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90" r:id="rId3"/>
    <p:sldId id="291" r:id="rId4"/>
    <p:sldId id="308" r:id="rId5"/>
    <p:sldId id="292" r:id="rId6"/>
    <p:sldId id="293" r:id="rId7"/>
    <p:sldId id="294" r:id="rId8"/>
    <p:sldId id="309" r:id="rId9"/>
    <p:sldId id="295" r:id="rId10"/>
    <p:sldId id="296" r:id="rId11"/>
    <p:sldId id="310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15:07.94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5D1A13-8596-45C3-A83F-EFB9F3651BE9}" emma:medium="tactile" emma:mode="ink">
          <msink:context xmlns:msink="http://schemas.microsoft.com/ink/2010/main" type="writingRegion" rotatedBoundingBox="6132,3237 28399,1869 28664,6192 6398,7559"/>
        </emma:interpretation>
      </emma:emma>
    </inkml:annotationXML>
    <inkml:traceGroup>
      <inkml:annotationXML>
        <emma:emma xmlns:emma="http://www.w3.org/2003/04/emma" version="1.0">
          <emma:interpretation id="{484A2144-103D-4AF0-95A8-DCBF5E9CE038}" emma:medium="tactile" emma:mode="ink">
            <msink:context xmlns:msink="http://schemas.microsoft.com/ink/2010/main" type="paragraph" rotatedBoundingBox="6132,3237 28399,1869 28664,6192 6398,7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3D3C53-8C0C-49A2-9806-0223E0E0B499}" emma:medium="tactile" emma:mode="ink">
              <msink:context xmlns:msink="http://schemas.microsoft.com/ink/2010/main" type="line" rotatedBoundingBox="6132,3237 28399,1869 28664,6192 6398,7559"/>
            </emma:interpretation>
          </emma:emma>
        </inkml:annotationXML>
        <inkml:traceGroup>
          <inkml:annotationXML>
            <emma:emma xmlns:emma="http://www.w3.org/2003/04/emma" version="1.0">
              <emma:interpretation id="{9ECB88AC-3A5D-43FE-8B87-7F7603DCD395}" emma:medium="tactile" emma:mode="ink">
                <msink:context xmlns:msink="http://schemas.microsoft.com/ink/2010/main" type="inkWord" rotatedBoundingBox="6159,3677 11101,3374 11316,6868 6374,71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199 0 1029 0,'0'0'45'0,"0"0"11"0,-9 0-45 0,0 0-11 16,-4 0 0-16,13 0 0 0,0 0 23 0,-5 0 2 15,-8 0 1-15,0 0 0 0,4 0 4 0,5 3 1 16,4-3 0-16,0 0 0 0,0 0-17 0,0 0-3 16,-9 4-1-16,0-4 0 0,-4 4-10 0,4 0 0 15,9-4 0-15,-8 4 8 0,-1 0 13 0,0 4 3 16,9-8 0-16,0 0 0 0,5 8-2 0,-10 3 0 15,-8-3 0-15,9 0 0 0,12 7 14 0,-8-3 4 0,-8 4 0 0,-1 3 0 16,4 5-26-16,5 3-5 0,0-4-1 0,-4 9 0 16,-5-1 4-16,5 8 0 0,4 4 0 0,0 0 0 15,-9 3-4-15,9 1 0 0,9 4 0 0,0 3 0 16,-1 1 0-16,1-4-8 0,4-1 12 0,1 5-4 16,3 0 8-16,1 3 0 0,-5-3 1 0,4-1 0 15,10 5-1-15,-10 3 0 0,5-3 0 0,-9-1 0 16,0 5-16-16,5-1 8 0,0 0-8 0,-10 1 0 15,1 3 0-15,0 8 0 0,4-4 0 0,-9-3 0 16,-4-1 10-16,0-4-10 0,5-3 8 0,-1-1-8 16,5 1 0-16,-9-5 8 0,-4 1-8 0,4 0 0 15,4-5 8-15,-4 1-8 0,-4-4 0 0,-1 0 8 16,5-4 3-16,0 3 0 0,-4-3 0 0,4-4 0 16,-9-8 1-16,9 5 1 0,0-1 0 0,0 0 0 15,-4 0-13-15,-1-4 0 0,10 0 8 0,-1 0-8 0,0 1 0 16,-4-5 0-16,-4 0 0 0,4-3 0 0,9-5 0 0,-9 1 0 15,-9-1 8-15,5-7-8 0,8 0 0 0,-4 3 8 16,-4-3-8-16,4 0 0 0,0-12 9 0,0 0-9 16,0 0 8-16,-5 11-8 0,-3 1 8 0,8-12-8 15,0 0 0-15,0 0 8 0,-5 8-8 0,5-8 8 16,0 0-8-16,0 0 8 0,0 0-8 0,0 0 0 16,0 0 0-16,0 0-11 0,13 8 11 0,-13-8 0 15,0 0 0-15,0 0 0 0,0 0 0 0,0 0 0 16,0 0 0-16,0 0 0 0,0 0 0 0,0 0-8 15,0 0 8-15,0 0 0 0,0 0 0 0,0 0-8 16,0 0 8-16,0 0 0 0,0 0 0 0,0 0-8 0,0 0 8 0,9 3 0 0,4 1 0 0,-13-4 0 16,0 0 0-16,0 0 0 0,0 0 0 0,0 0 0 15,0 0 0-15,0 0 8 0,0 0-8 0,0 0 0 16,0 0 0-16,0 0 8 0,0 0-8 0,0 0 9 16,0 0-9-16,0 0 10 0,0 0-10 0,0 0 10 15,0 0-10-15,0 0 10 0,0 0-10 0,0 0 0 16,-9 4 0-16,9-4 8 0,0 0-8 0,0 0 0 15,0 0 0-15,0 0 0 0,0 0 0 0,0 0 0 16,0 0 0-16,-8 0 0 0,-5 0 0 0,4 0 0 16,9 0 0-16,0 0 0 0,-9-4 0 0,9 4 0 0,0 0 0 15,0 0 0-15,0 0 0 0,0 0 0 0,0 0 0 0,0 0 0 16,0 0 0-16,0 0 0 0,0-7 0 0,0 7 8 16,0 0-8-16,0 0 0 0,0 0 0 0,0 0 8 15,0 0-8-15,0 0 0 0,0 0 0 0,0 0 0 16,-4 0 0-16,4 0 0 0,0 0 0 0,0 0 0 15,0 0 0-15,0 0 0 0,0 0 0 0,0 0 0 16,0 0 0-16,0 0 0 0,0 0 0 0,0 0 0 16,8-12 0-16,-8 12 0 0,0 0 0 0,0 0 0 15,-4-8 0-15,4 8 0 0,0 0 0 0,0 0 0 16,0 0 0-16,0 0 0 0,0 0 0 0,0 0 0 16,-9 0 0-16,9 0 0 0,0 0 0 0,0 0 0 15,0 0 0-15,0 0 0 0,0 0 0 0,0 0 0 16,0 0 0-16,0 0 0 0,0 0 0 0,0 0 0 0,0 0 0 15,0 0 8-15,0 0-8 0,0 0 0 0,0 0 8 16,5 8-8-16,-5-8 8 0,0 0-8 16,0 12 0-16,0-12 0 0,8 7 0 0,-3 5 0 0,-5-12 0 0,0 0 0 15,9 4 0-15,4 0 0 0,0 0 0 0,-9 0 0 16,-4-4 0-16,18 7 0 0,4-3 0 0,-5-4 0 16,-12 8 0-16,8-4 0 0,4 0 0 0,1 0 0 15,-5 0 0-15,0 0 0 0,0-4 0 0,5 7 0 16,13-3 0-16,-9 4 8 0,-9-8 1 0,4 0 0 15,10 4 0-15,3 0 0 0,-3-4-9 0,-1 4 0 16,0 0 9-16,1 0-9 0,3-4 0 0,-3 0 8 16,-5 0-8-16,0 0 0 0,-1 0 0 0,1 0 8 15,-4 0-8-15,-5 3 0 0,5 1 0 0,-1-4 0 0,-4-4 0 16,5 4 8-16,-5 8-8 0,0-4 0 0,0-4 0 0,5 0 0 16,-5 0 0-16,0 4 0 0,5 0 0 0,-5 0 8 15,5-4-8-15,-1 4 0 0,5 0 0 0,-4 0 0 16,4-1 0-16,-5 1 0 0,5 4 0 0,0-4 8 15,-4 0-8-15,3 0 0 0,1 4 0 0,5-4 0 16,3-1 0-16,-3 1 0 0,-1 4 0 0,5 0 0 16,-5-4 0-16,0-4 0 0,-4 4 0 0,5-4 0 15,-5 4 0-15,4-4 8 0,0-4-8 0,1 0 0 16,-1 4 0-16,0 0 0 0,5-4 0 0,-5 0 0 16,-4 0 0-16,9 0 0 0,0-4 0 0,-1 5 0 15,1-1 0-15,0 0 0 0,-1 0 0 0,6 0 8 16,-6 0-8-16,1 4 0 0,0 0 0 0,-5 0 0 15,5-4 0-15,-1 4 0 0,-3 0 0 0,-1 0 0 0,0 0 0 0,-4 0 0 16,5 4 8-16,-5-4-8 0,0-4 8 0,4 4-8 16,5 0 10-16,-5-4-10 0,-4 4 0 0,4-4 8 15,5 0-8-15,0 1 0 0,-1 3 8 0,-3 0-8 16,-5 0 11-16,-1 0-11 0,1 0 11 0,0-4-11 16,-4 0 10-16,-1 4-10 0,1 4 0 0,-5-4 0 15,0 4-11-15,0-4 11 0,1 0 0 0,-6 3 0 16,1 1 0-16,-9-4 0 0,9 4 8 0,0-4 0 15,0 4 0-15,-9-4 0 0,0 0 0 0,4 8-8 16,0 0 12-16,-4-8-4 0,0 0-8 0,0 0 0 16,0 0 0-16,0 0 0 0,0 0-12 0,0 0-4 15,0 0 0-15,0 0-1 16,-4 4-20-16,-5-4-4 0,0 0-1 0,-4 0 0 16,4-8-133-16,1 0-26 0,-19-15-6 0,1 3-511 0</inkml:trace>
          <inkml:trace contextRef="#ctx0" brushRef="#br0" timeOffset="1918.846">3774 1294 864 0,'0'0'76'0,"0"0"-60"16,0 0-16-16,0 0 0 0,0 0 98 0,-4 12 17 15,4-12 3-15,0 8 1 0,0-8-90 0,0 0-17 16,0 0-4-16,9 12-8 0,-1-1 15 0,1-3-4 15,0-4-1-15,0 4 0 0,4-1 2 0,-4-3 1 16,-1 0 0-16,6 0 0 0,3 0 1 0,-4 0 0 16,5 0 0-16,-5 0 0 0,0 0 19 0,5-4 4 15,8 4 1-15,0-1 0 0,5-3-10 0,0-3-1 16,-1 3-1-16,1-8 0 0,4 4-6 0,-4-4 0 16,0 0-1-16,4-3 0 0,-5-1-11 0,6 0-8 15,-6 1 12-15,1-1-12 0,0-4 11 0,-1 1-11 16,-3-1 10-16,8 0-10 0,-4-7 8 0,-1 4-8 0,1-1 0 15,0 1 0-15,-1-9 11 0,1 1-11 0,0 4 12 16,-5-1-12-16,0-3 0 0,1 3 0 0,-5 1 0 16,0 0-12-16,0-1 12 0,-5 1-12 0,1-1 12 0,-5 1-12 15,0 0-1-15,0 3 0 0,-4 1 0 0,-5-5 0 16,5 1 3-16,-4-1 1 0,-5 1 0 0,4 4 0 16,-4-5-3-16,0 5 0 0,-4-5 0 0,4 5 0 15,-9 3 0-15,4-3 0 0,1-5 0 0,-5 5 0 16,0 7 12-16,-4-4-8 0,0 5 8 0,-4 3-8 15,-1 0 8-15,-4 0 0 0,0 4 0 0,0 1 0 16,-4-1 0-16,4 4 0 0,-4 0 0 0,-1 4 0 16,1-1 0-16,0 5 0 0,-1 0 0 0,1 4-8 15,-5-4 16-15,5 3 3 0,0 1 1 0,-1 4 0 16,-3 3-12-16,-1-3 8 0,5 3-8 0,-1-3 8 0,1 3 2 16,0-3 0-16,-1 3 0 0,1 1 0 0,0-1 12 15,-5-3 2-15,5 3 1 0,-1 1 0 0,1 3 1 16,0 1 0-16,4-1 0 0,-5 4 0 0,5 5-2 0,0-1 0 15,5 0 0-15,4 8 0 0,-9 8 2 0,4 0 0 16,1 3 0-16,-1 5 0 0,9 3-2 0,-4 1-1 16,4-1 0-16,1 1 0 0,-1-5-8 0,5 9-2 15,4-5 0-15,0 5 0 0,4-1 7 0,5 1 2 16,-1-1 0-16,10 0 0 0,0 1 17 0,12-1 3 16,5 4 1-16,5 1 0 0,4 3-15 0,4-4-2 15,0 4-1-15,5-3 0 0,-5-5-15 0,0 1-10 16,5-9 12-16,0-3-12 0,-1-8 0 0,5-4 0 0,0 0 0 15,0-8-12 1,1-4-36-16,-1-11-6 0,0-1-2 0,4-15-650 0,0-11-130 0</inkml:trace>
        </inkml:traceGroup>
        <inkml:traceGroup>
          <inkml:annotationXML>
            <emma:emma xmlns:emma="http://www.w3.org/2003/04/emma" version="1.0">
              <emma:interpretation id="{284AD802-91C6-455A-BF15-CC2AD3158619}" emma:medium="tactile" emma:mode="ink">
                <msink:context xmlns:msink="http://schemas.microsoft.com/ink/2010/main" type="inkWord" rotatedBoundingBox="12362,2854 22186,2251 22422,6082 12598,66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389.445">9776-1030 1857 0,'0'0'40'0,"0"0"9"0,0 0 2 0,0 0 2 0,-9-4-42 0,9 4-11 15,0 0 0-15,0 0 0 0,0 0 15 0,0 0 1 16,0 0 0-16,0 0 0 0,5 12-16 0,-5-12-16 16,4 8 3-16,-4-8 1 0,9 7-8 0,0-3 0 15,-1 4-1-15,-8-8 0 0,0 0 11 0,9 8 10 16,0 0-13-16,-9-8 5 0,4 8 8 0,1 3 0 15,-1-3 10-15,-4-8-10 0,4 12 16 0,1-4-2 0,-1 3-1 16,-4 5 0-16,0 7 7 0,0 1 2 0,0 3 0 0,0 4 0 16,-4 0-2-16,4 4 0 15,0 4 0-15,-5 8 0 0,5 0-1 16,-4 4-1-16,4 3 0 0,4 9 0 0,-4 7 4 0,5 4 1 16,-1 4 0-16,1 4 0 0,-1 4-1 0,0 3 0 0,1 9 0 15,-1-1 0-15,5 5-6 0,-5-1-2 0,1 4 0 0,-5 1 0 16,-5-5-6-16,5 4 0 0,-4 1-8 0,-1-5 12 15,1-3-1-15,0-5-1 0,4-3 0 0,0 3 0 16,4-3-2-16,0 0 0 0,1 0 0 0,-1-9 0 16,1 1-8-16,-1-11 8 0,5-1-8 0,-9-8 8 15,4-3 0-15,1-5-8 0,-1 1 12 0,-4-4-4 16,4-9-8-16,5-3 0 0,-9-3 0 0,9-1 0 0,-5-8 0 16,1-4-14-16,-1-3 2 0,5-5 0 15,-5 1-85-15,1-8-17 0,-5-8-3 0,0 0-510 16,8-8-101-16</inkml:trace>
          <inkml:trace contextRef="#ctx0" brushRef="#br0" timeOffset="5294.8555">11452 768 806 0,'0'0'72'0,"0"0"-58"16,0 0-14-16,0 0 0 0,-4-4 119 0,4 4 21 16,-5-4 4-16,5 4 0 0,-4-8-107 0,-1 0-21 15,1 5-5-15,0-5-1 0,-1 0 0 0,1 0 0 16,-1 0 0-16,1 1 0 0,0-1 22 0,-1 0 5 15,-8 4 1-15,4-4 0 0,5 0 5 0,0 1 1 0,4 7 0 0,-5-4 0 16,-4 0-7-16,9 4-1 0,0 0 0 16,-8 4 0-16,3 0 0 0,-4 3 0 0,1 1 0 0,3 0 0 15,1 4-18-15,0-1-4 0,-5 1-1 0,9 0 0 16,-5 7 5-16,1-3 1 0,4 3 0 0,-4 5 0 16,-1-5 4-16,5 9 1 0,0 7 0 0,5 0 0 15,-1 4-7-15,0 8-1 0,10 7 0 0,-1 5 0 16,0 3 1-16,4 8 0 0,5 1 0 0,9 3 0 15,-5 4 3-15,5 0 0 0,0 0 0 0,-1 0 0 16,1 3-1-16,0-6 0 0,-5-5 0 0,5-4 0 16,-5-7 1-16,1-5 0 0,-5-3 0 0,4-4 0 15,0-8-20-15,-4-4 0 16,0-8 0-16,0-4 0 0,-4-3 0 0,3-1 0 0,-3-7-8 0,4-4 8 16,-4-4 0-16,3-4 8 0,-3-4 1 0,0 0 0 15,-5-4-9-15,0 0 8 0,0-3-8 0,5-1 8 16,-1-4-8-16,5 1 0 0,-4-1 0 0,-1-3 8 0,5-9 5 0,-4 5 1 15,-1 0 0-15,-4-5 0 0,5-3-5 16,-5 0-1-16,-4 0 0 0,0-4 0 0,-1 0 0 0,-8-4 0 16,5-4 0-16,-5 0 0 0,-5-4-8 0,1-8-11 15,-5 1 3-15,5-1 0 0,-5 1 8 0,0-5 0 16,1 4 0-16,-1-7 0 0,9 4-11 0,-5-5 0 16,5 5 0-16,-4 7 0 0,4 0-3 0,0 8-1 15,0 1 0-15,0 6 0 16,0 1-22-16,0 8-5 0,0 0-1 0,0-1 0 15,-9 9-29-15,5-4-5 0,-5-1-2 0,5-3-571 16,4-8-114-16</inkml:trace>
          <inkml:trace contextRef="#ctx0" brushRef="#br0" timeOffset="3715.3015">8837 288 1209 0,'-22'0'108'0,"18"4"-87"0,-5 0-21 0,0 4 0 15,0 0 109-15,1-5 18 0,-1 1 3 0,9-4 1 16,0 0-81-16,-4 4-16 0,-1 0-3 0,5-4-1 16,0 0-30-16,0 0 0 0,0 0 0 0,0 0 0 15,9 12-12-15,0-4-4 0,-1-8-2 0,6 4 0 16,-6-4 10-16,6-4 8 0,-1 4-12 0,4-4 12 15,-4 0 0-15,5 4 0 0,0-4 0 0,3 4 0 16,6 0 28-16,-1-4-1 0,5 0 0 0,8 0 0 16,1 0 13-16,8 4 4 0,5-4 0 0,-1 1 0 15,10-5-4-15,-1 0 0 0,9 0 0 0,-8 0 0 16,4 4-20-16,-5 4-5 0,0-7-1 0,1 3 0 16,4 0-6-16,-5 0 0 0,5 0-8 0,-5 4 12 15,-8-4 6-15,0 4 1 0,-1-4 0 0,1 0 0 16,-5 4-19-16,0-4-19 0,1 4 4 0,-1-7 1 15,0 3 14-15,5-4 0 0,0 0 0 0,-10 4-9 0,1-4-3 16,-4 1 0-16,-1-1 0 0,-4-4 0 16,-4 8-20-16,0-4-4 15,-9 1 0-15,-5-1-1 0,-8 4-51 16,0 0-11-16,-9 4-1 0,-5-8-699 0</inkml:trace>
          <inkml:trace contextRef="#ctx0" brushRef="#br0" timeOffset="2918.6121">7517 565 979 0,'0'0'87'0,"-18"4"-70"0,-4 0-17 0,0 4 0 0,0-1 220 0,0 1 40 16,0-4 8-16,5 0 1 0,-5 8-211 0,0-4-42 15,9-5-16-15,-5 5 11 0,5 0-11 0,0 0 0 16,0-4 0-16,-5 4 0 0,5-5-16 0,-5 5 2 16,10 0 0-16,-10-4 0 0,1 4 1 0,-1 0 0 15,5-5 0-15,-9 5 0 0,4 0 13 0,-4 0 0 16,5 0 9-16,-9-1-9 0,4-3 18 0,-5 8-2 16,1-4-1-16,0 4 0 0,-5-1-1 0,0 1 0 15,0 4 0-15,1-5 0 0,-5 5 2 0,4-4 1 16,5 3 0-16,-1 1 0 0,-3-1-5 0,3 1-2 15,1 0 0-15,0-1 0 0,4 5 0 0,0-5 0 16,4 1 0-16,1 3 0 0,-5 1 4 0,4-1 1 0,5 1 0 0,0 3 0 16,0 1-7-16,4-1-8 0,-4 0 11 15,4 5-11-15,0-1 0 0,0 4 0 0,5-7 0 16,-5 3 0-16,5 4 0 0,0 0 0 0,-1 0 0 16,1 5 0-16,-1-5 9 0,5 4-9 0,-4 0 0 0,0 0 9 15,4 0 3-15,0 0 1 0,0 0 0 0,4 4 0 16,5-4 11-16,0 4 1 0,-1-3 1 0,5 3 0 15,1 0-8-15,3 3-2 0,5-3 0 0,-4 4 0 16,-1 0-4-16,5 0 0 0,4 4-1 0,5 0 0 16,0-4-3-16,-5 3-8 0,-8-3 12 0,12 0-4 15,1-8 3-15,4 4 0 0,0 4 0 0,0-8 0 16,5-3-11-16,-1-5 0 0,1 0-10 0,-1-3 10 16,5-5 0-16,0-3 0 0,4 3-8 0,5-11 8 0,0 0 0 15,8-4-12-15,5-4 12 0,0-8-12 16,0-4-28-16,-1-3-6 0,6-9-1 0,-1-7 0 15,0 0-164-15,0-8-33 0,5-4-6 0,-5 0-2 0</inkml:trace>
          <inkml:trace contextRef="#ctx0" brushRef="#br0" timeOffset="6300.579">13207 744 403 0,'0'0'36'0,"0"0"-36"16,-5-3 0-16,1-1 0 15,-5-8 174-15,0 4 28 0,1-7 6 0,3 3 0 0,5 0-127 0,0-3-25 16,-4-1-6-16,4 0-1 0,0-7-14 0,0 7-3 16,-4 1-1-16,4 3 0 0,0 4-9 0,0-3-2 15,0 3 0-15,0 8 0 0,0 0 20 0,0 0 3 16,0 0 1-16,0 0 0 0,0 0-12 0,0 0-1 0,-5 11-1 0,5 5 0 15,0 4-9-15,0-1-1 16,0 1-1-16,0-1 0 0,9 4 9 0,-5 9 3 16,-4-1 0-16,5 8 0 0,-1 0-9 0,0 4-2 15,5 7 0-15,-4 1 0 0,-1 4-12 0,5 3-8 0,0 5 10 0,-1-1-10 16,-3-3 19-16,4-1-3 16,12 0 0-16,-7-3 0 0,-1-4-2 0,0-1-1 0,5-3 0 0,-1 0 0 15,5-4 9-15,-4-4 2 16,-14-4 0-16,5-8 0 0,8 1-8 0,-4-1 0 0,-8-4-1 0,-1 1 0 15,1-1-5-15,-1 1-1 0,5-1 0 0,-9-4 0 0,-5 1-9 16,1-4 0-16,8-1 0 0,-4 1 8 16,-4-5-8-16,0 1 0 0,8-4 0 0,-4 0 8 15,0-8 5-15,0 0 1 0,-4 11 0 0,4-11 0 16,0 0-14-16,0 0-8 0,0 0 8 0,0 0-13 16,-14-3 13-16,14 3 8 0,0 0 0 0,0-16-8 15,-4 0 0-15,0-3 0 0,12-5-10 0,-8 5 10 0,-13-8-14 16,13-5 5-16,5 1 1 0,-5 0 0 0,0 0 8 0,-5 0 0 15,5 3-9-15,0 1 9 16,5-4-9-16,-5 0 9 0,-5-4-12 0,10 3 12 0,8-3-8 0,0 0 8 16,-13-4 0-16,9-4 0 15,-5-4-11-15,5-3 11 0,0-5-10 0,-5 1 10 0,0-5 0 0,5 1-9 16,9-1 9-16,-1 5 0 16,-8-1-9-16,4 0 9 0,5-3-10 0,4-1 10 0,0 9-15 0,0-9 3 15,0 1 1-15,4-1 0 0,5 8-11 16,-5 1-2-16,-9 3-1 0,10 4 0 15,3 8-43-15,-8 4-9 0,0 3-2 16,0 5 0-16,-4 7-41 0,4 1-8 0,0 7-1 0,-5 4-560 0</inkml:trace>
          <inkml:trace contextRef="#ctx0" brushRef="#br0" timeOffset="7312.4941">14584 1115 1324 0,'0'0'118'0,"0"0"-94"16,0 0-24-16,0 0 0 15,0 0 85-15,0 0 13 0,14 0 2 0,-1 4 1 16,-4 0-92-16,4 0-18 0,9 0-4 0,4-4-1 15,0-4 3-15,1 4 1 0,-1 0 0 0,0 0 0 16,9-4 10-16,0 0 0 0,-8 0 0 0,-1 0-8 0,5 4 22 0,0-4 5 16,-5 0 1-16,0 0 0 15,0 0 19-15,5 1 4 0,-4-5 1 0,-1 0 0 0,0-4-27 0,-4 1-5 16,4-1 0-16,1-4-1 16,-5-3 0-16,4-1 0 0,-4 1 0 0,4-1 0 0,1-7 18 0,-5 0 4 15,-1 3 1-15,-3-3 0 16,4 0-21-16,0-5-4 0,-5 1-1 0,5 0 0 0,-8-4 0 0,3 4 0 15,-4 0 0-15,0-5 0 0,1 5-8 0,-6 0 0 0,1-4 0 0,-5 4 8 16,1 3-8-16,-5 5 0 16,0-4 0-16,0 3-11 0,-5 1 11 0,1 3-12 15,0 1 12-15,-1 3-12 0,-8 5 4 0,0-5 0 16,0 0 0-16,-9 5 0 0,0-1-11 0,0 4-1 0,-4-3-1 0,4-1 0 16,-5 0 8-16,1 0 1 15,-5 5 1-15,5-1 0 0,0 4 11 0,-1 0 0 0,10 4 0 0,-5 4 0 16,0 0 11-16,0 4 4 15,0 3 1-15,0 1 0 0,0 4 0 0,0-1 0 0,0 1 0 0,5 7 0 16,-1 5-16-16,1-1 9 0,-10 8-9 0,6 4 8 16,3 4 5-16,-4 4 1 0,0 3 0 0,-4 1 0 15,-1 4 7-15,5-1 2 0,5 5 0 0,-1 3 0 16,-4 1 13-16,9 3 4 0,13 4 0 0,0 8 0 16,5 4 12-16,3 4 2 0,14 0 1 0,5-5 0 15,8 9-25-15,4 0-5 0,1 3-1 0,8 1 0 16,5-8 13-16,13 0 3 0,8-1 0 0,9-3 0 15,10-12-40-15,3-3 0 0,1-9-12 0,8-11 4 16,9-16-105 0,0-11-21-16,0-5-4 0,5-15-584 0,-1-7-117 0</inkml:trace>
        </inkml:traceGroup>
        <inkml:traceGroup>
          <inkml:annotationXML>
            <emma:emma xmlns:emma="http://www.w3.org/2003/04/emma" version="1.0">
              <emma:interpretation id="{ED0C0380-BDB5-45FA-AD9D-D81F66DBA2E2}" emma:medium="tactile" emma:mode="ink">
                <msink:context xmlns:msink="http://schemas.microsoft.com/ink/2010/main" type="inkWord" rotatedBoundingBox="25434,3678 28498,3490 28664,6192 25600,6380"/>
              </emma:interpretation>
              <emma:one-of disjunction-type="recognition" id="oneOf2">
                <emma:interpretation id="interp2" emma:lang="" emma:confidence="1">
                  <emma:literal>13</emma:literal>
                </emma:interpretation>
                <emma:interpretation id="interp3" emma:lang="" emma:confidence="0">
                  <emma:literal>$3</emma:literal>
                </emma:interpretation>
                <emma:interpretation id="interp4" emma:lang="" emma:confidence="0">
                  <emma:literal>{3</emma:literal>
                </emma:interpretation>
                <emma:interpretation id="interp5" emma:lang="" emma:confidence="0">
                  <emma:literal>(3</emma:literal>
                </emma:interpretation>
                <emma:interpretation id="interp6" emma:lang="" emma:confidence="0">
                  <emma:literal>#3</emma:literal>
                </emma:interpretation>
              </emma:one-of>
            </emma:emma>
          </inkml:annotationXML>
          <inkml:trace contextRef="#ctx0" brushRef="#br0" timeOffset="8584.2555">19450 66 979 0,'0'0'87'0,"0"0"-70"0,0 0-17 0,0 0 0 16,0 0 107-16,0 0 17 15,0 0 4-15,0 0 1 0,0 0-77 0,4-8-16 0,-8 4-4 0,4-4 0 16,0 1-32-16,0 7 0 16,0 0 0-16,0 0 0 0,-9-8 0 0,5 4 0 0,4-4 0 0,-9 4 0 15,5 0 18-15,-5 4 10 16,4-4 1-16,-3 4 1 0,-1-4 3 0,4 4 1 0,-3 0 0 0,3 0 0 15,5 0-5-15,-8 0-1 0,3 4 0 0,-8-4 0 16,9 4-4-16,-5 4-2 16,0-4 0-16,0 0 0 0,5-4-9 0,0 8-1 0,-5-4-1 0,4 3 0 15,1 1-3-15,0 0-8 0,-1 4 12 0,5-1-4 16,-9 9 4-16,5 3 1 0,4 1 0 0,0 3 0 16,0 4-1-16,4 4 0 0,5 8 0 15,0 0 0-15,4 8-12 0,0 7 11 0,0 1-11 0,-4-1 10 16,4 1 0-16,-4-5 0 0,0 5 0 0,0 3 0 15,-9 1 14-15,8 3 2 0,-3-4 1 0,-1 5 0 16,-4 3 2-16,0 0 1 0,0-4 0 0,-4-3 0 0,4 3 0 0,-5-8 0 16,5 5 0-16,0-1 0 15,0 5-30-15,5-1 0 0,-5-4-13 0,0 1 4 16,0 3 9-16,4 0 0 0,5-3 0 0,-5-1 0 16,-4 0 14-16,9-3-2 0,0-4 0 0,0-5 0 0,-9 1 1 0,0-8 0 15,0 0 0-15,4-8 0 0,1-8-13 0,-5-7 8 0,-5-5-8 16,5-3 0-1,0 0-18-15,0-12-10 0,-9 4-1 0,9-4-1 16,0 0-14-16,-8-8-2 0,3-4-1 0,-4 0 0 16,5-7-11-16,4-1-2 0,-4-11-1 15,-1-4 0-15,1-4-147 0,4 0-28 0,9-47-7 0,-1 16-1 16</inkml:trace>
          <inkml:trace contextRef="#ctx0" brushRef="#br0" timeOffset="9594.148">20314 276 1555 0,'0'0'138'0,"0"0"-110"0,-9 8-28 0,9-8 0 16,-4 8 116-16,4-8 17 15,0 0 4-15,0 0 1 0,0 0-107 0,18 0-22 0,-1-4-9 0,9-4 8 32,5-3-33-32,0-5-7 0,4 0-2 0,4 1 0 0,1-5 18 15,8 1 4-15,5-1 1 0,0 1 0 0,-10-1 11 0,6 5 12 16,-1-5-2-16,0 5-1 0,-4-1 22 0,0 0 4 0,-5 1 1 15,1 3 0-15,-1 4-12 0,1-3-1 16,-1 3-1-16,1-4 0 0,-1 8-12 0,5 0-2 16,-4 0-8-16,-1 4 12 0,-8 0-12 0,4 0-10 15,0 4 2-15,-4 4 0 0,-1 0 8 0,-3 0 12 16,-1 7-2-16,0-3-1 0,-4-4 2 0,-4 4 0 0,8 3 0 0,-8-3 0 16,-5 3 2-16,5-3 1 0,-10 4 0 0,1 3 0 15,0 1-6-15,0-1 0 0,-9 5-8 0,0-1 12 16,0 4-12-16,-5 1 0 0,1 3 0 0,-9 0 0 15,-5 4 0-15,-8 4 0 0,-1 0 8 0,-3 0-8 16,-1-4 0-16,-4 4 0 0,4 0 0 0,1-4 0 16,-6 0 19-16,6 1 1 0,-1-1 0 0,5-4 0 15,-5-4 3-15,9 0 1 0,4-7 0 0,-3-1 0 16,7 1-12-16,1-4-3 0,4-1 0 0,1-3 0 16,-1-4-1-16,5-1-8 0,4-7 12 0,0 0-4 0,0 0-8 0,0 0 0 15,0 0 0-15,0 0 0 16,0 0 0-16,8 8 0 0,1 0 0 0,0-4 0 0,4-4-13 15,0 4 5-15,0-4 8 0,5 0-13 0,4-4 1 0,0 4 0 16,0-4 0-16,4 0 0 0,0 4 2 16,5-4 1-16,0 0 0 0,8 0 0 15,-4 1-9-15,-4-1-2 0,4 0 0 0,0 0 0 0,-4 0 5 0,4 0 1 16,-4 0 0-16,-5 0 0 0,5 4 6 0,-5 0 8 0,0 0-13 16,1 4 5-16,-1 4 8 0,0 0 0 15,1 0 0-15,-5 3 0 0,4 1 0 0,-4 7 9 0,0 1-1 16,-5 3-8-16,14 5 18 0,-5-1-3 0,1 4-1 0,-5 4 0 15,4 0 6-15,-8 0 0 0,4 1 1 16,-5 3 0-16,5-4 2 0,-9 0 0 0,9 0 0 0,-13-4 0 16,13 4-9-16,-9 0-2 0,-4 0 0 0,4-4 0 15,-9 5 1-15,5-1 0 0,-5 0 0 0,-4 4 0 16,0 4-1-16,0-4 0 16,0 4 0-16,-8-1 0 0,-1-3 10 0,-9 0 2 0,1 0 0 0,-9-3 0 15,-10-1-8-15,1 0 0 16,5-4-1-16,-14 4 0 0,-9-4 4 0,0 4 1 0,-4-3 0 0,0 3 0 15,0-4 8-15,0 0 3 0,-4 4 0 0,-1-4 0 32,1-3-50-32,-5-5-9 0,5 0-3 0,-1 1 0 0,-3-5 5 0,3 1 1 0,9-5 0 0,-4-3 0 31,0 0-115-31,5-4-24 0,-1-4-4 0,-4-1-543 0,-4-3-109 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00:58.3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1058 575 403 0,'4'-19'36'0,"-4"19"-36"0,-4-9 0 0,4 2 0 15,4-5 119-15,-4 2 17 0,7-2 3 0,-7 3 1 0,0-1-33 0,0 1-7 16,-7-1 0-16,7 1-1 16,-4 3-38-16,4 2-7 0,0-2-2 0,0 3 0 0,0 3 0 0,0-9 0 15,0 2 0-15,0 7 0 16,0 0-7-16,0 0-1 0,0-9-1 0,0 9 0 0,0 0-5 0,0 0-1 15,0-9 0-15,0 9 0 16,0 0-1-16,0 0 0 0,0 0 0 0,0 0 0 0,0 0-17 0,0 0-4 16,0 0-1-16,0 0 0 0,-7 0-2 0,7 18-1 0,0-8 0 15,-3 9 0-15,3 6 5 0,0 3 0 16,-7 16 1-16,7 0 0 0,-4 0 9 0,4 3 2 16,-10-3 0-16,10 9 0 0,-4-9 1 0,4 0 1 15,-7 3 0-15,3-3 0 0,4 0-6 0,0-1 0 16,-3-5-1-16,-4 6 0 0,3-10-8 0,4-5-2 0,-7-4 0 0,7 9 0 15,-3-15-13-15,-4 0 11 16,3 0-11-16,4-4 10 0,-3 4-10 0,3-9 8 0,-7 5-8 0,7-15 8 16,0 0-8-16,0 0 0 15,0 0 9-15,0 0-9 16,0 0-40-16,0 0-13 0,-4 0-3 0</inkml:trace>
  <inkml:trace contextRef="#ctx0" brushRef="#br0" timeOffset="499.8654">1058 575 979 0,'0'0'87'0,"0"0"-70"0,0 0-17 0,0 0 0 0,0 0 12 0,0 0 0 15,0 0-1-15,-7 0 0 0,4-6 38 0,3 6 8 16,0 0 2-16,0 0 0 0,0 0-5 0,0 0-1 16,0 0 0-16,0 0 0 0,-7 6-4 0,7-6-1 15,0 0 0-15,0 0 0 0,0 0 7 0,0 0 1 16,0 0 0-16,0 0 0 0,0 0-13 0,0 0-3 16,0 0 0-16,7-6 0 0,-7-4-3 0,0 10-1 15,10-3 0-15,-10 3 0 0,4 0-10 0,-4 0-2 16,0 0-1-16,0 0 0 0,10-6-4 0,-6 3-1 15,3-4 0-15,-7 7 0 0,0 0-1 0,11 0 0 16,-11 0 0-16,0 0 0 0,3 0-9 0,-3 0-8 16,0 0 9-16,11-9-9 0,-8 6 8 0,-3 3-8 15,0 0 0-15,0 0 9 0,0 0-9 0,7-6 0 16,4-4 0-16,-8 10 0 0,8-6 0 0,0 6 8 0,-4 0-8 0,3 0 0 16,1 0 9-16,3 0-9 15,-4 0 10-15,12 0-10 0,-8 0 17 0,7 0-2 0,4 0-1 0,-8-3 0 16,12 3 9-16,-5-6 1 0,1 2 1 0,0 4 0 0,-1-6-1 0,1-3-1 15,0-1 0-15,6 7 0 16,-6-3-23-16,0-4 8 0,0 4-8 0,-1-3 0 0,1-1 10 0,0 10-2 16,-1-9-8-16,-3 6 12 15,-6-3-12-15,-5 6 9 0,1-4-9 0,3 4 8 32,-4-6-27-32,-10 6-5 0,0 0-2 0,4 10 0 0,-4-10-35 0,0 0-7 0,0 9-2 0,-4 7 0 31,4-7-150-31,-7 4-31 0</inkml:trace>
  <inkml:trace contextRef="#ctx0" brushRef="#br0" timeOffset="1019.6927">1058 995 464 0,'-10'0'20'0,"10"0"5"0,0 0-25 0,-7 10 0 0,3-4 0 0,-6-3 0 15,6-3 89-15,-3 0 13 16,3 0 2-16,1 0 1 0,-8-3-11 0,11 3-2 0,0 0-1 0,0 0 0 15,0 0-23-15,0 0-4 0,0 0 0 0,0 0-1 16,0 0-3-16,-7-6-1 0,7 6 0 0,0 0 0 16,7 0 13-16,-7-10 4 0,0 1 0 0,4-1 0 0,-4 10-8 0,10-6-2 15,-6 6 0-15,-4 0 0 16,0 0-17-16,11-9-3 0,-1 5-1 0,1 4 0 0,-1-6-17 0,4 6-4 16,1-9-1-16,-1 9 0 15,3 0-3-15,-3 0 0 0,8 0 0 0,-5 0 0 0,4 0 2 0,1 0 0 16,-5 0 0-16,4 0 0 15,4 0-14-15,-4 0-8 0,-7 0 8 0,11 0-8 0,-4 0 10 16,-3 0-2-16,3 0-8 0,-7 0 12 0,7-3-12 0,-7-4 11 16,0 7-11-16,8-9 10 0,-12 9-10 15,4-6 0-15,0 6 0 0,-3-3 8 0,0-4-8 0,-1 4-9 16,1 3 9-16,3 0-13 0,-11 0-7 16,-3 0 0-16,8 0-1 0,-8 0 0 15,0 0-61-15,0 0-12 0,0 0-2 0,0 13-1 16,0-13-99-16,-8 6-19 0,5 3-4 0</inkml:trace>
  <inkml:trace contextRef="#ctx0" brushRef="#br0" timeOffset="1388.4046">974 1340 172 0,'0'0'8'0,"0"0"1"0,0 0-9 0,0 0 0 16,0 0 0-16,0 0 0 16,0 0 210-16,0 0 40 0,3-6 8 0,1-4 2 0,-4 10-136 0,7-6-26 15,-7-3-6-15,0 9 0 16,0-3-12-16,0 3-3 0,3-7 0 0,4 4 0 0,-7-3-8 0,0 6-1 15,0-10-1-15,4 7 0 16,-4 3-14-16,10-6-2 0,-10 6-1 0,4 0 0 0,7 0-22 0,-1 0-4 16,1 0 0-16,3 0-1 0,0 6 6 0,7-3 2 15,0-3 0-15,-3 10 0 0,7-10-14 16,6 6-2-16,-6-6-1 0,10 0 0 0,-10 3-14 0,10-3 11 16,-10 0-11-16,0 0 10 15,-1 0-22-15,8 7-4 0,-7-7 0 0,0 3-684 16,-1-3-137-16</inkml:trace>
  <inkml:trace contextRef="#ctx0" brushRef="#br0" timeOffset="1819.7093">2240 315 1458 0,'0'-16'64'0,"0"16"14"0,-3-9-62 16,3 9-16-16,10-4 0 0,-6-2 0 15,-4 6 54-15,0 0 8 0,10 0 2 0,-6-6 0 0,6 6 23 0,1 6 5 16,0-6 0-16,3 10 1 0,0-1-22 0,3 0-5 16,-2 7-1-16,2 3 0 15,1 0-27-15,-4-1-6 0,7 8 0 0,-7-1-1 16,7-3 9-16,-7 12 1 0,1-3 1 0,6 7 0 0,-11-10-13 0,8 10-2 16,-4-4-1-16,7-5 0 0,-7 5-8 0,4 1-2 15,0-7 0-15,-1 3 0 0,8 1-6 0,-11-1-2 16,7-3 0-16,-3 0 0 0,3-3 0 0,-10 1-8 15,6-4 12-15,-6 3-4 0,-1-7-8 0,1 1 0 16,0-12 0-16,-8 5 0 16,4-6-30-16,-7 1-8 0,0-7-2 0,0 0-743 15,0 0-149-15</inkml:trace>
  <inkml:trace contextRef="#ctx0" brushRef="#br0" timeOffset="2169.6663">2840 208 1267 0,'-4'-9'56'0,"4"9"12"0,0 0-55 0,0 0-13 0,0-7 0 0,0 7 0 0,0 0 140 0,0 0 24 15,0 0 6-15,0 0 1 16,0 0-76-16,0 0-15 0,0 10-4 0,-10-1 0 0,6 7-28 0,-3 3-7 15,-3-4-1-15,-1 4 0 16,4 9 10-16,-4-3 2 0,-10 4 0 0,7 5 0 16,-7 4-14-16,3 6-2 0,-3-4-1 0,0 8 0 0,-4-1-6 0,-3-4-1 15,3 1 0-15,-6 7 0 0,2-1-14 16,-6-6-3-16,3 9-1 0,4 0 0 16,-4-9-10-16,8 9 0 0,-5-9 0 0,8 3 0 0,-3 4 0 15,-1-14 0-15,4 4 0 0,0-3 0 16,-4-10-28-16,7 6-5 0,1-6-1 0,2 1 0 15,5-7-80-15,3 0-16 0,0-7-3 0,3 4-899 0</inkml:trace>
  <inkml:trace contextRef="#ctx0" brushRef="#br0" timeOffset="11359.8348">5426 3037 723 0,'0'0'32'0,"0"0"7"0,0 0-31 0,0 0-8 15,0 0 0-15,0 0 0 0,0 0 52 0,0 0 10 0,0 0 2 0,0 0 0 16,0 0-44-16,0 0-9 16,0 0-2-16,10-7 0 0,-10 7-9 0,0 0 0 15,0 0 9-15,0 0-9 0,0 0 8 0,0 0-8 16,4-3 8-16,-4 3-8 0,0 0 25 0,0 0 1 0,0 0 0 0,0 0 0 15,0 0-10-15,-4-6-1 0,1 6-1 0,3 0 0 16,0 0-14-16,-7 0 0 0,-4 0 0 0,8 0 0 16,-4 0 0-16,0 6 0 0,3-6 0 0,-3 3 0 15,3-3 0-15,-3 0-8 0,0 0 8 0,0 0 0 16,0 7-8-16,0-7 8 0,-3 0 0 0,2 0 0 16,-2 3 0-16,-1-3 0 0,4 0 0 0,-3 0 0 15,3 0 0-15,-8 6 8 0,1-6-8 0,4 0 9 16,-1 0-1-16,1 0 0 0,-4 0 0 15,3 3 0-15,-3-3-8 0,3 0 0 0,1 0 9 0,-11 0-9 16,6 0 0-16,1 0 9 0,4 0-9 0,-11 0 0 0,3 0 0 0,0 6 0 16,8-6 0-16,-8 0 0 15,4 0 11-15,-4 10-2 0,1-10 0 0,6 6 0 16,-10-6 1-16,7 3 0 0,-7-3 0 0,3 0 0 16,4 6-10-16,0-2 8 0,-4-4-8 0,0 0 8 0,1 6-8 0,-1-3 0 15,-3-3 0-15,3 6 0 16,-3-3 0-16,0-3 0 0,3 7 0 0,-3-7 8 0,0 0-8 0,0 3 10 15,3 3-10-15,-3-6 10 0,0 0 4 0,-4 0 1 16,8 0 0-16,-1 0 0 0,0 0-15 0,4 0 0 16,-3 0-9-16,-1 0 9 0,4-6 0 0,-4 3 0 0,1 3 0 0,2-7 0 15,1 7 16-15,0 0-4 16,4 0-1-16,-1-3 0 0,-7 3 10 0,11 0 3 0,-10 0 0 0,10-6 0 16,-4 6-4-16,-3 0 0 15,3 0 0-15,4 0 0 0,-3 6-20 0,3-12 0 0,-4 6 0 0,-3 0 0 16,7 6 0-16,3-6 8 15,-13 0-8-15,10 0 0 0,-4 0 0 0,4 0 0 0,-3 3 0 0,2-3 0 16,-6 0 0-16,4 7 8 0,3-7-8 0,-4 0 0 16,1 3 0-16,2-3 8 0,-2 6-8 0,-1-6 0 15,1 0 8-15,-1 6-8 0,1-3 8 0,3-3-8 16,-1 0 0-16,-2 0 0 0,3 0 0 0,0 7 0 16,3-7 0-16,-10 0 0 0,7 0 0 0,4 3 0 15,-12-3 0-15,12 0 0 0,3 0 0 0,-7 6 0 16,0-6 0-16,3 0 0 0,-6 0 0 0,6 0 0 15,-3 3 0-15,4-3 0 0,3 0 0 0,0 0 0 16,-15 7 9-16,15-7-9 0,0 0 12 0,0 0-12 16,0 0 8-16,0 0-8 0,0 0 0 0,0 0 0 15,0 0 0-15,0 0 0 0,0 0 0 0,0 0 0 16,0 0 10-16,0 0-10 0,0 0 8 0,-3 3-8 0,3-3 0 0,0 0 0 16,0 0 0-16,0 0 0 15,0 0 0-15,0 0 0 0,0 0 0 0,0 0 0 0,0 0 0 0,0 6 0 16,0-6 0-16,3 3 0 0,5 3 0 0,-1-3 0 0,-7-3 0 0,0 0 0 15,3 0 0-15,4 7 0 16,-7-7 0-16,0 0 0 0,4 0 0 0,-1 0 0 0,4 0 0 0,-7 0 0 16,0 0 12-16,0 0-4 15,0 0 0-15,0 0 0 0,0 0 4 0,0 0 1 0,0 0 0 0,0 0 0 16,4 9 6-16,-4-9 1 16,0 0 0-16,0 0 0 0,7 6-20 0,-7-2-12 0,0-4 1 15,3 6 1-15,-3-6 10 0,0 0 8 16,0 9-8-16,0-6 11 0,0-3-2 0,0 0 0 0,4 7 0 0,-4 2 0 15,0-9-1-15,0 9 0 0,0-2 0 0,3-4 0 16,-3 6 1-16,0 1 0 0,0-4 0 16,0 3 0-16,0 1 4 0,0 9 1 15,0-10 0-15,4 7 0 0,-4 3 12 0,3-4 2 0,-3-2 1 16,0 2 0-16,-3 4-21 0,3-3-8 0,0-4 0 0,3 4 0 16,-3 3 0-16,8-3 0 0,-8-4 0 15,3 10 0-15,-3-9 0 0,7 5 0 0,-7 4 0 0,0-3 0 16,4 0 0-16,-1 0 0 0,-3 6 0 15,0-6 0-15,7 9-10 0,-7-3-2 0,0 0 0 0,4 3 0 16,3 1 20-16,-7-4 4 0,0 3 1 0,0-3 0 0,0 3-13 0,0-3 0 16,0-3 0-16,3 3 0 15,1 4 0-15,-4-4 0 0,0 3 0 0,3-3 0 0,-3 0 0 0,4-3 0 16,-1 3 9-16,5 0-9 16,-8 3 0-16,3-9 0 0,-3 6 0 0,4 0 0 0,-1-6 0 0,-3 9 8 15,0-9-8-15,4 6 0 16,-1 4 0-16,-3-11 0 0,7 7 8 0,-7-6-8 0,0 6 0 0,4 0 0 15,3-3 0-15,-7 3 0 0,0 4 0 0,3 2 8 0,1-9-8 16,-4 12 8-16,3-8-8 0,-3-1 10 16,7 3-10-16,0 0 10 0,-7-3-10 15,0 3 10-15,4-2-10 0,-4-5 10 0,4 5-2 16,-4-8-8-16,3 7 12 0,-3-6-4 0,4 0 2 0,-1 3 0 0,-3-3 0 16,7 0 0-16,-7-1 13 0,0 1 2 15,4 6 1-15,3-6 0 0,-7 9-26 0,0-9 0 0,0 6 0 16,0 0 0-16,3 0 9 0,-3-3 0 0,0 4 0 0,0-1 0 15,0-7-9-15,-3 11 0 0,3-11 9 16,0 8-9-16,-7-1 0 0,7-3 8 0,-4 3-8 0,4-7 0 16,-7 8 0-16,0-8 0 0,4 7 0 0,-1-6 8 15,0 6-8-15,4 0 0 0,0-3 0 16,-7 3 0-16,4 1 0 0,-1-4 0 0,4 3 0 0,0 0 8 16,-3-3-8-16,3 9 0 0,0-3 0 15,0 0 0-15,0-2 0 0,0 8 0 0,-7-6 0 0,7 7 0 16,0-7 0-16,-7 10 0 0,3-4 0 0,4 1 0 15,0 8 0-15,-7-5 0 0,4-3 0 0,-1 2 0 0,1 4 0 0,-1-3 11 16,4-1-11-16,-3-2 12 16,3 2-1-16,0 4 0 0,-8-6 0 0,8-4 0 0,0 10-3 0,-3-10 0 15,-1 4 0-15,4-1 0 16,-3 4 12-16,3-4 3 0,0 1 0 0,0 2 0 0,0 4-23 0,0-3-15 16,0-1 3-16,0-2 0 15,0 3 12-15,0-4 0 0,0 10 0 0,0-6 0 0,-4 2 0 0,4-2 0 16,0 0 0-16,4 5 0 0,-4-2 0 0,3-3 0 0,1 6 0 0,-1-7 0 15,5 1 8-15,-5 3-8 16,1-4 0-16,-1-2 0 0,4 3 8 0,0 2-8 16,-3-8 0-16,3 8 0 0,-7-2 0 0,7 6 8 15,0-6-8-15,3 2 0 16,-6-2 11-16,0-4-11 0,3 4 10 0,-4-3-10 0,4-1 0 0,-3 4 8 16,3-4-8-16,-4 4 0 0,-3-4 0 0,4 10 8 0,-4-6-8 15,3 0 0-15,-3 2 0 16,0-2 0-16,0-4 0 0,4 4 0 0,-1-3 0 0,-3-1 0 0,7-6 0 0,-7 7 0 15,0 2 0-15,0-8 0 0,0 5 0 0,0 1 0 16,0-7 0-16,0 13 0 16,4-10 0-16,-4 10 0 0,4-7 0 0,-4-2 0 15,0 2 0-15,3 1 0 0,1-1 0 0,-4-6 0 0,3 10 0 16,-3-7 0-16,7 1 9 0,-7-1-9 0,0 0 8 0,4 4-8 16,-4-1 0-16,7-5 0 0,-7-1 0 15,0 3 0-15,3 4 0 0,1-4 0 0,-1 0 0 0,-3 1 0 16,0-1 0-16,7-3 0 0,-7 0 0 15,7 1 0-15,-7 2 0 0,4-3 12 0,-4 7-12 0,3-7 12 16,1 6-4-16,0-5 0 0,-1 8 0 0,4-5 0 0,-3-1-8 16,3 4 10-16,-7-7-10 0,0 6 10 15,0-6-10-15,3 7 0 0,1-10 0 0,-4 3 8 16,0-3-8-16,0 4 0 0,0-1 0 0,0 3 0 16,0-9 0-16,0 9 0 0,0-2 0 0,0-1 0 15,0 0 0-15,0 7 0 0,0-7 0 0,0-3 0 16,0 3 0-16,0 7 0 0,-4-7 0 0,1-3 0 0,6 3 0 15,-3-3 0-15,0 3 0 0,0-2 0 16,0-8 0-16,0 7 0 0,0 1 0 0,-3-4 0 0,3 3 0 16,0-7 0-16,0 8 0 0,0-8 0 0,0 7 0 0,0-6 0 0,0 9 0 15,0-9 0-15,0 6 0 0,0 0 0 16,0-6 0-16,0 6 0 0,0-3 0 0,0 0 0 0,0 0 0 16,0-3 0-16,0 6 0 0,0 0 0 15,0-6 0-15,0 0 0 0,0 0 0 0,0 6 0 16,0-6 0-16,0-1 0 0,0 4 0 0,-7-3 0 0,7 3 0 0,0-6 0 15,0 3 0-15,-4-4 0 0,4-2 0 16,0 2 0-16,0 4 0 0,0 0 0 0,0-3 0 0,0-1 0 16,0-2-8-16,-7 3 8 0,7-7 0 15,-3 10 0-15,3-10 0 0,0 1 0 0,0-1 0 0,0 1 0 16,0-4 0-16,0 3 0 16,0 1 0-16,0-1 0 0,0-3 0 0,0 4 0 0,3-7 0 0,-3-3 0 15,-3 12 0-15,3-9 0 0,3 7 0 16,-3-10 8-16,0 9-8 0,0-9 0 0,-3 10 0 0,3-10 0 15,0 6 0-15,-4-3 8 0,4-3-8 0,0 6 0 0,0-6 0 0,0 10 0 16,0-10 0-16,-4 9 0 16,4-9 0-16,0 0 0 0,0 0 0 0,0 6 0 15,0-6 0-15,0 0 0 0,0 0 0 0,-3 4 0 16,3-4 0-16,0 0-9 0,0 9 9 0,0-9 0 0,0 6 0 16,0-6 0-16,0 3 0 0,0-3 0 15,0 10 0-15,3-4-8 0,-3-6 8 0,0 10 0 0,0-10 0 16,0 0 0-16,0 0 0 0,0 0 0 0,4 9 0 0,-4-9 0 0,0 0 0 15,0 0 0-15,0 0 0 0,0 0 0 16,0 0 0-16,0 0 0 0,0 0 0 0,0 0 0 16,0 0 9-16,0 0-9 0,0 0 8 0,0 0-8 15,0 0 0-15,4 0 8 0,-4 0-8 16,0 0 0-16,0 0 0 0,0 0 0 0,0 0 0 0,10 9 0 16,-10-9 9-16,0 0-9 0,0 0 0 0,4 7 8 0,3-4-8 0,-7-3 0 15,0 0 0-15,0 0 0 16,0 0 0-16,0 0 0 0,0 0 0 0,0 0 0 15,0 0 0-15,7 0 8 0,-7 0-8 0,0 0 0 16,0 0 0-16,7 6 0 0,-7-6 0 0,10 0 0 0,-10 0 0 16,4 0 0-16,-4 0 0 0,7 0 0 0,7 0 0 0,-14 0 0 15,0 0 0-15,4 3 0 16,3 3 0-16,3-6 0 0,-6 4 0 0,6 2 0 0,-6-6 8 0,6 6-8 16,1-3 0-16,0-3 0 15,-4 0 0-15,10 0 8 0,-6 0-8 0,7 0 0 0,-4 0 0 0,3 0 0 16,-6-9 0-16,7 9 0 0,-1-10 0 0,1 10 0 0,3-9 0 15,-3 3 0-15,3 3 0 0,0-4-8 16,-3 4 8-16,3-3 0 0,0 6 0 0,0-9 0 16,-3 9 0-16,3 0 0 0,-3-4 0 0,3 4 0 15,3-6 0-15,-6 6 0 0,3 0 0 0,4 0 0 0,3 0 0 0,-10 0 0 16,6 0 0-16,1 0 0 16,0 0-12-16,-4 0 4 0,0 6 0 0,0-2 0 0,4-4 16 0,-7 6 3 15,6-3 1-15,-2 3 0 16,-1-3-12-16,-4 7 0 0,1-4 0 0,7-3 0 0,-8 3 0 0,1 4 0 15,0-1 11-15,-4 1-11 0,0-1 8 0,0 0-8 16,4 1 0-16,-4 2 0 0,-4-2 0 16,1-1 0-16,-1-6 0 0,-3 7 0 15,8-4-16-15,-12-3-4 0,4 3 0 0,0-2 0 16,-7-4-33-16,7 6-7 0,4-6-2 0,-11 0-666 16,0 0-132-16</inkml:trace>
  <inkml:trace contextRef="#ctx0" brushRef="#br0" timeOffset="13369.0992">4833 3886 921 0,'0'0'82'0,"0"0"-66"16,-3-9-16-16,3 9 0 0,0 0 68 0,0 0 9 0,0 0 3 0,0 0 0 15,0 0-9-15,0 0-2 0,0 0 0 0,0 0 0 16,0 0-17-16,0 0-3 0,0 0-1 0,0 0 0 16,0 0 5-16,0 0 1 0,0 0 0 0,0 0 0 0,0 0 2 15,0 0 0-15,0 0 0 0,0 0 0 16,0 0-21-16,0 0-4 0,0 0-1 0,0 0 0 16,0 0 3-16,0 0 1 15,10 0 0-15,-3 0 0 0,-7 0-22 0,11 0-12 0,-1 0 12 0,4 6-12 16,-6-3 12-16,2-3-12 0,8 0 12 15,-4 7-12-15,-4-7 20 0,8 3-4 0,-7-3 0 0,10 0 0 16,-4 0-1-16,5 0-1 0,-1-3 0 0,7 3 0 0,-3-7 2 16,-1 7 0-16,-2-9 0 0,2 6 0 15,1-3-4-15,0-1 0 0,-4 4 0 0,0 3 0 0,-3-6-12 0,3 3 9 16,-4 3-9-16,5-7 8 16,-5 7-8-16,1 0 12 0,7-3-12 0,-11 3 12 15,3 0-4-15,-3 0-8 0,1 0 12 0,2 0-4 16,1 3 3-16,-1-3 0 0,-6 0 0 0,3 0 0 0,-3-3-3 0,-11 3-8 15,0 0 12-15,7-6-4 0,0 6 3 0,0 0 0 0,3-9 0 0,-10 9 0 16,0 0-11-16,4 0 0 16,3-10 0-16,-7 10 0 0,0 0 0 0,0 0 0 15,0 0 0-15,0 0 0 0,0 0-9 0,0 0-7 16,0 0-2-16,0 0 0 16,0 0-112-16,0 0-22 0,0 0-5 0,0 10-847 15</inkml:trace>
  <inkml:trace contextRef="#ctx0" brushRef="#br0" timeOffset="13879.9705">6255 3200 1494 0,'0'-19'66'0,"3"9"14"0,1-5-64 0,-1 5-16 16,1-2 0-16,-1-4 0 15,1 7 33-15,-1-1 4 0,1 1 1 0,-1-7 0 0,-3 7 32 0,0 2 6 16,4 4 2-16,-4-6 0 0,0 9-2 0,0-6 0 15,0 6 0-15,0 0 0 0,0 0-20 0,0 0-5 16,0 0-1-16,0 0 0 0,0 0-18 0,0 0-3 16,0 0-1-16,7 9 0 0,0 0-3 0,-3 7-1 15,-1 3 0-15,1 6 0 0,-1 0-8 0,1 6-1 16,-4 4-1-16,0 9 0 0,0-10 26 0,0 10 4 16,0 0 2-16,0 0 0 0,0-6-16 0,3-1-3 15,-3 4-1-15,4-10 0 0,-4 4-15 0,3-1-3 16,-3-5-8-16,4-1 12 0,-4-3 4 0,3-6 1 0,-3 6 0 15,0-9 0-15,0-4-17 0,0 4 0 16,-3-7 0-16,3 7 0 0,0-7 0 0,-4 4 0 16,1-7 0-16,-1 4 0 0,4-1 0 0,-3 0 0 15,3-9 8-15,0 7-8 0,-4 2 0 0,4-9 0 16,0 0 0-16,0 3-9 0,0-3-18 16,0 10-3-16,0-10-1 0,0 6 0 15,0-6-95-15,0 0-19 0,0 0-4 0,0 0-599 0,0 0-120 0</inkml:trace>
  <inkml:trace contextRef="#ctx0" brushRef="#br0" timeOffset="15189.7492">8929 2958 633 0,'0'0'56'0,"-4"-3"-44"0,1-3-12 0,3-4 0 0,-4 1 133 0,1-1 25 15,3 1 5-15,-4 3 1 16,1-4-48-16,3 1-8 0,0 0-3 0,-4-1 0 0,4 4-29 0,-3-3-5 15,-1-1-2-15,1 10 0 0,3 0-20 0,0-9-4 16,-8 2-1-16,8 7 0 0,-3-3-21 0,-4 3-5 16,0-6-1-16,-4 6 0 0,4 6-9 0,-3-6-8 15,-5 10 12-15,1-4-12 0,4 3 9 0,-4 1-9 16,0 2 0-16,-1-2 9 0,-6 5-1 0,7-5-8 16,-3 9 12-16,2-4-4 0,1 1 0 0,0-3 0 15,0 5 0-15,0 4 0 0,-4-3 15 0,4 3 2 16,0 3 1-16,0 3 0 0,7-3-26 0,-4 4 0 0,1 5 8 0,3-6-8 15,3 7 12-15,1-1 0 16,-1-5 0-16,4 5 0 0,0-6-4 0,7 4 0 16,0-4 0-16,0 0 0 0,-3 0 3 0,6 4 0 15,5-10 0-15,-1 3 0 0,0 3-2 0,3-9 0 16,5 3 0-16,-1 0 0 0,3-7 11 0,1-2 1 16,-4 3 1-16,8-7 0 0,-5 7-22 0,4-13 9 15,-3 3-9-15,0-3 0 0,0 3 24 0,-1-12-3 0,-3 3 0 0,1-3 0 16,-1-4 8-16,0 1 2 0,0-10 0 0,-3 3 0 15,-4-5-7-15,3-5 0 0,5 1-1 0,-1-3 0 16,-4 0-3-16,1-7-1 0,3 1 0 0,0-4 0 16,-3 1-7-16,-4-4-2 0,4-3 0 0,-4 6 0 0,0-6-10 0,-7 10 8 15,-3-4-8-15,3 1 8 16,-4 2-8-16,4 1-17 0,-7 6 4 0,-3-1 1 0,3-2 20 0,-7 9 4 16,-4-3 0-16,0 6 1 15,-3-6-13-15,-3 9 0 0,-4-2 8 0,-1 5-8 0,5-3 0 0,-4 1 0 16,-1 5-12-16,1 1 12 0,0-1-14 0,-4 10 4 15,8-9 1-15,-4 9 0 16,-1-9-29-16,5 9-6 0,-4 0 0 0,3 3-1 16,0 3-174-16,1 3-34 0,-1 7-7 15</inkml:trace>
  <inkml:trace contextRef="#ctx0" brushRef="#br0" timeOffset="17200.0104">11673 2852 990 0,'0'0'44'0,"0"-10"8"0,0 1-41 0,0 2-11 0,0-2 0 0,0 6 0 0,0-7 79 0,0 1 13 16,0 3 4-16,0-4 0 15,0 1-42-15,0 0-8 0,0 9-2 0,4-10 0 16,-4 1-12-16,3 2-4 0,-3-2 0 0,4 6 0 16,-4 3-6-16,4-6-2 0,-4-4 0 0,0 10 0 0,0 0 12 0,3-6 3 15,-3 6 0-15,0 0 0 16,0-3-8-16,0 3-2 0,0-6 0 0,0 6 0 0,0 0 3 0,0 0 0 15,0 0 0-15,0 0 0 0,0 0-6 0,0 0-1 16,0 0 0-16,4 9 0 0,-1 13-3 0,1 0-1 16,-4 9 0-16,3 1 0 0,1 2 14 0,3 10 2 15,-4 0 1-15,1 9 0 0,-1-6 4 16,1 7 1-16,-1-4 0 0,4-3 0 0,-7-3-7 0,4 3 0 16,0-3-1-16,-1-10 0 0,-3 4-19 0,0-4-3 15,0-6-1-15,4 4 0 0,-4-10 0 0,0 3 0 16,0 0 0-16,-4-6 0 0,4 6-8 0,0-6 8 0,-3-1-8 15,-1-2 8-15,4-3-8 0,0-4 0 16,-4 7 0-16,4-7 0 16,-3 1-30-16,-1-1-5 0,4 0-1 0,-3-2-701 15,3-4-141-15</inkml:trace>
  <inkml:trace contextRef="#ctx0" brushRef="#br0" timeOffset="18419.6328">14471 2503 1213 0,'0'-3'26'0,"-4"-3"6"0,4-3 0 0,-3 2 4 0,-1 4-36 0,1-3 0 0,-1 3 0 0,4-3 0 16,-7 2 60-16,4-2 4 0,-4 3 2 0,3-3 0 16,-3-4-21-16,4 10-4 0,-4-3-1 0,-1 3 0 15,1-6-24-15,0 6-4 0,-3 0-2 0,-1 6 0 0,1-3 3 0,-5 7 1 16,1-4 0-16,-3 7 0 0,-4-4-14 0,-1 7 0 16,1 2 0-16,-3-2 0 15,-1 3 19-15,4 0 1 0,0 6 0 0,3-6 0 0,0 9 9 0,1 3 3 16,-1 1 0-16,4 2 0 0,0 1-9 0,3 2-2 15,1-2 0-15,3 2 0 0,3-2-11 0,0 2-2 16,8 4-8-16,0-6 12 0,-1 2 0 0,4-2-1 16,4-1 0-16,-1-2 0 0,4 2 14 0,-3 1 3 15,3-7 1-15,0-3 0 0,-3 3-2 0,3-3-1 16,4-6 0-16,3 0 0 0,0-3-10 0,4-7-3 16,3 0 0-16,0 1 0 0,0-10-4 0,4 0-1 15,-4-3 0-15,0-10 0 0,4 4 10 0,0-4 2 16,-4-6 0-16,0-3 0 0,4-6 12 0,0 3 4 15,-7-3 0-15,3-7 0 0,-4 7-4 0,1 0 0 0,-4-7 0 0,4 1 0 16,-4-1 8-16,-3 7 0 16,-1-6 1-16,-2 2 0 0,-5-2-21 0,1 6-5 0,-4-4-1 0,-4 1 0 15,1 0-3-15,-4-1-1 16,-4 1 0-16,1 3 0 0,-8-1-10 0,4 1 0 0,-10-6 0 0,2-1 0 16,-6 10 10-16,4-3 0 15,-1 3 0-15,0 6 0 0,-3-6-22 0,4 6-5 0,-1 0-1 16,4 4 0-16,0 11-5 0,0-11-1 15,-4 15 0-15,7-10 0 16,-3 10-134-16,4 10-27 0,-4-10-6 0,-4 15-1 0</inkml:trace>
  <inkml:trace contextRef="#ctx0" brushRef="#br0" timeOffset="20130.0401">6406 4905 460 0,'-3'-3'41'0,"-1"-3"-33"16,4 6-8-16,0 0 0 16,0-9 135-16,0 9 25 0,0 0 4 0,0 0 2 0,0-3-74 0,-3-4-14 15,3 7-3-15,0 0-1 16,0 0-26-16,0-9-6 0,-7 9-1 0,3-10 0 0,1 4 9 0,3 6 2 15,-7-3 0-15,0 3 0 0,0-6-3 0,0 6 0 0,-1 0 0 0,1 0 0 16,4 0-17-16,-8 0-3 16,4 6-1-16,0-6 0 0,-7 9-15 0,3-2-3 15,1 2-1-15,-1 1 0 0,-3-1-9 0,-3 0 0 16,2 1 0-16,5 9 8 0,-8-4-8 0,1-2 10 16,-1 2-10-16,4 4 10 0,3 0-1 0,1 6 0 15,-4-6 0-15,3 6 0 0,4-6 2 0,0 9 0 16,0-3 0-16,3 0 0 0,4 3-3 0,-3 1-8 15,-1-4 12-15,1 9-4 0,6-5-8 0,8-1 0 0,-4 6 9 16,0 1-9-16,4-7 8 0,3 0-8 0,-4 4 10 0,8-4-10 16,0 0 10-16,-1-9-10 15,1 6 10-15,3-6-10 0,0 0 10 0,0-10-10 16,0 7 10-16,4-7-10 0,-4-3 13 0,0-3-3 16,1-3-1-16,-1-3 0 0,4-6 14 0,-1-7 2 0,-3 1 1 0,4-4 0 15,-7 0 22-15,-1-6 5 0,-3 6 1 16,8-9 0-16,-8-7-28 0,0 7-6 0,-4-6 0 0,1-4-1 15,-4 3 2-15,-3 1 1 0,-4-1 0 0,0-2 0 16,-4 2 2-16,1 1 0 0,-5 6 0 0,1-7 0 16,0 7-24-16,-3-7 0 0,-4 13 0 0,0-3 0 0,-4 0 0 0,7 0 0 15,-3 6 0-15,4 7 0 16,-4-4 8-16,3 0-8 0,0 7 8 0,1 0-8 16,-1 6-13-16,1-7-7 0,-1 4-2 0,4 6 0 15,-4 0-87-15,1 0-18 0,3 6-3 0,-4-3-575 16,1 7-115-16</inkml:trace>
  <inkml:trace contextRef="#ctx0" brushRef="#br0" timeOffset="21381.875">9190 4466 900 0,'0'0'40'0,"0"0"8"0,0 0-39 0,0 0-9 0,0-9 0 0,0 6 0 16,0-3 66-16,0 6 11 0,3-10 3 0,-3 10 0 0,4-6-4 0,-4 6-1 15,0 0 0-15,0 0 0 16,0 0-12-16,0 0-3 0,0 0 0 0,0 0 0 0,0 0 0 0,0 0 0 16,7 9 0-16,4 4 0 15,-4-1-8-15,3 7-3 0,1 6 0 0,-1 10 0 16,-6-7 3-16,-1 10 1 0,4 6 0 0,-3-1 0 16,-4 11-26-16,0-1-6 0,4 0-1 0,-8 1 0 15,4-1 13-15,-4 0 3 0,1 1 0 0,3-1 0 16,-4-9-3-16,1 0 0 0,-1-3 0 0,4 2 0 0,-7-8-5 0,4-1-2 15,-1 1 0-15,1-7 0 0,-4-3-6 16,3-3 0-16,4-6-1 0,-3 3 0 0,3-4-19 0,-4-5 0 16,4-1 0-16,4-3 0 0,-4-6 0 0,0 0-19 15,0 0 3-15,0 0 0 16,0 0-115-16,0 0-22 0,0-6-5 0,7-3-1 0</inkml:trace>
  <inkml:trace contextRef="#ctx0" brushRef="#br0" timeOffset="21982.3404">11105 4786 921 0,'-3'0'82'0,"-4"0"-66"16,3 0-16-16,-3 0 0 0,4-6 121 0,-1 6 21 0,4 0 4 0,0 0 1 16,0 0-38-16,0 0-7 15,0 0-2-15,0 0 0 0,11 0-32 0,-1 0-6 0,1 0-2 0,7 0 0 16,-4 0-16-16,7 0-3 0,0 0-1 0,0-3 0 0,4 3 5 0,0-6 1 15,3 6 0-15,4-4 0 16,-1-2-5-16,-2 6-1 0,2 0 0 0,-2 0 0 16,2 0-56-16,1 6-11 0,-4-6-2 0,0 10-1 15,-3-7-78-15,-4 3-15 0,0 4-3 0,-3-1-802 16</inkml:trace>
  <inkml:trace contextRef="#ctx0" brushRef="#br0" timeOffset="22413.5209">12171 4404 1580 0,'0'-10'35'0,"3"1"7"0,1 3 2 0,-1-4 0 0,1 1-36 0,-1-1-8 15,5 7 0-15,-8 3 0 0,3-6 78 0,-3 6 14 0,4-9 2 0,-4 9 1 16,0 0-19-16,3 0-3 16,-3 0-1-16,0 0 0 0,0 0-22 0,0 0-5 0,0 0-1 0,0 0 0 15,0 0-9-15,0 0-3 16,0 0 0-16,4 9 0 0,3 0-3 0,-4 1-1 0,1 9 0 0,-4-4 0 15,3 4 4-15,-3 6 0 0,4 3 0 0,-4 1 0 16,0 5-1-16,0 1 0 0,0 2 0 0,0 13 0 16,0-6 1-16,0 3 0 0,0 0 0 0,0 7 0 0,0-4-4 0,0-3 0 15,0 3 0-15,0-3 0 16,-4-3-12-16,4 3-2 0,-3-3-1 0,-1 0 0 16,1 0-13-16,-1-7 9 0,1-2-9 0,-1-7 8 15,-3 7-8-15,0-10 0 0,0-6 0 0,-4 6-11 16,1-13-30-16,3 4-7 0,0-7 0 0,0 1-1 15,0-4-119-15,-4-3-24 0,0-3-5 0</inkml:trace>
  <inkml:trace contextRef="#ctx0" brushRef="#br0" timeOffset="23550.1534">14721 4278 1263 0,'0'-15'56'0,"0"5"12"0,0 1-55 0,0-1-13 0,-3 1 0 0,3 0 0 0,0-7 92 0,0 6 16 16,-4 1 4-16,1-3 0 0,3-1-11 0,-4 10-1 15,1-3-1-15,-4-4 0 0,3 7-53 0,4 3-10 16,0 0-3-16,0 0 0 0,-7-6-2 0,0 6-1 16,7 0 0-16,-10 0 0 0,-1 6-22 0,0-3-8 15,1 7 0-15,-1-1 0 0,1 4 0 0,-1-1 0 16,-3-3 0-16,3 1 0 0,-3 12 0 0,4-10 0 16,-1 7 0-16,0 6 0 0,1 0 8 0,-1 4 4 15,1-1 2-15,-1 6 0 0,4 1 8 0,0 2 2 16,0-2 0-16,3 9 0 0,4-7 3 0,0 7 1 15,4-6 0-15,3 6 0 0,0-3-17 0,0-4-3 16,4 1-8-16,-1 3 12 0,4-10-1 0,1-6-1 16,-1 3 0-16,3-3 0 0,1-6-2 0,3-3 0 15,0-4 0-15,4 4 0 0,0-10 2 0,-1-2 0 16,1 2 0-16,3-6 0 0,0 0 15 0,1-6 3 0,2 6 1 0,-2-10 0 16,-5 1-13-16,5-7-2 15,2 4-1-15,-6-7 0 0,3-3 10 0,-3 0 1 0,0-3 1 0,-1-3 0 16,5-13 4-16,-5 9 1 0,1-8 0 0,0 2 0 0,-8 0-12 0,4-2-2 15,-3-4-1-15,0 6 0 16,-1 4-15-16,1-4 0 0,-7 3 8 0,-1 7-8 0,-6-6 0 0,-4 9 0 16,-4-13 0-16,1 13 0 15,-4-3 8-15,-4 3-8 0,0 6 0 0,1 0 9 0,-1-6-9 0,-3 3 0 16,-4-3 0-16,-3 9 0 16,4-3 0-16,-1 1 0 0,-3-1-11 0,0 3 11 15,3 7-18-15,0-1 2 0,-3 1 0 0,0 3 0 16,0 2-87-16,-4 4-17 0,1 4-3 0,-5 2-1 15,1 13-101-15,-7-1-21 0,-43 26-4 0,18-9-1 0</inkml:trace>
  <inkml:trace contextRef="#ctx0" brushRef="#br0" timeOffset="25080.3531">6403 6994 864 0,'0'-3'76'0,"-4"-4"-60"16,1-5-16-16,-1-4 0 0,1 7 80 0,3-1 12 15,0 1 4-15,0 0 0 0,0-7-40 0,0 3-8 16,0-2-2-16,3 8 0 0,-3-2 6 0,0 0 0 16,0-1 1-16,0 7 0 0,0-6-23 0,0 9-5 15,0 0-1-15,0 0 0 0,0 0 18 0,0 0 3 16,-7-7 1-16,7 7 0 0,-3 0-28 0,-4 7-6 16,3-4 0-16,-3 6-1 0,0 1 1 0,4-1 1 15,-1 7 0-15,0-1 0 0,-3 4 4 0,7 0 1 16,-3 0 0-16,-1 6 0 0,4-3 6 0,0 9 0 15,4-9 1-15,3 13 0 0,-4-1 1 0,1 1 0 16,0-1 0-16,3 4 0 0,-4 6-9 0,4-7-1 16,-3-2-1-16,3 9 0 0,-4-7 6 0,1 1 2 15,-1 3 0-15,1-7 0 0,-4-2 5 0,3 2 0 0,1 1 1 16,-1-1 0-16,1-6-9 0,-4-3-1 0,4 4-1 0,-1-1 0 16,1-3-4-16,-4 0-1 0,0-6 0 0,3 0 0 15,-3-10-13-15,0 7 0 0,-3-7 0 0,3 1 0 16,0-7 13-16,0-3-3 0,0 0-1 0,0 0 0 15,-4 6-9-15,-3 0 8 0,7-6-8 0,-7 0 8 16,0 0-8-16,0 0 0 0,0-6-12 0,0 6 12 16,7 0-100-16,0 0-12 0,0 0-2 0,0 0-568 15,7-9-114-15</inkml:trace>
  <inkml:trace contextRef="#ctx0" brushRef="#br0" timeOffset="26131.3258">8763 7101 115 0,'-11'-10'0'0,"11"10"10"0,0 0-10 0,0 0 0 15,0 0 0-15,0 0 0 0,0 0 248 0,0 0 47 16,-3 0 9-16,3 0 3 0,0 0-159 0,0 0-32 16,0-3-7-16,0 3-1 0,0 0-44 0,0 0-10 15,0 0-2-15,0 0 0 0,0 0-29 0,0 0-7 0,0 0 0 16,0 0-1-16,14 3 1 0,0 3 1 0,-3-2 0 0,3-4 0 16,3 0 9-16,-2 0 2 0,6 0 0 0,0-4 0 15,0-2 3-15,0 6 1 0,4-3 0 16,0 3 0-16,-1-6-8 0,1 6-2 0,0 0 0 15,-1 0 0-15,1 0-9 0,3 6-1 0,-3-3-1 0,3 3 0 16,0-2-3-16,-3 2 0 0,-7-3 0 0,6 3 0 16,1 0-8-16,-4-2 0 0,0-4 0 0,-3 0-11 15,3 0 3-15,-3 6 0 0,-4-12 0 0,4 6 0 16,-4 0-47 0,0 0-9-16,0-10-1 0,-3 10-861 0</inkml:trace>
  <inkml:trace contextRef="#ctx0" brushRef="#br0" timeOffset="26584.3494">9818 6404 1674 0,'0'0'36'0,"3"-9"8"0,4-4 2 0,-3 4 2 0,3-7-39 0,0 7-9 0,0 3 0 0,-3-4 0 15,-1 7 45-15,-3 3 7 0,0 0 2 0,0 0 0 16,0 0-8-16,0 0-2 0,4-9 0 0,-4 9 0 15,0 0-10-15,0 0-2 0,0 0-1 0,0 0 0 16,3 9-10-16,1 4-1 0,-4-4-1 0,0 7 0 16,0 9 5-16,0-6 2 0,-4 9 0 0,4-3 0 15,0 3-5-15,0 7-1 0,4 2 0 0,-4-2 0 16,0 2 27-16,3 7 5 0,1 6 0 0,-4-2 1 16,3-5-8-16,1 11-1 0,-1-7-1 0,1 3 0 15,-4-6-29-15,3 0-6 0,-3-3 0 0,0-1-8 16,0-2 9-16,0 0-9 0,0-4 0 0,-3 1 9 15,-1-1-9-15,-3-6 0 0,4 7 0 0,-4-10 8 0,-4-3-17 16,4 3-4-16,4-6-1 0,-5-1 0 16,1-8-19-16,0 6-4 0,4-10-1 0,-1 3 0 15,4-9-35-15,0 0-7 0,-3 3-2 0,3-3-631 16,0 0-127-16</inkml:trace>
  <inkml:trace contextRef="#ctx0" brushRef="#br0" timeOffset="27662.2177">11927 6458 57 0,'15'-19'0'0,"-8"16"0"0,3-7 0 0,1 4 0 15,-1-3 228-15,1 2 40 0,-8-2 8 0,5 0 1 16,-1-1-126-16,0 1-26 0,-7 9-5 0,3-3 0 15,4-4-23-15,-7 7-4 0,0-9-1 0,4 3 0 16,-4 6-12-16,0 0-2 0,0-10-1 0,0 10 0 16,0 0-25-16,0 0-6 0,0 0-1 0,0 0 0 15,-4-9-20-15,1 9-4 0,-4-3-1 0,7 3 0 0,-4-7-6 16,4 7-2-16,-3 0 0 0,-4 0 0 0,-1 0 16 0,1 7 2 16,0-4 1-16,-3 3 0 0,-1 4-18 0,1-1-3 15,-5 0-1-15,5 1 0 0,-4 5-9 0,0-2 0 16,3 3 0-16,-3 2 0 0,0 1 8 0,3 6 7 15,4 0 1-15,0 4 0 0,4-1-4 0,-1 6 0 16,1 1 0-16,3-1 0 0,3-2-4 0,-3 2 0 16,4 1-8-16,-1 2 12 0,4-5-12 0,-3-1 9 15,3-6-9-15,-4 3 8 0,4-3-8 0,4 1 0 16,-4-8 9-16,4-5-9 0,-1 3 8 0,4-7-8 16,4 0 10-16,-7 1-10 0,3-10 21 0,0 6-1 15,7-6-1-15,4-6 0 0,-4 3-8 0,3-13-2 16,-2 7 0-16,2-10 0 0,-3 3 6 0,1 4 1 0,-1-7 0 15,-4-3 0-15,1 0 1 0,-4-3 1 0,0 0 0 16,-3 3 0-16,0-3-4 0,-1 0-1 0,-3-1 0 0,4-2 0 16,-8 0-13-16,1 3 11 0,-1-3-11 0,1 3 10 15,-8-4-10-15,1 11 0 0,3-8 0 0,-7 8 8 16,3 2-8-16,-3-3 0 0,-3 0 9 0,-5 4-9 16,5 2 8-16,-4-3-8 0,-4 7 8 0,0 0-8 15,1 2 0-15,-4 4 8 0,-4-3-8 0,4 6 0 16,0 9-8-16,-1-2-7 0,1 2-1 0,0 0 0 15,-4 1-56 1,4-1-12-16,-3 7-3 0,2 0-734 0,1-4-147 0</inkml:trace>
  <inkml:trace contextRef="#ctx0" brushRef="#br0" timeOffset="28754.9688">14873 6009 1098 0,'0'0'48'0,"0"0"11"0,0 0-47 0,0 0-12 0,-3-6 0 0,3-3 0 15,-4 9 106-15,4-10 19 0,-3 7 4 0,-1-3 1 16,4 6-48-16,-4 0-10 0,1-10-1 0,3 10-1 16,0 0-26-16,-4 0-4 0,-3 0-2 0,-3 0 0 0,3 0-3 15,0 0-1-15,-4 10 0 0,1-4 0 0,-1 3-14 0,-3 1-2 16,-4 6-1-16,1-4 0 0,-1 7 11 0,0 6 3 16,4-6 0-16,-3 9 0 0,2 3-7 0,1-2-2 15,0-1 0-15,0 6 0 0,7 1 15 0,0-1 3 16,-4-2 1-16,8 2 0 0,-4 1-26 0,7-7-6 15,0 6-1-15,0-5 0 0,3-4-8 0,1 3 8 16,-1-3-8-16,4 0 8 0,4-3 0 0,0-6-8 16,-1 3 12-16,1-1-4 0,3-2 0 0,-4 3 0 15,5-10 0-15,2 7 0 0,-3-4-8 0,7-5 10 16,-3-7-10-16,0 0 10 0,3 0-10 0,0 0 12 16,0-7-12-16,0-5 12 15,4-4-4-15,-4-3-8 0,0 4 12 0,1-7-4 16,-5-3 2-16,1 6 0 0,0-9 0 0,-1-4 0 0,-3-5 1 15,-3 2 0-15,-1-9 0 0,-2-3 0 0,-1 3-3 0,0 0-8 16,-7-3 12-16,0 3-4 0,0 4-8 0,-4 2 0 0,1 4 9 0,-4 5-9 16,-1 4 0-16,1 3 0 0,0 7 0 15,-3-4 0-15,-1 9 0 0,-3 1 0 16,3 0 0-16,-6 2-12 16,-1 7-22-16,-3 0-5 0,0 7-1 0,-7-4 0 15,-1 6-116-15,1 1-23 0,0-4-5 0,0 3-781 0</inkml:trace>
  <inkml:trace contextRef="#ctx0" brushRef="#br0" timeOffset="30301.4808">6604 9035 1170 0,'0'0'52'0,"0"0"10"0,0 0-50 0,0 0-12 0,0 0 0 0,0 0 0 15,0 0 102-15,0-9 18 0,4-1 3 0,-4 10 1 16,0 0-51-16,0 0-9 0,-4-6-3 0,4-3 0 15,0 9-5-15,0 0 0 0,0 0-1 0,0 0 0 16,0 0-4-16,-4 0-1 0,4 0 0 0,-7-10 0 16,4 7-15-16,3 3-3 0,0 0-1 0,-11 0 0 15,11 0-19-15,-7 3-4 0,0-3-8 0,-3 7 12 16,-1-4-12-16,0 6 0 0,1-3 0 0,3 4 0 16,-4-4 0-16,1-3 9 0,-4 13 1 0,3-7 0 15,0 1-10-15,1 5 12 0,-1-2-12 0,1-4 12 16,3 7-12-16,-4-6 12 0,4 8-12 0,0-8 12 0,0 5-12 15,0-2 8-15,0 3-8 0,-4 2 8 0,8 1-8 16,-4-3 8-16,3 9-8 0,0-6 8 0,1 9-8 0,-1 0 0 16,4 4 9-16,4-4-9 0,-1 0 0 0,1 0 8 15,0 7-8-15,-1-1 0 0,4-5 8 0,4-4-8 16,-1 0 8-16,1-3-8 0,-1-7 42 0,5 4 4 16,-5-3 1-16,8-4 0 15,-4-2-59-15,0-4-11 0,0 3-2 0,0-2-1 0,0-4 26 0,0-3 9 16,-3 0 0-16,3-10 0 0,0 7 1 0,4-12 0 15,0 5 0-15,-1-5 0 0,4-4 1 0,-3-6 0 16,3 3 0-16,0-10 0 0,-3 4 0 0,0-6 0 16,-1 2 0-16,-3 1 0 0,0 3 1 0,-3-7 1 15,0 7 0-15,-4 3 0 0,-4-3-1 0,1-1-1 16,-4 1 0-16,-4-3 0 0,-3 3-11 0,0 9 12 16,0-6-12-16,-4 6 12 0,-3 0-12 0,0 0 8 15,0 4-8-15,-4-1 8 0,-3 7 0 0,-3-10-8 16,-1 9 12-16,4 1-4 0,3-1-8 0,0 4 0 0,-3 6 0 15,7 0 0 1,0 6-80-16,0-2-16 0,0 2-2 0,-4 3-1 16,4-2-109-16,0 2-21 0</inkml:trace>
  <inkml:trace contextRef="#ctx0" brushRef="#br0" timeOffset="31350.8686">9888 8747 518 0,'0'0'46'0,"0"0"-37"0,-7-6-9 0,4-4 0 16,-1 4 200-16,-3 3 37 0,0-4 8 0,4 4 2 16,-4-3-87-16,-1-3-18 0,1 6-3 0,7 3-1 15,0 0-64-15,0 0-13 0,-7-7-2 0,-3 4-1 16,3-3-16-16,-4 6-3 0,4 0-1 0,7 0 0 15,-10 0-7-15,2 0-2 0,1 0 0 0,7 0 0 16,-10 0-19-16,3 9-10 0,3-2 10 0,-3-4-10 16,4 6 9-16,-4 0-9 0,0-2 8 0,3 2-8 15,-3 1 8-15,3 5-8 0,1-5 0 0,-4 2 8 16,3 4 12-16,1 0 1 0,-1-4 1 0,4 7 0 16,-7 3-14-16,7-3-8 0,4-1 8 0,3 8-8 15,0-4 12-15,3 3-3 0,-2 3 0 0,6 3 0 16,3-9-9-16,-3 9 12 0,-3-9-12 0,7 4 12 0,-1-8-12 15,-3-2 0-15,0-3 9 0,4-4-9 0,0 7 0 16,-1-7 9-16,-3 0-9 0,4-2 0 0,0-14 0 0,3 7 0 16,-3-3 0-16,-4-6 0 15,3-7 0-15,1 7-12 0,0-10 12 0,-1 0-12 0,1-3 12 0,-1 0 0 16,-2 3 0-16,2-2 0 0,-6-1 12 0,3-4-2 16,0 1 0-16,-3 3 0 0,-4 1 8 0,3-1 2 15,1-4 0-15,-4 8 0 0,-4-7-6 0,1 6-1 16,0 0 0-16,-4-6 0 0,3 6 0 0,-6 0 0 15,-5 0 0-15,5 4 0 0,-4-4-4 0,-4 3-1 16,-3-3 0-16,0 4 0 0,-4 2-8 0,1-6 0 16,-4 4 9-16,6 5-9 15,-6 1 0-15,7-1 0 0,-7 1 0 0,3 3-8 16,4 6-25-16,-3 0-5 0,-1 0-1 0,-3 6 0 16,3 3-145-16,-3 4-30 0,3-4-6 0,1 13 0 0</inkml:trace>
  <inkml:trace contextRef="#ctx0" brushRef="#br0" timeOffset="33631.4099">11628 8615 403 0,'0'0'36'16,"-4"0"-36"-16,0 0 0 0,-3-6 0 0,0 3 133 16,0-4 20-16,4 7 4 0,-4-3 1 0,0-3-39 0,0 3-8 15,3-3-2-15,-3 6 0 0,0-4-17 0,0-2-3 16,3 6-1-16,-3 0 0 0,7 0-20 0,0 0-5 16,-7 0-1-16,7 0 0 0,0 0-22 0,0 0-5 15,0 0-1-15,0 0 0 0,0 0-10 0,0 0-3 16,0 0 0-16,0 0 0 0,0 0 8 0,0 0 2 15,7 0 0-15,4 0 0 0,-4 0 0 0,4 6 0 16,-1-6 0-16,1 0 0 0,3-6-12 0,3 6-3 16,1 0 0-16,0 0 0 0,6 0-8 0,-2 0-8 15,2 0 12-15,1 0-12 0,0 0 8 0,-1-3-8 16,5 3 0-16,-5 0 0 0,1 0-10 0,0-6-6 16,-4 6 0-16,0 0-1 15,0 6-119-15,-3-3-24 0,3-3-5 0,-3 6-1 0</inkml:trace>
  <inkml:trace contextRef="#ctx0" brushRef="#br0" timeOffset="34058.2152">12587 8107 1566 0,'0'0'34'0,"0"0"7"0,7-9 2 0,0-1 1 0,0 4-35 0,4-3-9 16,-4-1 0-16,0 1 0 0,4-1 72 0,-8 7 13 15,1-3 3-15,-4 6 0 0,0 0-20 0,0 0-3 16,0 0-1-16,0 0 0 0,0 0-9 0,7 6-3 0,0 4 0 16,0 2 0-16,0 7-7 0,-4 6-1 0,1 3-1 0,-1 7 0 15,1-1-11-15,-4 13-1 0,3-3-1 0,1 10 0 16,-4-11-2-16,4 1 0 0,-4 3 0 0,3 4 0 16,1-14-12-16,-4 7-2 0,0-6-1 0,0 6 0 15,-4-10-13-15,1 4 0 0,-1-4 0 0,0 1 0 16,1-1-28-16,-1-12-8 15,-3 3-1-15,4 0-1 0,-1-6-126 0,1 6-24 0,-1-12-6 0,1 2-755 16</inkml:trace>
  <inkml:trace contextRef="#ctx0" brushRef="#br0" timeOffset="34870.7812">14887 7910 1987 0,'0'0'44'0,"-3"-7"8"0,3 4 3 0,-4-3 1 0,4 3-45 0,0 3-11 16,0-7 0-16,0 7 0 0,0 0 49 0,0 0 8 16,0 0 2-16,0 0 0 0,0 0-33 0,0 0-6 0,0 0-2 0,7 16 0 15,-3-6 14-15,-4 8 4 0,7 11 0 0,-4-4 0 16,1 12 8-16,-1-2 3 0,-3-1 0 0,4 10 0 16,-1 0-1-16,1 0 0 0,0 3 0 0,-1 0 0 15,-3 6-13-15,4-9-2 0,-1 6-1 0,1-6 0 16,-1-3-14-16,-3 0-4 0,0-3 0 0,0-1 0 15,4-5-12-15,-4-4 9 0,3 0-9 0,-6 0 8 16,3-6-8-16,-4-3 0 0,1 0 0 0,3-10-11 16,-4 1-13-16,-3-1-2 0,4 0-1 0,-1-2 0 15,4-7-19-15,0 0-4 0,-4 3-1 16,1 6 0-16,-1 1-124 0,-3 2-25 0,4-2-4 0,-4-1-745 16</inkml:trace>
  <inkml:trace contextRef="#ctx0" brushRef="#br0" timeOffset="36229.585">6851 10983 1436 0,'0'0'64'0,"0"0"12"0,-7 0-60 0,3-3-16 16,1 3 0-16,-1-7 0 0,4 7 54 0,-3-3 8 15,-1-3 2-15,4 6 0 0,-7-10-13 0,4 1-3 0,3 9 0 16,0 0 0-16,0 0-12 0,-7-3-4 16,0-3 0-16,0-1 0 0,3 4 0 0,-3-3-1 15,-4-3 0-15,4 9 0 0,0-4 0 0,4-2 0 16,-8 3 0-16,4 3 0 0,0-6-2 0,-4 12 0 0,4-3 0 16,-3-3 0-16,-1 6-19 0,1-6-10 0,-4 4 10 15,-1-4-10-15,5 9 12 0,-4-3-4 0,0 4-8 0,3-4 12 16,0 3-2-16,1-6-1 0,-4 7 0 0,3-1 0 15,1 7-1-15,-1-7 0 0,0 7 0 16,1 3 0-16,-1 0-8 0,1-1 0 0,-1 1 0 0,4 6 0 16,-4 0 8-16,4-6 0 0,0 9 0 0,0-2 0 15,4 2-8-15,-1 0 0 0,4 3 0 0,4-2 0 16,-1-1 0-16,1 0 0 0,3 3 0 0,3-2 0 16,1-1 0-16,3 0 0 0,4-3 0 0,-1 3 0 15,1-6 0-15,0-3 0 0,-1 0 0 0,8-7 0 0,-4 4 40 16,4-6 4-16,3-1 0 0,0-3 0 0,1-3-31 0,2-3-5 15,-2 0-8-15,2 0 11 0,-6 0 2 0,3 0 1 16,-3-9 0-16,3 0 0 0,-3-1-14 0,-1-6 0 16,1 7 0-16,0-10 0 0,3 0 0 0,-3 1 0 15,-1-1 0-15,1-6 0 0,0 6 26 16,0-6 2-16,-1-3 1 0,-3 3 0 0,1-1-17 0,-5 8-3 16,1-11-1-16,-8 4 0 0,-2 6 8 0,-1-9 2 15,-7 3 0-15,-4-3 0 0,-3 0-2 0,0-4 0 16,-7 4 0-16,-4 0 0 0,-3 3-5 0,0-3-2 15,0 3 0-15,-4 6 0 0,0-6-1 0,1 6-8 16,-1 6 12-16,4-2-4 0,0 5-8 0,-4 4 0 16,4-3 0-16,0 9 0 0,-1 0 0 0,1 0-17 15,-3 9 4-15,-1 7 1 16,-3-1-98-16,3 4-19 0,-3 0-4 0,3 15-651 16,0-5-131-16</inkml:trace>
  <inkml:trace contextRef="#ctx0" brushRef="#br0" timeOffset="37213.7211">10234 10390 1515 0,'-7'-6'33'0,"0"3"7"0,7-4 2 0,-4-2 1 0,1 6-35 0,3-10-8 16,-4 4 0-16,4-1 0 0,0 1 85 0,-3 6 15 15,-1-7 4-15,4 4 0 0,4-3-32 0,-4-1-7 16,0 4-1-16,0 6 0 0,3-3-23 0,1-6-5 16,-4 2 0-16,0 7-1 0,0 0 1 0,0 0 0 0,0 0 0 0,0 0 0 15,0 0-7-15,0 0-1 16,0 0 0-16,0 0 0 0,0 0-8 0,3 10-1 0,1 5-1 0,0 4 0 15,3 9 2-15,-7 4 0 0,3 5 0 16,1 10 0-16,6 4 5 0,-3-4 2 0,0 6 0 0,0 0 0 16,4-9-3-16,3 3 0 15,0-3 0-15,-3 0 0 0,-4-6-8 0,0 2-3 0,3-2 0 0,-3-10 0 16,-7 7-2-16,4-7-1 0,3 3 0 0,0-9 0 16,-7 3-10-16,-3 0 0 15,3-6 0-15,0 0 0 0,3-3 0 0,-3-4 0 16,0 4 0-16,0-7 0 0,0 1 0 0,-3-1 0 15,-1 1 0-15,1-4 0 0,-5-3 0 0,1 3 0 0,4-3 0 0,3-3-11 16,-4 7-5-16,4-7-2 0,0 0 0 0,-3 0 0 16,-4 9-22-16,0-9-5 0,7 0-1 0,0 0 0 15,0 0-114-15,0 0-22 0,-4 9-5 0,4-9-481 16,7-3-96-16</inkml:trace>
  <inkml:trace contextRef="#ctx0" brushRef="#br0" timeOffset="38275.975">12478 10606 1515 0,'0'0'67'0,"0"-9"14"0,-4 6-65 0,1-3-16 0,3-4 0 0,3 4 0 16,-3-4 76-16,0 7 12 0,4-6 3 0,-4 3 0 0,3-4-29 0,1 1-6 16,-4 3 0-16,0 2-1 0,0-5-22 0,-4 3-4 15,1 3-1-15,3 3 0 0,-4-7 3 0,4 7 0 16,-3-3 0-16,-4-3 0 0,3 12 2 0,-3-6 1 16,0 0 0-16,0 3 0 0,-4 7-5 0,1-1-1 15,6-3 0-15,1 13 0 0,-8-3-10 0,4 3-2 16,0 0-1-16,3 9 0 0,1-3-5 0,3 0-1 15,-7 3 0-15,7 0 0 0,0-3-9 0,3 4 10 16,-3 5-10-16,4-6 10 16,3 1 2-16,0 5 0 0,0-9 0 0,0 10 0 15,0-7 9-15,4 0 3 0,-1-3 0 0,5-6 0 0,-5 6-33 0,4-6-7 16,4 0 0-16,0-4-1 0,-1-2 17 0,1-7 0 16,3 4 0-16,0-4 0 0,-3-3 0 0,6-3 0 15,-2-9 0-15,-1-1 0 0,0 1 19 0,0-7 7 16,0-3 2-16,0 1 0 0,1-1-28 0,-5-6 8 0,-3 0-8 15,0-4 0-15,1 4 11 0,-5-3-3 16,1 3-8-16,-4-3 12 16,-4-7-1-16,1 4-1 0,-8-10 0 0,1 3 0 0,-4 1-2 0,0-4-8 0,-7-3 12 15,3 0-4-15,0 13-8 0,-3-4 8 0,0 1-8 0,-3 9 8 16,2-3 0-16,-2 9-8 0,-1 3 12 0,1 7-4 16,-5 6-8-16,5-4 0 0,-8 7 0 0,0 7 0 15,1 5-29 1,-1-2-8-16,-3 5-2 0,0 10 0 0,-1-6-181 0,1 6-37 15,3-3-7-15</inkml:trace>
  <inkml:trace contextRef="#ctx0" brushRef="#br0" timeOffset="39088.4684">14340 10785 518 0,'0'0'46'0,"0"0"-37"0,0 0-9 0,0 0 0 15,0 0 132-15,0 0 25 16,0 0 5-16,0 0 1 0,0 0-28 0,0 0-6 16,0 0-1-16,0 0 0 0,0 0-41 0,0 0-9 0,0 0-2 0,0 0 0 15,7 0-12-15,-7 0-2 0,8-3-1 0,-1-3 0 16,0 6 0-16,0 0 0 0,-7 0 0 0,10 0 0 16,-3 0-13-16,4 6-2 0,0-6-1 0,-1 3 0 15,4 3-13-15,0-3-2 0,0-3-1 0,1 7 0 16,2-4-5-16,4-3-2 0,1 6 0 0,-1-3 0 15,0 4-22-15,4-7 9 0,-4 0-9 0,3 0 0 16,1 0-18-16,0 0-10 16,-1 0-3-16,1-7 0 0,0 7-41 0,0 0-9 0,-1-3-2 0,-3 3-615 15,4-6-123-15</inkml:trace>
  <inkml:trace contextRef="#ctx0" brushRef="#br0" timeOffset="39447.7608">15381 10205 1872 0,'0'-3'41'0,"0"3"9"0,0 0 2 0,0 0 0 0,0 0-42 0,0 0-10 0,0 0 0 0,0 0 0 15,11 0 51-15,-4 3 8 0,0 3 1 0,3 4 1 16,-6-1-15-16,7 10-3 0,-4 0-1 0,-4 6 0 16,4 0 10-16,-3 3 1 0,-1 0 1 0,1 13 0 15,-1 0 3-15,-3 0 1 0,4-4 0 0,-4 7 0 16,0-6-23-16,0-4-5 0,0 4-1 0,0-4 0 15,0 1-19-15,0-7-10 0,-4 0 10 0,4 4-10 16,-3-10-18 0,-1 3-10-16,4-6-1 0,-3-4-1 0,3 1-107 0,-4-4-22 15,4-2-4-15</inkml:trace>
  <inkml:trace contextRef="#ctx0" brushRef="#br0" timeOffset="42402.6412">16041 2422 979 0,'0'0'43'0,"0"0"9"0,0 0-41 0,0 0-11 16,0 0 0-16,0 0 0 0,0 0 67 0,0 0 11 15,0 0 2-15,0 0 1 0,10 0-17 0,-3-6-3 0,1 2-1 0,2 4 0 16,-3-9 19-16,4 3 3 0,-1 6 1 0,8-10 0 15,-7 7-31-15,6-3-7 0,1 3-1 16,-1-3 0-16,1 6-10 0,7-7-2 0,-1 4-1 0,-2 3 0 16,-5-6-23-16,1 6-8 0,3-3 0 0,0-3 9 15,0 6-9-15,1-4 0 0,-1-2 9 0,0 3-9 16,-3-3 10-16,3 3-2 0,-7-4-8 16,3-2 12-16,1 9-1 0,-4-6-1 0,0 2 0 0,-3-2 0 15,0 3-2-15,-1-3-8 0,1 6 12 0,-4 0-4 16,3 0 5-16,-3 0 1 0,0 0 0 0,0 0 0 15,1 6-5-15,-5 3-1 0,4-9 0 0,0 10 0 16,0-1-8-16,-3 7 10 0,3-3-10 0,-4 2 10 16,8 4-10-16,-4 0 10 0,0 0-10 0,0 6 10 15,0 3 3-15,0-3 1 0,0 10 0 0,0-10 0 16,0 6 1-16,0 3 0 0,0-5 0 0,1 11 0 16,-1-5 2-16,0 3 1 0,0-10 0 0,0 6 0 15,0 4 0-15,-4-4 0 0,1 4 0 0,-4 3 0 0,7-4-7 16,-4-2-2-16,1 3 0 0,-4 5 0 0,4 1-9 15,-1 3 0-15,1-3 9 0,-4 6-9 0,7-6 0 16,-4 3 0-16,1 0 0 0,-1 4 0 0,-3-7 0 16,4 3 0-16,3 3 0 0,-4 0 0 0,4 3 12 0,-3 1-3 15,-1-1 0-15,1 0 0 0,-1 0-9 0,1 7 0 16,0-13 9-16,-4 13-9 0,7-13 28 0,0-3 2 16,-4-1 0-16,4 1 0 0,-3 0-30 0,3-6 0 15,-4 9 0-15,4-6 0 0,-3 6 8 0,3 6-8 16,0 10 0-16,4-1 0 0,-4-8 0 0,3-1 8 0,-3 7-8 15,0-7 0-15,0-12 0 0,0 9 0 0,1-3 0 0,-1 6 0 16,0 1 0-16,-4-1 0 0,4 0 0 0,0 10 0 16,0-10 0-16,0 10 0 0,0-10 0 15,-3 7-10-15,3-4 10 0,-3 7 0 0,3 0 8 0,-4 9-8 16,4-3 14-16,0-6-2 0,0-7 0 0,-3 7 0 16,3-4-1-16,-4 4-1 0,4 0 0 15,1-1 0-15,-1 1-10 0,0-3 12 0,0-4-12 0,-4-3 12 16,4 1-12-16,-3-7 8 0,3 6-8 0,-4 7 8 15,1-7-8-15,-1 3 0 0,1-2 0 0,-4-1 0 16,3 0 0-16,-3-2 0 0,4-4 0 0,-4 3 0 16,4-3 0-16,-4 6 8 0,3 0-8 0,-3 1 0 15,0-7 0-15,4 3 8 0,-1-3-8 0,1-3 0 16,-4 3 8-16,3-6-8 0,-3-4 0 0,0 7 8 16,4 0-8-16,-4 3 0 0,0-3 0 0,0 6 8 0,3-9 0 15,-3 9-8-15,0-3 12 0,0-3-4 0,0 0-8 0,0-6 0 16,0 6 9-16,0-1-9 0,-3 11 0 0,3-7 9 15,0 6-9-15,0-3 0 0,0-3 12 0,0 13-12 16,0-7 12-16,0 1-12 0,0-7 14 16,0 6-4-16,-4-6-1 0,4 6 0 0,0-3-1 0,0-3-8 15,0-3 12-15,0-6-4 0,0 6-8 0,-3-3 12 16,3-4-12-16,0 1 12 0,-4-4-12 0,1 10 10 16,-1-6-10-16,1 6 10 0,-5-3-10 0,5-4 10 15,-4 1-10-15,3 6 10 0,1-10-2 0,-4 4 0 16,3-4 0-16,1 4 0 0,-1 3-8 0,1-4 12 15,-1 1-12-15,1 3 12 0,-1-4-12 0,1 1 12 16,3 3-12-16,0-4 12 0,0-2-12 0,0-7 8 0,3 7-8 16,-3-7 8-16,0 0 0 0,0-3-8 15,4 3 12-15,-4-3-4 0,0-6-8 0,3 6 12 0,-3-6-12 16,0 6 12-16,0-6-4 0,0 0-8 0,0 0 12 0,0 0-4 16,4-4-8-16,-4 4 10 0,0 0-10 0,0-3 10 15,3-7-10-15,-3 10 0 0,0-4 9 0,0-5-9 16,4 9 0-16,-4-10 8 0,0 0-8 0,0 7 0 15,3-6 0-15,-3-1 8 0,0 0-8 0,0 7 0 16,0-13 0-16,0 7 0 0,4 5 0 0,-1-5 8 16,-3-1-8-16,4 0 0 0,-4 1 0 0,3-4 0 15,1 4 0-15,-4-4 0 0,3 3 0 16,1-6 0-16,-4 7 0 0,3-1 0 16,-3 1 0-16,0 2 0 0,4-2 0 0,0-7 0 0,-4 6 0 0,3 0 0 0,-3-2 0 15,4 2 0-15,-1 1 0 0,1-1 8 0,-1-3-8 16,1 4 0-16,-4-1 0 15,3-6 0-15,-3 3 0 0,4 4 0 0,-4-1 0 0,3-2 8 16,-3-4-8-16,0-3 0 0,4 9 0 0,-4-9 0 0,0 6 0 0,0-2 0 16,3 5 0-16,-3-9 0 0,0 0 0 0,-3 6 0 15,3 4 0-15,0-1 8 0,0-3-8 0,0-3 0 16,0-3 0-16,0 10 0 0,0-10 0 0,0 0 0 16,0 0 0-16,-4 9 0 0,4-9 0 0,0 0 0 15,0 7 0-15,0-7 8 0,0 0-8 0,0 0 0 16,0 0 0-16,-3 9 0 0,-1 0 0 0,4-2 0 15,0-7 0-15,-3 9 8 0,3-9-8 0,-4 9 0 16,4-9 0-16,0 4 0 0,0-4 8 0,0 0-8 0,0 0 10 16,0 0-10-16,-3 9 9 0,3-9-9 15,0 0 8-15,-7 0-8 0,3 6 8 0,4-6-8 16,-7 0 8-16,0 3-8 16,-4 4 0-16,4-7 8 0,-3 6-8 0,-1-6 0 0,-3 3 0 15,0-3 0-15,0-3 0 0,-7 6 0 16,-4-3-89-16,0-3-17 0,-3-3-3 0,-7-1-1267 0</inkml:trace>
  <inkml:trace contextRef="#ctx0" brushRef="#br0" timeOffset="45359.102">19032 4432 896 0,'0'0'40'0,"0"0"8"0,0 0-39 0,0 0-9 0,0 0 0 0,0 0 0 16,0 0 90-16,0 0 16 0,0 0 3 0,0 0 1 15,-7 0-43-15,4 6-9 0,3-6-2 0,0 0 0 0,-4 10-20 0,-3-10-5 16,4 9-1-16,-4-3 0 0,0-3-14 0,-1-3-4 16,-2 10 0-16,3-10 0 0,-4 6 0 0,1-3 0 15,-1-3 0-15,-3 10 0 0,3-10-12 0,1 6 8 16,-4-3-8-16,0 3 0 0,0 4 16 0,-4-4-4 15,0-3 0-15,1 7 0 0,-1-4 4 0,-3-3 1 16,3 6 0-16,0-2 0 0,1 2-6 0,-1 0-2 16,4-9 0-16,0 7 0 0,0-4-9 0,3 3 8 15,1-3-8-15,-1 4 8 0,8-4-8 0,-8-3 0 16,4 0 0-16,0 0 8 0,3 0-8 0,-3 6 0 16,4-6 0-16,-1 0 8 0,-3 0-8 0,7 0 0 15,-3-6 0-15,3 6 8 0,0 0-8 0,-4 6 0 16,1-6 9-16,3 0-9 0,0 0 11 0,0 0-3 0,-7 0 0 15,7 0 0-15,0 0 4 0,0 0 0 16,0 0 0-16,0 9 0 0,0 1 12 0,0-10 4 0,0 9 0 16,0 1 0-16,0-1-7 0,0 0-1 0,0 4 0 0,0-1 0 15,0-2 13-15,0 9 3 0,0-4 0 0,3 4 0 16,-3 0-23-16,4-3-4 0,-4 3-1 0,3 9 0 16,1-6-8-16,-1 0 8 0,-3 3-8 0,4 3 8 15,-1-3 4-15,1 3 0 0,-1-3 0 0,-3 10 0 16,4-7-12-16,-1 7 12 0,-3-7-12 0,4 6 12 15,-4 1 24-15,0-4 4 0,0 4 2 0,3-1 0 16,-3 4-30-16,0-4-12 0,0 1 8 0,0 2-8 16,4-8 15-16,3 5-3 0,-7 1 0 0,4-7 0 15,3 6-4-15,-4 1 0 0,1-1-8 0,-1 4 12 16,1-4-12-16,-1 4 0 0,4-3 0 0,-3 2 0 16,3-2 32-16,-4 2 0 0,4-2 0 0,-3-1 0 0,0 1-20 15,-1-1-3-15,1-2-1 0,-1 2 0 0,1 1-8 16,-1 2 8-16,1-2-8 0,-4 2 8 0,3-2-8 0,-3-1 0 15,4 1 0-15,-1-7 0 0,-3 7 0 16,0-7 0-16,4 0 9 0,-4-3-9 0,3 3 0 0,4 4 8 16,-7-4-8-16,4 0 0 0,-1 7 0 0,1-7 9 15,-1 9-9-15,-3-2 0 16,4-1 13-16,0 4-4 0,-1 6-1 0,-3-10 0 0,0 4-8 0,0 3 10 16,0-10-10-16,0 10 10 0,4-13-10 0,-8 7 8 15,4-1-8-15,0-2 8 0,0-1-8 0,0-3 0 16,0 0 9-16,0-3-9 0,0 4 0 0,0-4 8 15,0-6-8-15,0 6 0 0,4-3 0 0,-4 0 8 16,3-1-8-16,-3-2 0 0,0 6 0 0,0-6 8 16,4-3-8-16,-4 3 0 0,0 0 0 0,3-4 0 0,-3 4 0 0,4 0 8 15,-4-3-8-15,3 2 0 0,-3 1 8 0,0-3-8 16,4 3 0-16,-4-4 8 0,3 7-8 0,-3-6 0 16,4 0 0-16,-1-4 0 0,1 7 0 0,-1-3 8 15,1 2-8-15,-1-8 0 0,5-1 0 16,-8 7 8-16,3 0-8 0,1-4 0 15,-4-2 0-15,3 5 0 0,1 1 0 0,-4-4 0 0,0-2 0 0,3 6 0 16,1-1 0-16,-4-2 0 0,0-4 0 0,0 1 8 16,0 5-8-16,0-5 0 0,0-1 0 0,0 7 0 15,0-4 0-15,0-2 0 0,3 5 0 0,-3-5 0 16,-3 6 0-16,3-4 0 0,3 4 0 0,-3-1 0 16,0-2 0-16,0-4 0 0,4 13 0 0,-4-9 0 0,0 3 0 15,0-4 0-15,0 4 0 0,0-7 0 16,0 10 0-16,-4-3 0 0,4 2 0 0,0 1 0 0,0 0 0 0,0-3 0 15,0 9 0-15,0-13 0 0,0 4 0 0,0 3 0 16,0-3 0-16,-3-4 0 0,3 4 0 0,0-7 0 16,0 7 0-16,0-4 0 0,0-5 0 0,0 2 0 15,0 7 0-15,0-7 0 0,0 4 0 0,-4-4 8 16,4 7-8-16,0-7 0 0,0 7 0 0,0-7 0 16,0 1 0-16,0 5 0 0,0-2 0 0,4-7 0 15,-4 4 0-15,3 2 0 0,-3-6 0 0,0 4 0 16,0-10 0-16,0 0 8 0,0 0-8 0,0 9 0 15,0 1 8-15,4-1-8 0,-4-9 8 0,0 9-8 16,0-9 8-16,3 10-8 0,-3-4 0 0,4 4 8 16,-4-1-8-16,0 0 0 0,0-2 0 0,0 5 0 15,0-6 0-15,0 4 0 0,0-1 0 0,0 1 0 0,3-1 0 16,-3 1 0-16,0-1 0 0,0-3 0 0,0 4 0 0,0-1 0 16,0-9 0-16,0 0 0 0,0 0 0 15,4 6 8-15,-4 4-8 0,0-7 0 0,0-3 0 0,0 0 0 16,3 9 0-16,1-3 0 0,-4 4 0 0,0-1 8 15,0 1-8-15,0-1 0 0,0 1 0 0,0-4 0 16,0 3 0-16,0 1 0 0,0-4 0 0,0 3 8 16,0 1-8-16,0-7 0 0,0-3 0 0,0 0 0 15,0 0 0-15,0 0 0 0,0 9 0 0,0-2 0 16,0-7 9-16,0 0-9 0,0 0 12 16,0 9-12-16,0-9 12 0,0 9-4 0,0-2 0 0,0-4-8 0,0-3 8 15,0 6-8-15,0-6 0 0,0 9 0 0,-4-5 0 0,4 2 0 16,0 3 0-16,0-2 0 0,0-7 0 0,-3 3 0 15,3 3 0-15,0-6 0 16,3 3 0-16,-3 6 0 0,0-9 0 0,4 7 0 0,-4-7 8 0,0 0-8 16,0 0 0-16,3 3 0 0,-3-3 0 15,0 0 0-15,0 0 0 0,4 6 0 0,-4-6 8 0,7 3-8 16,-7-3 0-16,0 0 0 16,0 0 8-16,0 0-8 0,0 0 0 0,0 0 0 0,0 0 0 0,4 7 0 15,-4-7 0-15,0 0 0 0,0 0 0 0,3 0 0 16,1 9 0-16,-4-9 0 0,0 0 0 0,0 0 0 15,0 0 0-15,0 0 0 16,7 0 0-16,-7 0 0 0,7 0 0 0,-4 6 0 0,-3-6 0 0,11 0 0 16,-4 3 0-16,0-3 0 0,0-3 8 0,4-3-8 15,-1 6 0-15,-3 0 0 0,7-6 0 0,0 3 0 16,4 3-8-16,0-7 8 16,-1-2-44-16,8-1-4 0,0 1 0 0,7-3 0 15,3-4-190-15,0-9-38 0</inkml:trace>
  <inkml:trace contextRef="#ctx0" brushRef="#br0" timeOffset="46153.3787">19572 4771 1324 0,'0'0'59'0,"0"0"12"0,-7-13-57 0,4-3-14 16,-1 7 0-16,0-7 0 0,1 7 55 0,3-1 8 16,0-2 1-16,3-4 1 0,1 7 0 0,0-1 0 15,-1-5 0-15,1-1 0 0,3 7-33 0,3-10-8 16,4 6 0-16,-3-2-1 0,3-1 21 0,0 7 5 15,0-1 1-15,0 1 0 0,0-7-18 0,1 13-3 16,-5-3-1-16,8 6 0 0,-4 6 0 0,0 3 0 16,0 1 0-16,0 5 0 0,-3 4-16 0,6 6-3 15,-2-3-1-15,-1 13 0 0,3-1 9 0,1 4 2 16,-4 6 0-16,4-7 0 0,-1 7-2 0,1 0 0 16,3-9 0-16,0 2 0 0,4-2 3 0,0-1 0 15,-4 4 0-15,0-13 0 0,0 3-32 0,-3-3-7 16,-4 0-1-16,0-6 0 15,-3 0-156-15,-1-10-32 0,-6 10-7 0,-4-12-1 0</inkml:trace>
  <inkml:trace contextRef="#ctx0" brushRef="#br0" timeOffset="46465.7997">20292 4564 1638 0,'0'-16'36'0,"0"7"7"0,-4-1 1 0,4-2 3 16,0-4-38-16,-3 10-9 0,-1-4 0 0,4 1 0 16,0 6-9-16,0-4-4 0,0 4-1 0,0 3 0 15,0 0 14-15,0 0 0 0,-10 0 0 0,3 3 0 0,-4-3 22 0,0 10 1 16,-3-1 0-16,0 7 0 0,-7 0 42 0,0 6 9 16,0 3 2-16,-4 3 0 0,0 6-4 0,1 4-1 15,-1-4 0-15,-3 1 0 0,6 9-24 0,-2-6-5 16,-1 5-1-16,0-5 0 0,4-3-17 0,0-1-3 15,3 4-1-15,-3-4 0 0,0-6-2 0,7 4-1 16,-4-1 0-16,4-6 0 16,0 0-36-16,4-6-7 0,2-3-2 0,-2 3 0 15,3-7-84-15,7-2-18 0,0 5-3 0,0-5-794 0</inkml:trace>
  <inkml:trace contextRef="#ctx0" brushRef="#br0" timeOffset="46887.5738">20630 4912 1202 0,'4'-10'53'0,"-4"10"11"0,0 0-51 15,0 0-13-15,4-6 0 0,-1 6 0 16,1-3 84-16,-4-3 13 0,7 3 3 0,-7 3 1 0,3-7-13 0,-3 7-2 16,0 0-1-16,0 0 0 0,0 0-16 0,0 0-3 15,0 0-1-15,0 0 0 0,0 0-18 0,0 0-4 16,0 0-1-16,0 0 0 0,4 10-3 0,-1-1-1 15,4 0 0-15,-3 13 0 0,-1-3 6 0,1 3 0 16,-1 3 1-16,1 0 0 0,-1 4 0 0,-3-1 0 16,0 6 0-16,0 1 0 0,4-7-36 0,-4 0-9 15,-4 4 0-15,4-10 0 0,0 9 0 0,0-3 0 16,-3 0 0-16,-4-9-11 16,3 3-41-16,1-9-8 0,-1 2-1 0,1-5-703 15,-4-1-140-15</inkml:trace>
  <inkml:trace contextRef="#ctx0" brushRef="#br0" timeOffset="47559.2856">19812 6313 403 0,'0'0'36'0,"0"0"-36"0,0-9 0 0,0 0 0 15,0 2 182-15,4-2 30 0,-4-4 5 0,0-2 2 16,3 5-67-16,1 1-12 0,-1-7-4 0,1 7 0 15,-1-1-13-15,1 1-3 0,-4 0-1 0,3 2 0 16,4 4-23-16,-3-3-4 0,-1 3 0 0,4-3-1 16,-3 6-37-16,3 6-7 0,0-3-2 0,0 3 0 15,0-3-20-15,0 4-4 0,0 8-1 0,4-2 0 16,-1 2-12-16,-3-2-8 0,8 9 10 0,-1-3-10 16,3 0 8-16,-3-1-8 0,4 8 0 0,0-8 9 0,-1 7-9 15,1-3 10-15,-7-6-10 0,3 3 10 0,3 0-10 16,-6-4 0-16,0 1 0 0,-1-3 0 15,4 2-44-15,-3-5-12 0,-1-1-1 16,-3 0-1-16,0 1-149 0,1-4-29 0,-8-6-7 0,0 0-1 0</inkml:trace>
  <inkml:trace contextRef="#ctx0" brushRef="#br0" timeOffset="47809.2305">20316 6047 1324 0,'0'0'118'0,"-3"-10"-94"16,-1 1-24-16,4 0 0 0,0-1 91 0,4-5 13 0,-4 5 4 0,3 7 0 16,-3 3-24-16,0 0-5 15,0 0-1-15,0 0 0 0,0 0-22 0,-3 13-5 0,-4-4-1 16,3 13 0-16,-3 0-6 0,-3 3-2 0,-1 3 0 0,-3 7 0 16,0 2 2-16,0-2 0 0,-4-1 0 0,1 1 0 15,2-1-22-15,-2-2-4 0,-4 2-1 0,3 1 0 16,4-7-5-16,-4 0-2 0,1 3 0 0,-1-9 0 31,4 3-38-31,-4-6-7 0,1 6-1 0,-1-6-707 0,4 0-141 0</inkml:trace>
  <inkml:trace contextRef="#ctx0" brushRef="#br0" timeOffset="48309.1148">20581 6520 1440 0,'0'-18'128'0,"0"14"-103"0,0-5-25 0,0 0 0 16,4-4 49-16,-1 4 5 0,4 6 1 0,0-7 0 16,4-6-31-16,-8 7-5 0,4 0-2 0,0 2 0 15,8-2 7-15,-1 0 2 0,3 5 0 0,-3-2 0 16,4 6-5-16,0 0-1 0,-1 0 0 0,-3 6 0 15,1-2 20-15,-5 5 4 0,1 0 1 0,-4 1 0 16,0 5-33-16,-4-5-12 0,-3-1 9 0,0 7-9 16,-3 0 27-16,-1-4 0 0,-3 7 0 0,4-3 0 15,-4 2 21-15,-4 1 4 0,0-3 0 0,1 9 1 16,-1-6-2-16,1 0-1 0,-1 0 0 0,4 6 0 16,-3-7-27-16,-1 7-6 0,4-3-1 0,0-6 0 15,0 9-5-15,0-12-2 0,3 2 0 0,4 4 0 16,0-3-9-16,4-7 0 0,-1 1 0 0,4-1 0 0,0-3 0 15,0-2-12-15,4 2 2 0,0-6 1 16,3 0-116-16,3-6-23 0,4 6-5 0,1-10-834 16</inkml:trace>
  <inkml:trace contextRef="#ctx0" brushRef="#br0" timeOffset="48967.7997">19900 7480 748 0,'-3'-6'67'0,"3"3"-54"15,0-4-13-15,0-2 0 0,-4 3 159 0,1 2 29 16,-1-2 5-16,4-3 2 0,0-1-70 0,-3 1-13 15,3 0-4-15,0-1 0 0,0 1-28 0,0-1-7 16,0-5-1-16,3 5 0 0,1 1-12 0,-1-1-4 16,1 4 0-16,3-3 0 0,0-1-19 0,0 7-4 15,-4-3-1-15,4 3 0 0,-3-3-9 0,3 6-3 16,0 0 0-16,0 0 0 0,-7 0-8 0,7 9-3 0,4 0 0 0,-1 1 0 31,1 5 0-31,-1-2 0 0,1 9 0 0,3 0 0 16,-3 3-9-16,-1 0 8 0,4-3-8 0,-3 9 8 0,-4-2-8 0,-3-11 12 0,3 7-12 0,0 1 12 15,3-4-12-15,1 3 0 0,-4 0 0 0,4-6-11 16,-1 6 11-16,1-3 0 0,3 3 0 0,-4-7 0 16,5 1-89-16,-5 3-16 0,-3-9-3 15,0 2-928-15</inkml:trace>
  <inkml:trace contextRef="#ctx0" brushRef="#br0" timeOffset="49233.365">20306 7373 1796 0,'-4'-6'40'0,"1"-3"8"0,-1-1 1 0,1 10 1 0,-1-9-40 0,4-1-10 16,0 10 0-16,0 0 0 0,0 0 19 0,0 0 1 15,0 0 1-15,0 0 0 0,0 0-1 0,0 4 0 16,-7 5 0-16,4 7 0 0,-1 2 27 0,-3-2 5 15,-4 12 0-15,1-3 1 0,-4 4 5 0,0 5 1 16,0-6 0-16,-4 1 0 0,4 5-17 0,-4-9-3 16,4 10-1-16,0-7 0 0,3 0-38 0,4-3 0 15,-3 3 0-15,-1-9 0 16,1 6-77-16,-1-6-20 0,4 0-4 0,0-3-899 0</inkml:trace>
  <inkml:trace contextRef="#ctx0" brushRef="#br0" timeOffset="49951.9487">20669 7643 1609 0,'-7'0'71'0,"7"0"15"0,0 0-69 0,0 0-17 0,0 0 0 0,0 0 0 16,0 0 106-16,0 0 18 0,11-3 3 0,-4-3 1 15,-7 6-54-15,14 0-10 0,-3 0-3 0,3-7 0 16,0 4-37-16,-4 3-7 0,-10 0-1 0,14 0-1 15,-14 0-7-15,15 3 0 0,-15-3-8 0,14 7 12 16,-4-1 17-16,1-3 3 0,-11-3 1 0,7 9 0 16,-4 1-20-16,-3-1-4 0,0 1-1 0,0 5 0 15,-3-5-8-15,-1 5 8 0,1-2-8 0,-1-4 8 16,-3 7-8-16,4-7 0 0,-4 7 0 0,3-6 0 0,-3-1 8 16,4 0 0-16,-5-2 0 0,5-4 0 31,-1 6-8-31,1-9-11 0,3 0 3 0,-4 6 0 0,4-2 8 0,0-4-8 0,0 0 8 0,-3 9-8 0,3-9 8 15,0 6 0-15,0-6 0 0,3 3 0 0,1 4-8 16,-4-7 0-16,3 9 0 0,4 0 0 0,-3-9 8 16,3 10 0-16,-3-1 0 0,3-2 0 0,0-4 0 0,0 3 0 15,0 3 0-15,0-2 0 0,3-4 8 0,-2 6 3 16,2 1 1-16,1-4 0 0,-4 3 0 0,0 1 0 16,3-1 0-16,-3 0 0 0,1-2-4 0,-5 2 0 15,1 1 0-15,-1 5 0 0,-3-5 20 0,4-1 3 16,-4 0 1-16,0-5 0 0,-4 5-32 0,1 0 0 15,-4 4 0-15,3-4 0 16,-3 1-20-16,0-1-9 0,-4 1-3 0,4-1 0 16,-3 0-56-16,-1 7-11 0,-3-6-2 0,0 2-609 15,3-6-122-15</inkml:trace>
  <inkml:trace contextRef="#ctx0" brushRef="#br0" timeOffset="56290.0244">19706 8678 1324 0,'0'0'59'0,"0"0"12"0,-3-10-57 0,3 10-14 16,0 0 0-16,0-6 0 0,0 6 82 0,0-9 14 15,0 6 2-15,0-7 1 0,0 4-3 0,3-3 0 16,-3 5 0-16,7-2 0 0,-3-3-71 0,3-1-14 16,0-5-3-16,3 5-8 0,1 1 24 0,0-7-3 0,-1 7 0 0,-3-4 0 15,4-3 11-15,-1 7 1 0,1-7 1 0,-4 7 0 16,0 0-8-16,-3-1-2 0,3 1 0 0,-4 3 0 16,1 2-14-16,-4 4-10 0,0 0 12 0,7-6-12 0,0 3 9 0,-4-3-9 15,-3 6 0-15,4 0 9 0,3-3-9 0,0 3 8 16,-7 0-8-16,7-7 8 0,0 7 4 0,0 0 0 15,0 0 0-15,4 0 0 0,-4 7 10 0,3 2 2 16,1 0 1-16,0 7 0 0,-4-3-9 0,3 12-3 16,1 3 0-16,-1 0 0 0,1 7 0 0,0-1 0 15,-1 4 0-15,-3-4 0 0,7 4-4 0,-7 3-1 0,0-4 0 16,1 1 0-16,2 3 10 0,1-13 2 0,-4 6 0 0,3-5 0 16,-3-1-20-16,4-3 0 0,0-6 8 0,-4 0-8 15,3-4 0-15,-3 1 0 0,7-7 0 0,-3 1 0 31,-4-1-38-31,0-6-11 0,-7-3-3 0,0 0 0 16,0 0-150-16,0 0-30 0,0 0-7 0,0 0-1 0</inkml:trace>
  <inkml:trace contextRef="#ctx0" brushRef="#br0" timeOffset="56696.1684">20405 8392 1450 0,'0'0'32'0,"0"0"6"0,0-3 2 0,0 3 1 0,0 0-33 0,0 0-8 16,0 0 0-16,0 0 0 0,0 0 34 0,3-6 5 15,-3 6 1-15,0 0 0 0,0 0 8 0,0 0 1 16,0 0 1-16,0 0 0 0,0 0 2 0,-7 0 0 16,0 6 0-16,-3-3 0 0,-1 13-16 0,0-3-4 15,-3-4 0-15,4 7 0 0,-8 3 0 0,4-4-1 16,0-2 0-16,-4 12 0 0,0 3 12 0,-3 3 2 16,4-2 1-16,-4-1 0 0,-4 6-2 0,4-5 0 0,3 5 0 15,-3 4 0-15,0-4-36 0,-4 4-8 0,0-4 0 0,1 1 0 16,2 3 0-16,5-7 0 0,-8 0 0 15,4-6 0-15,0 4 0 0,3-4 0 0,-3-7 0 0,3 1 0 16,1-3-23 0,6 0-4-16,1-7-1 0,2 0 0 0,1 1-120 0,4-7-25 0,3-3-5 15</inkml:trace>
  <inkml:trace contextRef="#ctx0" brushRef="#br0" timeOffset="57383.5894">20623 8847 748 0,'0'0'67'0,"0"0"-54"0,-7 0-13 0,7 0 0 16,0 0 157-16,0 0 29 0,0 0 6 0,0 0 0 0,0 0-92 0,4-9-18 15,-4 9-4-15,3-7-1 0,-3 7-15 0,0 0-3 16,0 0-1-16,0 0 0 0,0 0 1 0,0 0 0 16,7 0 0-16,-7 0 0 0,0 0-18 15,0 10-3-15,0 2-1 0,0 1 0 0,-7 3-17 0,0-4-4 16,-3 10-1-16,-1-9 0 0,1 6-6 0,-1-4-1 16,-3 4 0-16,7 0 0 0,-4-10 20 0,4 7 4 15,-3 0 1-15,6-4 0 0,1-2-33 0,-1-1 0 16,4-9 0-16,0 0 0 0,7 6 11 0,4 4 1 15,-1-1 1-15,4-9 0 0,0 0-13 0,-3 0 0 16,3 0 0-16,0-9 0 0,4 9 0 0,0-10 0 16,-1 10 0-16,8-9 0 0,-4 3 0 0,0-4 0 15,-3 7 0-15,-1-3 0 0,1 6-26 0,0-10 2 16,-4 7 0-16,0-3 0 16,0 0-22-16,-3 2-4 0,-1-2-1 0,4 6 0 15,-3-9-50-15,0 9-11 0,-1-10-1 0,4 7-1 16,0-3-20-16,-3 6-4 0,3-9-1 0</inkml:trace>
  <inkml:trace contextRef="#ctx0" brushRef="#br0" timeOffset="57727.1793">20874 8803 460 0,'0'0'20'0,"0"0"5"0,7-3-25 0,-4-3 0 15,-3 6 0-15,4-6 0 0,3-4 216 0,-3 7 37 16,-4 3 8-16,0 0 2 0,0 0-141 0,0 0-28 16,0 0-6-16,0 0 0 0,0 0-12 0,0 0-3 15,0 9 0-15,0 1 0 0,-4 9-5 0,1-1 0 16,-1-2-1-16,-3 12 0 0,3-3-9 0,-6 13-2 15,3 3 0-15,-4-4 0 0,-3 1-11 0,3 3-2 16,-6-3-1-16,3-4 0 0,0 4-26 0,-4-1-4 16,0-2-2-16,1-1 0 15,3 1-29-15,-1-1-5 0,-2-6-2 0,-1 1 0 16,11-10-164-16,-3 6-33 0,-5 0-6 0</inkml:trace>
  <inkml:trace contextRef="#ctx0" brushRef="#br0" timeOffset="59554.271">21244 4153 115 0,'0'0'10'0,"0"0"-10"0,0 0 0 0,0 0 0 16,0 0 273-16,0 0 53 0,0 0 10 0,0 0 3 15,0 0-215-15,0 0-44 0,0 0-8 0,0 0-1 16,7 0-33-16,0 0-6 0,4 0-2 0,0 0 0 15,-1 0 5-15,4 3 1 0,4 3 0 0,-4-6 0 16,11-6-3-16,3 3 0 0,0 3 0 0,0 0 0 16,-3-6 3-16,7-4 1 0,-4 10 0 0,0-9 0 15,0-1-9-15,1 1-1 0,2 0-1 0,-6 2 0 16,3-2 3-16,-3-1 1 0,0 1 0 0,-1 0 0 0,1-1-10 16,-4 4-1-16,0 3-1 0,1-3 0 15,-5 2-2-15,-3-2-1 0,-3 6 0 0,0 0 0 0,3 0-15 16,0 0 11-16,-7 0-11 0,0 0 10 0,0 10-10 15,4-10 0-15,-1 6 0 0,-6 3 0 0,-4 1 0 0,3-1 0 16,4 0 0-16,0 1 0 0,-10-1 0 0,3 7 0 16,3-7 0-16,1 10 0 0,-1-3 0 0,1 3 0 15,-1-1 0-15,-3 1 0 0,4 6 0 0,-1 4 0 16,-6-4 0-16,3 3 0 0,0 6 16 0,0 1-1 16,0-7-1-16,-4 7 0 0,1 2 1 0,-1 4 0 15,4-3 0-15,-3 6 0 0,-4-1-1 0,3 1 0 16,4 3 0-16,-3 0 0 0,-4 7-14 0,3-10 9 15,1 6-9-15,-1 3 8 0,1-6-8 0,-1 0 0 16,0 7 9-16,1-1-9 0,6 0 0 0,-6 0 9 16,-4 1-9-16,3-1 0 0,1 7 15 0,3-4-4 15,-7 4-1-15,0-4 0 0,-4-3 6 0,4 7 2 0,4-4 0 16,-4-2 0-16,-4-1-4 0,4 0-1 0,3 1 0 0,-3-7 0 16,-3 12-4-16,-1-12-1 15,4 3 0-15,7 4 0 0,0-7-8 16,-3-3 0-16,-5 3 0 0,8 3 0 0,4-6 0 0,0 3 10 15,-8-3-10-15,0 0 10 0,4 0-10 0,0-7 0 0,0-2 0 0,0 2 0 16,-3-2 8-16,3 2 0 0,7-2 0 0,-3 6 0 16,-8-10 20-16,8 4 3 0,3-7 1 0,0 6 0 15,-7 1-32-15,0-1 0 0,-4 1 0 0,4-4 0 16,4 10 0-16,-4-3 0 0,-7-1 0 0,3-2 0 16,8 2 0-16,-4 4 0 0,-4-13 0 0,-3 10 0 15,3-7 9-15,4-9-1 0,0 10 0 0,-3-4 0 0,-4 0-8 16,7 0 0-16,3 7 0 0,4-7 0 0,-14 3 8 15,7-2-8-15,7-1 8 0,-3 6-8 0,0-6 11 0,-1 7-3 16,-3-1-8-16,0-5 12 0,11 5-12 0,-8-6 0 16,-6 1 0-16,3 2 0 0,7-3 0 0,-7 0 8 15,3 1-8-15,-3-4 0 0,-3 9 0 0,6-6 0 16,1 1 0-16,-4 5 0 0,-4-9 0 0,8 3 8 16,6 1-8-16,-3-4 0 15,4 3 0-15,-4 3 0 0,-3-2 0 0,-1-1 0 0,4 0 10 0,-3 3-10 16,-4 1 10-16,7-7-10 0,3 3 0 0,-6-3 0 15,-4 3 0-15,0 7 0 0,3-7 0 0,-3 7 8 16,0 2-8-16,0-2 0 0,0-7 0 0,-3 3 0 16,3-3 0-16,0 7 0 0,-4-7 0 0,4 7 0 15,7-16 0-15,-3 9 0 0,-8-3 8 0,4 0-8 16,0-6 0-16,4 0 9 0,-1-1-9 0,1-2 0 16,-1 3 0-16,1-3 0 0,-4 2 0 0,0 1 0 0,-11 0 0 0,8 0 12 15,3 0-12-15,0-4 10 0,-4 4-10 0,1 0 10 16,-8-3 9-16,11 2 1 0,0-2 1 0,0-3 0 15,4 2-21-15,-4-5 0 16,-4-1-12-16,4 7 4 0,-3-7 8 0,3 1 11 0,-4-7-3 0,4-3 0 16,4 6-8-16,-4-6 12 15,3 9-12-15,-3 1 12 0,4-4-12 0,-8 4 0 0,-3-7-12 0,0 3 12 16,4-6 0-16,3 0 0 0,0 0 0 0,-7 9 12 16,-4-9-12-16,4 0 0 0,7 0 0 0,-4 7 0 0,-10-4 0 15,4-3 10-15,-1 6-10 0,1-3 10 0,-5-3-10 0,1 0 0 16,0 6 0-16,0-6 0 15,-4 4-9-15,-3-4-7 0,-3-4-2 0,-5 4 0 16,-6-6-186-16,0-3-36 0</inkml:trace>
  <inkml:trace contextRef="#ctx0" brushRef="#br0" timeOffset="61678.7703">23484 5859 1407 0,'4'-10'31'0,"-1"1"6"0,1 3 2 0,0 3 1 0,-1-4-32 0,1-2-8 0,-4 6 0 0,3-4 0 16,1-2 20-16,-4 9 4 0,0 0 0 0,3-3 0 16,1-7 17-16,-1 4 4 0,-3 6 1 0,0 0 0 15,0 0-23-15,0 0-5 0,0 0-1 0,0 0 0 16,0 0 3-16,0 0 0 0,0 0 0 0,0 0 0 16,-3 6-8-16,-4-2 0 0,-4 5-1 0,4-3 0 15,0 7 9-15,-7-4 1 0,-4 7 1 0,-3 3 0 16,-4 6 8-16,1 3 2 0,-5 7 0 0,1-7 0 15,-4 6-32-15,4 1 0 0,-4-1 0 0,4-2 0 16,0 8 13-16,0-2 0 0,0 0 0 0,3-4 0 16,0 1-3-16,4-7-1 0,-7 6 0 0,7-5 0 15,7-4-9-15,-8-7 0 0,5 1 9 0,-4-3-9 0,3 0 11 0,4-4-3 16,3-6 0-16,1-2 0 0,-8 5 18 16,7-9 3-16,11 0 1 0,0 0 0 0,0 0-10 15,-10 0-3-15,10 0 0 0,0 0 0 0,0 0 3 16,0 0 0-16,-4 0 0 0,4 0 0 0,14-3-20 0,-7 3 0 15,-7 0 0-15,0 0 0 0,8-6 20 0,2 6 9 16,1-4 3-16,-1-2 0 0,1 6-32 0,3 0 0 16,7 0 0-16,0 6 0 0,0-2 0 0,4-4-8 15,0 6 8-15,0-3-13 0,-1 6 13 0,8-2 0 16,-4-4 0-16,4 3 0 0,0 3 8 0,-1 1-8 16,5-10 9-16,-5 6-9 0,-2-3 0 0,2 4 0 15,-2-7 0-15,-1 3 0 0,0-3-16 0,-7 0-7 16,0 0-1-16,1 0 0 15,-8 0-28-15,3 0-5 0,-6 0-2 0,0 0 0 16,-4 6-117-16,3-6-23 0,-6 3-5 0,-4-3-560 16</inkml:trace>
  <inkml:trace contextRef="#ctx0" brushRef="#br0" timeOffset="62319.2476">22804 6875 982 0,'0'0'44'0,"0"0"8"0,10 0-41 0,-10 0-11 0,0 0 0 0,7-7 0 15,4 7 85-15,-11 0 15 0,0 0 4 0,0 0 0 16,0 0-20-16,0 0-3 0,0 0-1 0,0 0 0 15,0 0-11-15,0 0-2 0,0 0-1 0,0 0 0 16,0 0-13-16,0 0-2 0,0 0-1 0,0 0 0 16,0 0 3-16,0 0 1 0,0 0 0 0,10 0 0 15,4 7-27-15,1-4-6 0,-15-3-1 0,14 0 0 0,3 0 20 16,1 0 3-16,0-3 1 0,3 3 0 0,3 0-26 16,1 0-5-16,3 0-1 0,-3 0 0 0,3 0-4 15,1 0-8-15,-1 9 11 0,0-3-11 16,4-2 9-16,-4 5-9 0,0-3 0 0,0 4 9 0,-3-7-9 0,-4 6 0 15,0 4 0-15,-3-4 0 16,-7-6-48-16,-1 7-3 0,-3-1 0 16,0 0 0-16,-3 1-165 0,-4-10-32 0,0 0-8 0,-4 22 0 0</inkml:trace>
  <inkml:trace contextRef="#ctx0" brushRef="#br0" timeOffset="65310.4264">26024 2648 460 0,'7'6'41'0,"-3"-12"-33"15,0 6-8-15,-1-3 0 0,4 3 110 0,0 0 20 0,-3-7 4 0,3 4 1 16,0-3-45-16,-4 3-9 16,-3 3-1-16,0 0-1 0,0 0-7 0,7-7 0 15,0 4-1-15,-7 3 0 0,4-6-11 0,-4 6-1 16,0 0-1-16,0 0 0 0,0 0-9 0,0 0-1 0,0 0-1 0,0 0 0 16,0 0-27-16,0 0-6 15,0 0-1-15,0 0 0 0,-7 0-27 0,-4 6-6 0,1-3 0 0,-4-3-1 16,-4 10 5-16,0-4 2 0,1 4 0 0,-4-10 0 15,-1 9-2-15,-2-3 0 0,-1-3 0 0,0 4 0 16,4-4 28-16,-4-3 4 0,4 6 2 0,-3-3 0 16,2-3-4-16,1 6-1 0,-3-6 0 0,2 4 0 0,5-4 8 0,-4 0 2 15,-1 0 0-15,5 6 0 0,-1-6 5 0,0 0 0 16,4 0 1-16,0 3 0 0,0-3-29 0,4 0 0 0,-1 0 0 16,0 0 0-16,1 0 0 0,-1 0 0 0,-3 0 0 0,4 6 0 15,-1-6 0-15,4 0-20 0,-4 3 4 16,1 4 0-16,-1-1 16 0,1-3 0 0,3-3 0 0,-1 9 0 15,-2-9 0-15,10 0 0 0,-7 7 8 16,7-7-8-16,-7 3 11 0,7-3-11 0,-4 16 12 16,4-16-12-16,-7 0 14 0,4 9-4 0,3-9-1 0,-4 16 0 15,4-7 3-15,0 0 0 0,0 1 0 16,0-1 0-16,0 7 9 0,0-3 3 0,4 5 0 0,-4-2 0 16,0 9 0-16,0-3 1 0,3 3 0 0,-3 3 0 15,0-3-3-15,0 4-1 0,0 5 0 0,0 1 0 16,0 2-1-16,-3 7-1 0,3-6 0 0,-4 6 0 15,4 0 3-15,0-4 1 0,0-2 0 0,0 6 0 16,0-6-9-16,0-1-2 0,0 4 0 0,4-3 0 16,-4-1 7-16,0 4 1 0,3-3 0 0,-3 5 0 15,4-5 9-15,-1 3 3 0,-3-3 0 0,4-1 0 0,-1 4-32 0,1-3 0 16,-4-4 0-16,3 4 0 16,-3-4 12-16,0 4-3 0,0-4-1 0,0 4 0 0,0 6 4 15,4 0 0-15,-4-7 0 0,3 7 0 0,1-3-12 0,-4-3 8 16,3 6-8-16,-3-7 8 0,0 7-8 0,0-6 0 15,0 6 0-15,0-1 0 0,-3 1 0 0,3-6 0 16,0 6 9-16,-4 0-9 0,1-7 0 0,3 7 9 16,-4-3-9-16,1-3 0 0,-1-1 8 0,4 7-8 15,-3-3 0-15,3-3 0 0,-4-1 0 0,4-2 0 16,0 2 0-16,-3 4 0 0,3-3 14 0,-4-4-4 16,4 1-1-16,-3-4 0 0,-1 4-9 0,4-7 0 15,0 6 9-15,-3 1-9 0,-1-1 20 0,4 4 0 0,-3-10 0 0,-1 13 0 16,0-3-20-16,1 6 0 0,-1-7 0 0,-3 7 0 15,4-6 0-15,-4 6-8 0,3-1 0 0,-3 1 0 16,4-6 18-16,-1 6 4 0,1 0 1 0,-1 0 0 16,1 0-15-16,-1 0 0 0,1-7 8 0,-1 7-8 15,4-6 0-15,-4-4 11 0,1 1-11 0,-1 2 10 16,4-2-10-16,-3-7 10 0,-1 7-10 0,1-1 10 16,3 4-10-16,-4-4 0 0,4 4 0 0,-3-4 8 15,3 1-8-15,0 2 0 0,-4-2 9 0,4-7-9 16,-3 3 0-16,-1-2 9 0,1-1-9 0,-1 0 0 15,4-3 8-15,-3 3-8 0,3-2 0 0,-4 2 0 16,1 0 8-16,3 6-8 0,-7-8 0 0,3 2 0 16,0 6 0-16,1 1 0 0,-1-1 0 0,1-2 0 15,-1 2 8-15,-3 1-8 0,4 2 12 0,-1-2-12 0,1-1 8 16,-1 1-8-16,-3 2 0 0,4-8 0 0,-1 5 11 16,1 1-11-16,-1-7 10 0,0 0-10 0,1 6 23 0,-1-8-2 15,1 2 0-15,-1-9 0 0,1 6-21 0,-1 0 0 16,1-6 0-16,3-1 0 0,-4 1-10 0,4-3 0 15,0-4 0-15,0 4 0 0,0 0 10 0,0-4 0 16,-3 4 0-16,3 0 0 0,0-4 11 0,0 7-3 16,0-3 0-16,3-1 0 0,1-2 2 0,-4 3 0 15,0 2 0-15,0-2 0 0,0-3-10 0,3 2 0 16,-3 1 0-16,0-3-11 0,0 5 11 0,0-2 0 16,0 0 0-16,4-7 0 0,-1 4 8 0,-3-4-8 0,4-3 8 0,-4 4-8 15,0-1 0-15,0-3 8 0,3 4-8 0,-3-7 0 16,0 6 0-16,0 1 0 0,0-4 0 0,0 3 0 15,0-9 8-15,0 10-8 0,0-1 8 16,0 1-8-16,0-1 0 0,4-3 0 0,-4-6 0 0,-4 16 0 16,4-3 0-16,0-4 8 0,0 0-8 0,-3-2 0 15,3-7 0-15,0 9 0 0,0-9 0 0,0 10 0 16,0-1 0-16,-4 0 8 0,4-9-8 0,0 10 0 16,0-10 0-16,-3 9 0 0,3 1 0 0,0 2 0 15,0-2 0-15,-4-1 0 0,4 0 0 0,-3-6 0 16,3 7 0-16,0 2 0 0,0-12 0 0,-4 10 0 15,1-1 0-15,3 1 0 0,-4-7 0 0,1 6 0 16,3-3 0-16,0-6 0 0,-4 10 0 0,4-10 0 16,0 6 0-16,0-6 8 0,0 3-8 0,0-3 0 0,0 0 0 0,-3 10 0 15,3-1 0-15,0 0 0 0,0-9 0 0,0 0 0 16,0 0 0-16,-4 7 0 16,1-4 0-16,3-3 0 0,0 0 0 0,-4 6 0 0,0 4 0 15,4-1 0-15,-3 0 0 0,3-2 0 0,-4 2 0 0,1-6 0 16,3-3 0-16,-4 6 0 0,1 4 0 0,-1-1 0 15,4-9 0-15,0 7 0 0,0-7 0 0,0 0 0 16,0 0 0-16,0 0 0 0,0 9 0 0,0-9 0 16,0 0 0-16,0 0 8 0,0 9-8 0,0-9 0 15,0 0 0-15,0 0 8 0,7 4-8 0,-7-4 0 16,0 0 0-16,0 0 8 0,0 0-8 0,7 6 9 16,0-3-9-16,4 3 10 0,-11-6-10 0,7 0 0 15,0 0 0-15,0 0 0 0,4 0 8 0,-1 6-8 16,1-6 0-16,0-6 8 0,6 6-8 0,-3 0 0 0,4 0 0 15,0-6 0 1,6 3-20-16,1-7-7 0,0 1-1 0,6 3 0 16,1-7-172-16,-7-3-36 0</inkml:trace>
  <inkml:trace contextRef="#ctx0" brushRef="#br0" timeOffset="66747.6474">26776 2779 1105 0,'0'0'24'0,"0"-9"4"0,0 3 2 0,-4 3 2 0,4-13-32 0,-3 13 0 16,3-7 0-16,-4 1 0 0,4-4 66 0,0 4 6 16,0 0 2-16,0-1 0 0,0 7 0 0,0-6 0 0,4-1 0 0,-4-2 0 15,3 9-11-15,1-4-3 16,3-2 0-16,-7 9 0 0,7-3-9 0,4-4-3 0,-1-2 0 0,4 0 0 16,0-1-28-16,4 4-7 0,3 3-1 15,0-3 0-15,0-4 4 0,1 7 0 0,2-3 0 16,1 3 0-16,0 3-16 0,-4 0 0 0,0 0 0 15,0 0 0-15,0 0 0 0,1 3 0 0,-5 3 0 0,1 3 0 16,-1 1 0-16,-2 2 0 0,-5 4 0 0,-3 9 0 16,-3 3 0-16,-4 1 12 0,-4 5-1 0,-6 1-1 15,-8 2 14-15,0 4 4 0,4-10 0 0,-7 10 0 16,-4-10-18-16,1 4-10 0,-1-1 12 0,0 1-12 16,4-7 16-16,-4 0-4 0,4 7-1 0,4-10 0 15,-1 0-1-15,4-3 0 0,0-3 0 0,3-4 0 16,4 4-10-16,0-9 12 0,0-1-12 0,4-3 12 15,-5 4-1-15,8-4 0 0,0-6 0 0,0 0 0 0,0 0 13 16,0 0 4-16,0 0 0 0,0 0 0 0,0 0-20 16,11 3-8-16,0-3 8 0,3 0-8 0,7 0 8 15,0 0-8-15,7 0 0 0,1-3 8 0,2-3-8 0,5 6-9 16,6-10 9-16,0 10-755 16,1-6-143-16</inkml:trace>
  <inkml:trace contextRef="#ctx0" brushRef="#br0" timeOffset="67450.5399">26317 4529 1364 0,'0'0'60'0,"0"0"13"0,-7 0-58 0,7 0-15 0,0 0 0 0,0 0 0 16,0 0 57-16,0 0 9 0,0 0 2 0,0 0 0 15,0 0-19-15,0 0-3 0,0 0-1 0,0 0 0 16,0 0 10-16,11 0 1 0,-4 6 1 0,3-2 0 16,5-4 2-16,-1 6 0 0,0-3 0 0,7 3 0 15,-3-6-19-15,6 10-3 0,4-10-1 0,-3 9 0 16,0-3-24-16,0-3-4 0,3-3-8 0,-4 0 11 15,8 7-11-15,-7-7-17 0,0 0 4 0,-1-7 1 16,-3 7-171-16,4 0-33 0</inkml:trace>
  <inkml:trace contextRef="#ctx0" brushRef="#br0" timeOffset="67841.0643">27365 3911 1796 0,'0'0'80'0,"0"0"16"0,0 0-77 16,0-6-19-16,4-3 0 0,-4 9 0 0,0 0 29 0,0 0 3 0,0 0 0 0,7 0 0 16,-7 0 20-16,0 0 5 0,0 0 1 0,10 6 0 15,-3-3-11-15,0 7-3 0,-3-1 0 0,-1 3 0 16,1 1-14-16,-4 3-3 0,3 3-1 0,1-1 0 16,-4 1 14-16,3 0 4 0,1 12 0 0,-4-2 0 15,3 5-20-15,1-6-3 0,0 10-1 0,-4-4 0 16,3 1 16-16,-3 3 4 0,4 2 0 0,-4-8 0 15,0 2-29-15,-4 1-11 0,1 2 8 0,-1-2-8 16,0-7 0-16,-3 3 0 0,0-9 0 0,4 3 0 16,-4 4-30-16,0-4-11 0,0-7-3 15,3 1 0-15,-3-3-118 0,4-7-24 16,-1 1-5-16,1-1-1 0</inkml:trace>
  <inkml:trace contextRef="#ctx0" brushRef="#br0" timeOffset="69674.0995">26497 5743 1094 0,'0'0'97'0,"0"0"-77"15,0 0-20-15,0 0 0 0,0 0 83 0,0 0 13 16,0 0 2-16,7 6 1 0,4-6-28 0,-1 3-6 16,4-3-1-16,1 0 0 0,-5 0-10 0,4 0-2 15,4-3-1-15,3-3 0 0,4 6-27 0,-1 0-6 16,1 0-1-16,0 0 0 0,3 0-8 0,-7 0-1 16,0 6-8-16,1-3 12 0,-5 3 8 0,1-2 0 15,-4 2 1-15,-3-3 0 0,-1 13-2 0,1-7-1 16,-4 0 0-16,-4 1 0 0,4-1 15 0,-3 7 3 15,-4 0 1-15,0-4 0 0,0 4-17 0,-4 0-4 16,-3-4-1-16,4 7 0 0,-8-3-6 0,1-1-1 16,-4-2 0-16,3 2 0 0,-3-5-8 0,-4 6 12 15,4-7-12-15,-4 0 12 0,8-6-12 0,-4 7 8 0,-4-4-8 0,4-3 8 16,3 4-8-16,-3-7 0 0,7 0 0 0,-3 0 0 16,3 0 0-16,0 0-14 0,-1 0 5 0,8 0 1 15,-7 0-8-15,7 0-2 0,0 0 0 0,0 0 0 16,0 0-1-16,4-7 0 0,-4 7 0 0,7-3 0 15,4-3 7-15,-4 6 2 0,3 0 0 0,1 0 0 16,-1 0 34-16,1 0 6 0,3 9 2 0,-3-9 0 16,-1 7-32-16,4 2 0 0,-3 7 0 0,0-7 0 15,3 0 0-15,-4-5-13 0,1 11 1 0,-1-5 0 16,1-1 22-16,-4 1 5 0,4 5 1 0,-4-5 0 16,-4 5 0-16,4-2 0 0,-3-4 0 0,-4 1 0 15,0-4 22-15,0 3 5 0,-4 1 1 0,1-1 0 0,-4 1-29 16,0 5-6-16,-4-5-1 0,-3 5 0 0,0-2-8 0,-4-4 0 15,1 7 0-15,-1-7 0 16,-3 7-36-16,-4-3-10 0,0-4-2 0,1 0 0 16,2 7-129-16,1-7-27 0,0 1-4 0</inkml:trace>
  <inkml:trace contextRef="#ctx0" brushRef="#br0" timeOffset="70780.3107">26592 7188 403 0,'0'0'17'0,"0"0"5"0,-7 0-22 0,0 7 0 0,7-7 0 0,0 0 0 15,-7 3 12-15,4 3-1 0,-4-3-1 0,7-3 0 16,0 0 28-16,0 0 6 0,-7 10 0 0,3-10 1 16,-3 6 41-16,7-6 8 0,-7 0 2 0,-4 9 0 15,4-3 16-15,0 4 4 0,4-1 1 0,-4 1 0 16,-4-1-18-16,1 1-4 0,2-1-1 0,-2 7 0 0,-1 2-30 15,4-5-5-15,-3 3-2 0,-1 2 0 0,4 1-11 0,-4 3-2 16,4-3-1-16,0 0 0 16,4 0-15-16,-4 6-4 0,7-13 0 0,-4 4 0 15,4 3-5-15,0-4-2 0,4 4 0 0,-1 0 0 0,4-9-2 0,4-1-1 16,-4-3 0-16,4 4 0 0,-1-1-4 0,1 0-1 16,3 1 0-16,0-10 0 0,4 0-1 0,-4 0 0 15,7 0 0-15,-4-3 0 0,5 3-8 0,-8-7 12 16,0-2-12-16,0 6 12 0,4-10-4 0,-1 4 0 15,-3 0 0-15,0-1 0 0,1 1 16 0,-1-1 4 16,0 1 0-16,-4-7 0 0,-3 4-14 0,1-4-2 16,-5-3-1-16,1 3 0 0,-4-2 4 0,0-7 1 15,0 6 0-15,-4 0 0 0,1-6-8 0,-1 6 0 16,-7-6-8-16,4 3 12 0,0-3-12 0,0 6 0 0,-3 0 0 0,-1 0 0 16,4-2 29-16,-4 8 0 0,1-3 0 0,-4 7 0 31,3 0-61-31,4 2-13 0,7 7-3 0,-14 0 0 15,-4 0-144-15,-3 7-28 0,0-1-7 0</inkml:trace>
  <inkml:trace contextRef="#ctx0" brushRef="#br0" timeOffset="71873.8048">26836 8088 979 0,'0'0'87'0,"0"0"-70"0,3-6-17 0,4 6 0 0,-3 0 156 0,-1-9 28 16,5 9 6-16,-8 0 1 0,0 0-63 0,0 0-13 16,0 0-3-16,0 0 0 0,0 0-66 0,0 0-14 31,0 0-2-31,0 0-1 0,0 0-20 0,0 0-9 0,0 0 8 0,-8 0-8 0,1 9 0 0,-3-9-14 31,-1 6 2-31,-3-6 0 0,-4 10 0 0,1-1 0 16,-4-9 0-16,0 10 0 0,-4-4-1 0,4-3 0 15,-1 3 0-15,5-3 0 0,-8 4 13 0,8-4 0 0,-5-3 0 0,5 6 0 0,-1-6 17 0,4 0-3 16,0 6-1-16,0-6 0 0,3 0-1 0,1 0 0 16,3 0 0-16,7 0 0 0,-4 0 2 0,4 0 0 0,0 0 0 0,0 0 0 15,0 0 2-15,0 0 0 0,0 0 0 0,0 0 0 16,0 0 3-16,0 0 1 0,0 0 0 0,4 10 0 16,-4-7-4-16,7 6 0 0,-7-9 0 0,3 7 0 15,4 2-3-15,-3 0-1 0,-1 1 0 0,1-1 0 16,-1 1 7-16,1-1 1 0,-4 0 0 0,0 1 0 15,-4 2-20-15,4 1 8 0,0-4-8 0,0 1 0 16,-3-1 15-16,-1-3-4 0,4 4-1 0,-3-4 0 16,-1-3 2-16,4-3 0 0,0 0 0 0,0 10 0 15,0-1-12-15,0 0 12 0,0-9-12 0,0 7 12 16,0-7-12-16,0 0 0 0,0 0 0 0,0 0 0 16,0 9 0-16,0 0 0 0,0-9 8 0,0 0-8 0,4 7 0 15,-4-7 0-15,0 0 0 0,0 0 0 0,0 0 0 16,7 3-11-16,3-3 3 0,1 0 0 0,-1-3 8 0,1-4 0 15,3 4-9-15,4-3 9 0,-11 0 0 0,7 3 0 16,0-4-9-16,4 4 9 0,-1-3-8 0,5 3 8 16,-5-3-12-16,1 6 12 0,-1 0 0 0,5 0 0 15,-5 0 0-15,1 0 0 0,0 0-13 0,-4 0 4 16,0 9 1-16,3-3 0 0,-6-3 8 0,3 4 0 16,-3-4 0-16,-4 3 0 0,0 3 0 0,0 1 12 15,0-1-2-15,-4 1-1 0,1-1 7 0,-4 7 2 16,0-7 0-16,0 10 0 0,0-10 6 0,-4 7 0 15,-3 3 1-15,0-3 0 0,0 2-4 0,0 1-1 16,-3-3 0-16,-1 3 0 0,-3 0-6 0,-4-4-2 16,1-2 0-16,-1 6 0 0,-3-4 16 0,0 4 4 15,-4-10 0-15,0 7 0 0,1-6-32 0,-1-1-20 0,4 0 4 0,-4 1 0 32,0-10-19-32,1 0-3 0,-5 0-1 0,5-3 0 15,3-4-125-15,-1-2-26 0,1 0-5 0</inkml:trace>
  <inkml:trace contextRef="#ctx0" brushRef="#br0" timeOffset="74359.9446">28049 2557 230 0,'0'0'20'0,"0"0"-20"15,0 0 0-15,0 0 0 0,0 0 201 0,0 0 36 16,0 0 7-16,0 0 2 0,0 0-146 0,0 0-28 15,0 0-7-15,0 0-1 0,11 0-4 0,3 0 0 16,4 0-1-16,-1-10 0 0,8 7-23 0,0-3-5 16,3-3-1-16,4-1 0 0,-4-6 11 0,11 7 3 15,-4-7 0-15,4 7 0 0,-4 0-16 0,-3-1-2 0,0 1-1 0,-1 6 0 16,-2-4 3-16,-1 4 1 0,-7-3 0 0,0 6 0 16,-3 0-5-16,-1 0 0 0,-2 0-1 0,-5 0 0 15,1 6 3-15,-8-3 1 0,-3-3 0 0,0 0 0 16,7 10-4-16,-3-1-1 0,-4 1 0 0,0-1 0 15,0 0-22-15,0 7 9 0,0 3-9 0,3-10 0 16,-3 7 8-16,7 0-8 0,-3 2 0 0,-1 1 0 16,4 9 9-16,-7-2-9 0,8 2 0 0,-5 0 9 15,1 6 6-15,-1 1 1 0,1 3 0 0,-1-4 0 16,1 4 5-16,-4 6 2 0,3 0 0 0,1-1 0 16,-4 4-3-16,0 4 0 0,0-4 0 0,3 6 0 15,-3 0-4-15,0 1 0 0,0-1-1 0,4 0 0 0,-1 1 1 0,1-1 1 16,-4 0 0-16,3 7 0 15,1-4-17-15,-1 7 8 0,-3 0-8 0,11-4 0 16,-7 4 11-16,3 0-11 0,-4-1 10 0,4 4-10 0,0 3 9 16,0-3-9-16,0 3 8 0,0-6-8 0,-7-1 16 0,7 1-3 15,1-3 0-15,-5 2 0 0,-3 1 0 0,0 0 0 16,4-7 0-16,-4 7 0 0,0 0 2 0,0-4 0 16,0 4 0-16,-4-6 0 0,4 5 14 0,-3-2 3 15,-1 3 1-15,0-1 0 0,-3-2-25 0,7-4-8 16,0 7 0-16,-3 0 0 0,3-1 9 0,-4-2-1 15,4 3-8-15,-3-7 12 0,-1 7-12 0,4-4 0 16,-3-2 0-16,3-4 0 0,0 7 0 0,0-4 0 16,0-2 9-16,0 5-9 0,3-6 12 0,-3 4-2 0,0-4-1 15,0-3 0-15,0-3 2 0,0 7 0 0,0-1 0 16,-3-6 0-16,-1 3-3 0,1-3-8 0,-1 7 12 16,-3-11-4-16,4 4-8 0,-1-3 0 0,1 0 0 15,-1 0 0-15,4-6 0 0,0 3 8 0,0-4-8 0,-3 1 0 16,-5 3 0-16,5-4 0 0,-4 1 8 0,3 3-8 15,-3-10 0-15,4 10 0 0,-4-7 0 0,3-2 0 16,-3 8 0-16,0-11 0 0,-4 5 0 0,11 1 0 16,-7 2 0-16,0-2 0 0,0-1 0 0,0-2 8 15,-3-1 11-15,3-3 1 0,0 0 1 0,0 1 0 16,-4 2-12-16,0-9-9 0,4 3 12 0,0 0-12 16,-3-6 0-16,6 0 0 0,-6 0 0 0,10-4 0 15,-4-2 0-15,4 2 0 0,-4 1 8 0,4-3-8 16,-3-4 0-16,3 7 0 0,0-7 0 0,0 1 0 15,0 5 11-15,3-2-11 0,1-1 10 0,-4 1-10 0,0 3 12 16,4-4-3-16,-4-3-1 0,7 7 0 0,-7 0-8 0,3-4 10 16,1 4-10-16,-4 0 10 0,7-4-10 0,-7-2 0 15,3 5 0-15,-3-5-11 0,0-10 11 0,4 9 0 16,3 1 0-16,-7-4 0 0,0-6 10 0,3 9-2 16,4-6-8-16,-7-3 12 0,0 10-12 0,4-4 9 15,-4-6-9-15,0 0 8 0,0 0-8 0,0 9 0 16,0-9 0-16,0 10 0 0,0-1-9 0,0 1 9 15,0-10 0-15,0 0 0 0,0 0 0 0,0 6 14 16,0-6-1-16,0 0 0 0,0 0-13 0,0 0 0 16,-4 9 8-16,4-9-8 0,0 0 0 0,0 4 0 15,0-4 0-15,0 0 0 0,0 0 0 0,0 0 0 16,0 0 0-16,0 0 0 0,0 0 19 0,0 0-3 0,0 0 0 16,0 0 0-16,0 0-25 0,4 12-6 0,-4-12-1 15,0 0 0-15,0 0 16 0,0 0 0 0,0 0 0 0,0 3 0 16,0 7 0-16,0-10 0 0,0 0 0 0,3 9 0 15,-3-9 0-15,4 9 0 0,-4-9 0 0,0 0 0 16,0 0 0-16,0 0 0 0,0 0 0 0,0 0 0 16,0 0 0-16,0 7 0 0,0 2 0 0,0-9 0 15,0 0 0-15,0 0 0 0,0 0 0 0,0 0 0 16,0 0 0-16,0 0 0 0,0 0 0 0,0 0 0 16,0 0 0-16,0 0 0 0,0 0 0 0,0 0 0 15,0 0 0-15,0 0 0 0,0 0 0 0,0 0 0 16,0 0-16-16,0 0 2 0,0 0 1 0,0 0 0 15,0 0 13-15,0 0 0 0,0 0 0 0,0 0 0 16,0 0 0-16,0 0 0 0,0 0 0 0,0 0 0 0,0 0 0 16,0 0 12-16,0 0-1 0,0 0 0 0,0 0-11 15,0 0 0-15,0 0 0 0,0 0 0 0,0 0 0 0,0 0 0 16,0 0 8-16,0 0-8 0,0 0 0 0,0 0 0 16,0 0 0-16,0 0-11 0,0 0 11 0,0 0 0 15,0 0 0-15,0 0 0 0,0 10 0 0,0-10 0 16,0 0 0-16,0 6 0 0,0-6 0 0,0 3-10 15,0 6 10-15,0-9 0 0,0 0-11 0,0 7 11 16,0-7-10-16,0 9 10 0,0 0 0 0,0-5 0 16,0 8 0-16,0-12 0 0,0 0 0 0,-4 3 0 15,1 7 0-15,3-10 0 0,0 0 0 0,0 0 0 0,0 9 0 16,0-3 0-16,0 4 0 0,0-7 0 0,0-3 0 0,0 12 0 16,3-8 0-16,-3-4 0 0,0 0 0 0,-3 9 0 15,3 0 0-15,0 1 0 0,0-1 0 0,0-9 0 16,0 6 0-16,3 4 0 15,-3-10 0-15,0 0 0 16,0 0 0-16,4 6 0 0,0 4 0 0,-4-10 0 16,0 0 0-16,0 0 0 0,0 9 0 0,0-9 0 15,0 0 8-15,0 3-8 0,0 6 0 0,7-2 0 16,-4 2 0-16,-3-9 8 0,0 0-8 0,0 6 0 16,0 4 0-16,4-7 0 0,-4-3 0 0,0 0 0 15,0 0 0-15,0 0 0 0,3 9 0 0,-3-9 0 0,0 0 0 16,0 0 0-16,0 0 0 0,0 0 0 0,0 0 0 15,0 0 0-15,0 0 0 0,0 0 0 0,0 0 0 0,0 0 0 16,0 0 0-16,0 0 0 0,0 7 9 0,0-4-9 16,0-3 0-16,0 0 9 0,0 0-9 0,0 0 8 15,-3 9-8-15,-1-3 8 0,-6-2-8 0,2 2 0 16,1-6 9-16,-3 0-9 0,-4 0 0 0,-7 0 0 16,-4 0 0-16,-10-6-998 15,3 2-192-15</inkml:trace>
  <inkml:trace contextRef="#ctx0" brushRef="#br0" timeOffset="101827.9611">4244 14266 518 0,'0'0'46'0,"0"0"-37"16,0 0-9-16,0 0 0 0,0 0 104 0,0 0 20 15,0 0 3-15,0 0 1 0,0 0-68 0,-4 6-12 16,-6-3-4-16,3 7 0 0,0 5-7 0,0-5-1 0,3 5-1 0,-10 4 0 16,10-3-5-16,-3 3-1 0,0 0 0 15,0 6 0-15,-3-3 21 0,3 3 4 0,3 3 1 0,-3 6 0 16,0 1-33-16,4 2-6 0,-1 4-2 0,0-3 0 16,-6 6 6-16,3-7 2 0,0 7 0 0,0-6 0 15,-4 6-1-15,1-10 0 0,2 4 0 0,-6-4 0 16,4-5-11-16,-1 2-2 0,4-3-8 0,-3 0 12 15,3-9-4-15,-4 0-8 0,4-3 11 0,0 3-11 16,0-10 20-16,3 0-4 0,4-9 0 0,0 0 0 16,0 0-4-16,0 0-2 0,0 0 0 0,0 0 0 15,0 0 3-15,0-9 1 0,0-4 0 0,0-2 0 16,0-10-2-16,4 6-1 0,3-6 0 0,-7 3 0 16,7-13-11-16,0 1 10 0,4-1-10 0,-11-2 10 15,7-7-1-15,-4 0 0 0,-3 0 0 0,7-3 0 16,0 3-9-16,-3 0 10 0,3 0-10 0,3 4 10 0,4-4-10 15,-6 0 0-15,9 0 0 0,-6 0 0 0,13 0 0 16,-9-3 0-16,6 3 0 0,3 0 0 0,-6 0 11 0,0 7 0 16,6-4 0-16,-10 10 0 0,8-1 0 0,-5 1 0 15,4-1 0-15,-6 11 0 0,-1-5-11 0,-4 8 12 16,4 2-12-16,-3-3 12 0,-4 10-12 0,-7-1 8 16,4 1-8-16,3 3 8 0,-7-4-8 0,0 10 0 15,0 0 9-15,0 0-9 0,0 0 0 0,0 0 0 16,0 0 0-16,0 0 0 0,3 0 0 0,1 6 0 15,-1-2 0-15,4 5-8 0,0 0 8 0,-3 7 0 16,-1 3 0-16,1 0-8 0,3 6 17 0,0 0 4 16,-7 3 1-16,4 10 0 0,-4-4 8 0,7 10 2 0,-7 0 0 0,0 3 0 15,3 6-3-15,-3 1 0 0,4 8 0 16,-4-8 0-16,3 5-2 0,1-2-1 0,-1-4 0 16,4 0 0-16,-3 1-2 0,-1-7-1 0,1-3 0 0,-1 0 0 15,8-10-15-15,-8 4 0 0,5-7-9 0,-5-9 9 16,4 3 0-16,0 0 0 0,0-6 0 0,-3 0 0 15,3-4 0-15,-4-2-9 0,1-4 9 0,3 1-8 32,-4 2-28-32,-3-2-4 0,0-7-2 0,0-3 0 15,0 0-134-15,0 0-26 0,0 0-6 0,0 0-616 0</inkml:trace>
  <inkml:trace contextRef="#ctx0" brushRef="#br0" timeOffset="102109.1428">4064 14855 1659 0,'-14'-3'73'0,"10"3"16"0,1-6-71 0,-4 6-18 16,7 0 0-16,0 0 0 0,0 0 0 0,0 0 10 16,10-9-10-16,4-1 8 0,-6 1-8 0,9 6 8 15,-6-4-8-15,6 1 8 0,-2 3-8 0,2-3 0 0,1 3 0 0,3 3 8 16,0 0-8-16,4 0 0 0,3 0 0 0,4 0 0 31,3-7-25-31,0 4-1 0,4-3 0 0</inkml:trace>
  <inkml:trace contextRef="#ctx0" brushRef="#br0" timeOffset="102780.9441">5951 14282 1152 0,'-7'0'102'0,"4"-7"-82"16,-4 7-20-16,7 0 0 0,-7-3 96 0,7 3 16 15,0 0 2-15,0 0 1 0,0 0-67 0,0 0-12 0,0 0-4 0,0 0 0 16,0 0-13-16,-4 3-3 0,1 13-1 0,3-7 0 16,3 10 3-16,-3 6 1 0,0 3 0 0,4-2 0 15,-4 2 9-15,3 6 3 0,-3 1 0 0,0-7 0 16,4 6 0-16,-4-5 0 0,3-1 0 0,-3-3 0 15,7-6-8-15,0 0-2 0,0-4 0 0,0-5 0 16,-3-1-8-16,7 1-1 0,3-4-1 0,-4-6 0 16,4 0 17-16,-3-6 3 0,3-4 1 0,0 1 0 15,0-7-20-15,4 7-4 0,-7-10-8 0,6 0 12 16,-3 0 9-16,4 0 2 0,-4 1 0 0,4-4 0 16,-8 3-10-16,8-9-1 0,-11 9-1 0,7-6 0 15,0 0-11-15,0 6 0 0,0-6 9 0,4 6-9 16,-4 0 0-16,4 0 0 0,-4 4 0 0,0 5 0 15,0 1 0-15,0 9 0 0,4-10 0 0,-8 10 8 16,5 0-8-16,-1 7 0 0,-4-4 0 0,4 6 8 0,-3 1-8 16,0-1 0-16,-1 7 0 0,1-7 8 0,-4 7 3 15,3-4 1-15,-3-2 0 0,-3 5 0 0,-1 1-12 16,1-3 0-16,0-4 0 0,-4 0 8 0,-4 7-8 0,0-7 0 16,-3 1 0-16,-3-1-11 0,-1-2 11 0,1 8 16 15,-4-5-4-15,-1-1-1 0,-6 0-11 0,4 1 8 16,-8-7-8-16,4 10 8 0,0-10-20 0,-4 3-5 15,4-3-1-15,-4-6 0 16,0-3-106-16,4 6-22 0,0-10-4 0</inkml:trace>
  <inkml:trace contextRef="#ctx0" brushRef="#br0" timeOffset="102921.4982">6297 13673 2016 0,'-7'-6'179'0,"-4"3"-143"0,4 3-36 0,0-7 0 15,4 7 61-15,3 0 6 0,0 0 1 0,0 0 0 32,0 16-150-32,7-6-30 0,7 2-5 0</inkml:trace>
  <inkml:trace contextRef="#ctx0" brushRef="#br0" timeOffset="103733.8418">8530 13783 1796 0,'-17'-3'80'0,"9"-3"16"0,-2 6-77 0,-1-7-19 0,1 4 0 0,-1 3 0 15,-3 0 21-15,3 3 1 0,-3 4 0 0,4-1 0 16,-8 3-22-16,0 1 0 0,1 2 0 0,-1 4 0 16,-3-1-13-16,3-2-7 0,1 3-2 0,3-7 0 15,0 10 6-15,3-10 0 0,-3 1 1 0,3-1 0 0,1 7 15 0,3-10 0 16,-4 4 0-16,4-7 10 0,0 6-10 0,3 0 8 16,4-9-8-16,0 10 8 0,0-10-8 0,4 6 0 15,3 4 0-15,4-1 0 0,-4 0 0 0,7 1 0 16,0-4 0-16,3 3 0 0,5-5 0 0,-1 2 0 15,0 3 0-15,4 1 0 0,-4-1 0 0,0 0 0 16,0-2 0-16,0 2 0 0,-3 7 18 0,3-4-2 16,-3-2 0-16,-1-1 0 0,-2 7 5 0,-1-7 1 15,-4 7 0-15,1-7 0 0,-1 1 4 0,-3-1 1 16,4 1 0-16,-4-1 0 0,-3 0-3 0,3-2 0 16,-7 5 0-16,3-5 0 0,-3 2-2 0,0 0-1 15,-3 1 0-15,-4-1 0 0,3 1 4 0,-7 5 1 16,1-5 0-16,-4 8 0 0,0-2-4 0,-4-3-1 15,-3 2 0-15,0 4 0 0,-4-3-13 0,-7-4-8 0,8 10 10 0,-8-9-10 16,-7 3 0-16,11 2 0 0,0-2 0 0,3-3 0 16,0-4-10-16,1 4 10 0,-1-10-8 0,7 6 8 31,4-9-28-31,0 0-1 0,0 6 0 0,7-12 0 16,3 6-59-16,1-9-11 0,6-1-2 0,4 1-497 0,0-1-99 0</inkml:trace>
  <inkml:trace contextRef="#ctx0" brushRef="#br0" timeOffset="104466.6179">9084 13846 1875 0,'-4'-10'41'0,"1"1"9"0,3 3 2 0,0 2 0 0,0 4-41 0,0 0-11 0,0 0 0 0,0 0 0 15,0 0 16-15,0 0 0 0,0 0 1 0,0 0 0 16,3 4-17-16,5 8 0 0,-5 1 0 0,4-4 0 16,-3 7 0-16,-1-4 0 0,1 10 9 0,-1 0-9 15,-3 0 25-15,0 6-1 0,4-6 0 0,-4 13 0 16,-4-4 12-16,4 0 3 0,0 4 0 0,0-1 0 16,-3 4-11-16,3 3-3 0,-7-3 0 0,7-1 0 15,-4-2-13-15,1 2-2 0,-1-2-1 0,1-7 0 16,3 6-9-16,-4-8 0 0,-3 2 0 0,3-3 0 15,1-6 8-15,-1-1-8 0,-3 1 0 0,4-3 8 16,-4 3-8-16,3-4 8 0,1-5-8 0,-1-1 8 16,-3 1-8-16,4-4 8 0,3-6-8 0,-4 3 8 15,-3-3 0-15,7 0 0 0,-4 0 0 0,-3-3 0 16,4-3 0-16,-1-4 0 0,-3 1 0 0,4 3 0 16,-1-7-8-16,1-3 10 0,-1-2-10 0,-3-8 10 0,4 8-10 15,-1-7 0-15,-3-4 0 0,4-5 0 0,3-1 0 0,0 4 8 16,0-10-8-16,0 4 0 0,3-7 0 0,1 6 0 15,3-6 0-15,-4 0 0 0,8 0 0 0,-1 7 0 16,4-7 0-16,-3 9 0 0,3-9 0 0,4 7 0 16,-4 2 0-16,0 1 0 0,4 6 0 0,-1-7 0 15,1 7-9-15,0 9 9 0,-4-6 0 0,3 12 0 16,4-2 0-16,-3 5 0 0,-4 1-12 0,0 3 0 16,0 6 1-16,1 0 0 0,-1 9 11 0,-4-3 0 15,4 10 0-15,0-3 0 0,-3 5 0 0,0 8 0 16,-8-8 0-16,1 7 0 0,3 4 0 0,-11-1 12 15,1-3-2-15,-4 3-1 0,3-3-9 0,-3 3 0 16,-4-2 0-16,-3 8 8 0,0-6-8 0,-3 0 0 0,-1-2 0 16,-3-1 8-16,-4-7-19 0,7 8-4 0,1-8-1 15,-1-5 0-15,1 3-19 0,2-7-4 0,5 0-1 0,-1 1 0 16,4-4-104-16,7-6-20 0,0 0-5 0</inkml:trace>
  <inkml:trace contextRef="#ctx0" brushRef="#br0" timeOffset="105075.8498">9864 14078 691 0,'-4'0'61'0,"1"0"-49"15,-1 0-12-15,-3 6 0 0,3-6 128 0,4 0 24 16,0 0 4-16,0 0 0 0,0 0-91 0,0 0-18 16,0 0-4-16,0 0-1 0,0 0-8 0,0 0-2 15,0 0 0-15,4-6 0 0,-4 6-1 0,0 0-1 16,4-3 0-16,3-4 0 0,0 4 8 0,3-3 2 15,-3 6 0-15,4-6 0 0,-1 2-14 0,5-2-2 16,-1 6-1-16,3-9 0 0,-3 9-15 0,4-10-8 16,0 7 8-16,-1-6-8 0,1-4 0 0,0 4 9 15,3-1-9-15,-4-2 0 0,1-4 17 0,-4 1-3 0,0 5-1 16,0-9 0-16,4 7 15 0,-4-4 4 0,-3 0 0 0,3-2 0 16,-4-1-13-16,1 3-3 0,0-3 0 0,-8 1 0 15,4 2-8-15,-3-3-8 0,-1 0 9 0,-3 4-9 16,-3 2 12-16,3-3-4 0,0-3-8 0,-4 10 12 15,-3-7-12-15,0 7 0 0,4 0 8 0,-1-1-8 16,-3 10 0-16,0-9 0 0,-4 9 0 0,1 0 0 16,3 0 0-16,-4 0 8 0,1 9-8 0,-1-3 0 15,-3-2 10-15,0 11-10 0,0-2 10 0,-4 2-10 16,0 4 16-16,1 0-4 0,-1 6 0 0,4 0 0 16,-4 4 8-16,8-1 0 0,-4 3 1 0,3 0 0 15,4 4 0-15,-4-7 0 0,4 7 0 0,4-7 0 0,-1 6-21 16,4 1 9-16,-3-7-9 0,6-3 0 0,1 3 0 0,-1 1 0 15,4 2 0-15,0-9 0 16,4 3-25-16,-4-6-9 0,7 0-2 0,4 3-648 16,-1-10-131-16</inkml:trace>
  <inkml:trace contextRef="#ctx0" brushRef="#br0" timeOffset="105466.3754">11236 13629 1609 0,'0'0'71'0,"-4"-6"15"0,-6-3-69 0,3-1-17 0,7 7 0 0,-4-3 0 16,-3-4 72-16,0 4 12 0,0 6 1 0,0-9 1 15,7 9-35-15,-7-3-7 0,-7-4-2 0,7 4 0 16,3-3-28-16,-6 6-6 0,-1-3 0 0,-3-4-8 16,0 7 0-16,3 0 0 0,1 0 0 0,-1 0 0 15,-10 10 14-15,3-10-4 0,8 9-1 0,-8-9 0 16,-3 10-1-16,3-1 0 0,4-3 0 0,0 13 0 16,0-3 16-16,-4 6 2 0,-3 0 1 0,4 0 0 15,9 9 10-15,-2-3 3 0,-4 1 0 0,3 5 0 16,4-6-16-16,4 7-4 0,-1-7 0 0,1 0 0 15,-1 4-12-15,4-4-8 0,7 0 10 0,-3 0-10 0,-8-3 0 16,11 3 0-16,4-2 0 0,-1-8 0 0,-3 1 0 0,4 3 0 16,0-9-13-16,6 6 4 15,1-4-43-15,-4 1-8 0,0-4-1 0,4-2-631 16,10-4-125-16</inkml:trace>
  <inkml:trace contextRef="#ctx0" brushRef="#br0" timeOffset="105731.9365">11589 13855 1555 0,'-4'0'138'0,"-3"-3"-110"0,0-3-28 0,0 6 0 15,7 0 96-15,0 0 13 0,-3 0 3 0,3 0 1 16,0 0-39-16,0 0-8 0,-8 6-2 0,5 3 0 15,-1 1-42-15,4 2-9 0,4 4-1 0,-4 3-1 16,-7 0 0-16,7 6 0 0,7-7 0 0,-4 1 0 16,-6 3-3-16,3-3-8 0,3 0 12 0,5 0-4 15,-5-4-8-15,4-2 0 0,0 3 0 0,0-1 0 32,7-5-163-32,-7-1-31 0</inkml:trace>
  <inkml:trace contextRef="#ctx0" brushRef="#br0" timeOffset="105856.9124">11691 13513 806 0,'0'-15'72'0,"-11"5"-58"16,1-9-14-16,-4 10 0 0,7-7 341 0,-4 7 66 15,4-1 13-15,-4 1 2 0,4 3-299 0,7-4-60 16,0 10-12-16,0 0-3 16,0 0-195-16,0 0-39 0,0 16-8 0</inkml:trace>
  <inkml:trace contextRef="#ctx0" brushRef="#br0" timeOffset="106919.1594">12527 13799 403 0,'-7'-7'36'15,"0"7"-36"-15,4-9 0 0,-5 6 0 0,1-3 180 16,4-4 28-16,-4 10 7 0,3-6 1 0,1-4-135 0,3 7-26 16,-4-3-6-16,1 3-1 0,3 3-12 0,-4-6-2 15,-3-4-1-15,4 1 0 0,-1-1 17 16,1 4 3-16,-1 3 1 0,0-3 0 0,-3 3 8 0,0-4 2 16,4-2 0-16,-4 6 0 0,3-4-32 0,-3 7-5 15,0 0-2-15,0 0 0 0,0 7-25 0,-4 2 8 16,1 4-8-16,-1 2 0 0,1 4 11 0,-4 0-3 15,-1 6-8-15,5 3 12 0,-1-3 5 0,1 4 1 16,-4-1 0-16,3-3 0 0,0 3-10 0,4-3-8 16,0 0 9-16,4-6-9 0,3 0 0 0,-4 0 0 15,8-10 0-15,-1 7 0 0,-3-7 0 0,0-9 0 16,0 0 0-16,0 0 0 0,11 0 0 0,-4-3-12 0,0-3 12 0,4-4-13 16,-1 1 13-16,-3-7 0 0,0 4 0 0,4-10 10 15,-4 9 3-15,0-12 1 0,4 6 0 0,-4-6 0 16,0 0-2-16,3 6-1 0,-3-3 0 0,4 1 0 15,-4 8 18-15,4-3 4 0,-8 7 1 0,4 0 0 16,0 2-6-16,-3 4 0 0,3-3-1 0,-7 6 0 16,0 0-27-16,7 0 0 0,0 6 0 0,0 4 0 15,0-4 0-15,-3 6 0 0,3-2 0 0,-4 5-11 16,4 4 11-16,0-3-10 0,0-4 10 0,0 4-10 16,-3 3 1-16,3-10 0 0,4 7 0 0,-1-7 0 15,-6 1-3-15,3-1 0 0,3 1 0 0,1-4 0 16,3-3 12-16,0 3 0 0,0-6 0 0,0 0 0 15,7 0 0-15,4-6 0 0,-4 3 0 0,4-3 11 16,0-4-11-16,3 1 0 0,-3-1 0 0,3-5 0 16,0 5 0-16,0-8 0 0,4-8 8 0,-4 8-8 0,0-11 16 15,1 4-3-15,-1-3 0 0,0 0 0 0,-3-3 19 0,0-1 3 16,-1-2 1-16,1-4 0 0,-4-3-36 0,0 7 0 16,-3-13 0-16,0 9 0 0,-4-12-9 0,0 3 9 15,0-3-8-15,0-7 8 0,-3 4-16 0,-1 0 3 16,-3-1 0-16,0 1 0 0,-3 0 5 0,-1 6 8 15,1 3-13-15,-1 0 5 0,-6 6 8 0,3-2 8 16,-4 11-8-16,1-5 11 0,-1 12 16 0,1-3 3 16,-4 6 1-16,3-3 0 0,-6 3-22 0,-1 7-9 15,0-4 8-15,4 0-8 0,-3 7 12 0,-4-1-4 16,3 1 0-16,0 0 0 0,-3 6-8 0,4-4 0 16,-1 7 0-16,-3-6 0 0,4 6 0 0,-1 6-16 15,11-6 4-15,-7 7 1 0,-7-4 11 0,3 6 0 0,4 0 0 16,0 1 0-16,-4 6 0 0,4 2 0 0,0 1 0 15,-3 6 0-15,3 3 0 0,0 7 0 0,3-1 0 0,-3 4 0 16,4 6 0-16,-1 0-8 0,1 3 8 0,-1 6 0 16,4 7 11-16,0-4 7 0,4 4 2 0,-4-4 0 15,3 7 8-15,4 0 1 0,0-10 1 0,0 7 0 16,4-7-4-16,-1 3-1 0,1-2 0 0,0-4 0 16,-1 6-16-16,-3-6-9 0,4 4 10 0,3-7-10 15,-4 6 0-15,-2-6 0 0,-1 3 0 0,0-3 0 16,3 4-44-1,-3-4-8-15,0-10-1 0,0-2-1 0,4-1-166 0,3-9-34 0,0-6-6 16,0-9-2-16</inkml:trace>
  <inkml:trace contextRef="#ctx0" brushRef="#br0" timeOffset="108262.5897">14601 13328 2383 0,'0'0'52'0,"0"0"12"0,-3-9 1 0,-4 9 2 0,7 0-54 0,0 0-13 15,0 0 0-15,0 0 0 0,0 0 9 0,0 0-1 16,0 0 0-16,0 0 0 0,0 0-8 0,0 0-9 16,0 0 9-16,0 0-13 0,0 0 13 0,10 0 0 15,-2 6 0-15,-8-6-9 16,0 0-20-16,7 3-4 0,0 7-1 0,-4-1 0 16,1-3-18-16,-4 4-3 0,0-1-1 0,0 1 0 15,0-1-145-15,0 0-30 0,0 16-5 0,0-6-2 0</inkml:trace>
  <inkml:trace contextRef="#ctx0" brushRef="#br0" timeOffset="108481.294">14594 13789 1735 0,'0'0'76'0,"0"0"17"0,0 0-74 0,0 0-19 0,0 0 0 0,0 0 0 16,0 0 101-16,0 0 17 0,0 0 3 0,0 0 1 16,0 0-76-16,0 0-15 0,0 0-3 0,0 0-1 15,0 10-42-15,0-10-8 0,0 0-1 0,0 0-1 16,0 0-131 0,7 3-27-16</inkml:trace>
  <inkml:trace contextRef="#ctx0" brushRef="#br0" timeOffset="109481.0593">16376 13425 1728 0,'-7'-6'76'0,"7"6"16"0,0 0-73 15,0 0-19-15,10-3 0 0,1-3 0 0,3 6 51 0,4-3 6 0,3 3 2 0,4-7 0 16,-4 14-19-16,7-14-4 0,-3 7-1 0,3 0 0 16,0 0-20-16,0 0-4 0,1 0-1 0,-1-3 0 15,4 3-10-15,-1-6 0 0,1 6 0 0,3-3 8 16,1-3-8-16,2 6 0 0,-6-10 0 0,0 7 0 16,-7-3 0-16,-1-4 0 0,1 1 0 0,0-1-11 15,-4-5 11-15,-3 5 0 0,-4-5 0 0,-4 2 0 0,1-2 0 0,-1 2 9 16,-3-3-9-16,-3 1 0 0,0-4 20 0,-1 3-2 15,-3-3-1-15,0 7 0 0,-3-7 3 0,3 3 0 16,-8-3 0-16,5 4 0 0,-4 5-9 0,0-5-2 16,-4 5 0-16,4 1 0 0,-3-1-9 0,-1 7 0 15,0-3 9-15,1 3-9 0,-8-3 0 0,4 6 8 16,0 0-8-16,-4 9 0 0,1-9 0 0,-8 9 0 16,4 1 0-16,-4 6 0 0,4-4 0 0,0 4 0 15,3 3 10-15,1 6-10 0,-1-7 26 0,0 8-1 16,4 2 0-16,4 0 0 0,-1 7-2 0,0-7-1 15,4 6 0-15,4-6 0 0,-4 4-12 0,3-4-2 16,4 7-8-16,0-14 12 0,0 11-12 0,0-10 0 16,7 12 8-16,-3-9-8 0,3 4 0 0,-4-1 0 0,8-3 0 0,3 0 0 31,0 0-27-31,4-3-1 0,-4-3-1 0,4 6 0 16,10-6-139-16,0-4-28 0,0-5-6 0</inkml:trace>
  <inkml:trace contextRef="#ctx0" brushRef="#br0" timeOffset="110019.5512">18073 13416 1094 0,'0'0'97'0,"-4"-6"-77"0,1-4-20 0,-1 7 0 15,1-6 124-15,-1-1 22 0,-3 1 4 0,4-4 1 16,-4 4-63-16,3 0-13 0,-7-1-3 0,8 1 0 16,-8 6-38-16,4-4-8 0,4-2-2 0,-1 3 0 15,-6-4-5-15,3 10-2 0,3-9 0 0,4 9 0 16,0 0 2-16,-7 0 0 0,0-9 0 0,7 9 0 16,0 0-6-16,0 0-1 0,-7 0 0 0,7 0 0 15,0 0-4-15,-4-4-8 0,4 4 11 0,-7-6-11 16,0 3 8-16,7 3-8 0,-10-6 0 0,3 6 0 15,7 0 23-15,-7 6-3 0,-4-3 0 0,0 7 0 16,1-1-2-16,-4 0-1 0,3 7 0 0,1 3 0 16,-1 0-9-16,0-1-8 0,4 8 9 0,-3-8-9 15,3 7 0-15,3 1 0 0,-6-8 0 0,6 11 0 16,-3-11 0-16,3 7 0 0,-3-6 0 0,4-3 0 16,-1-4 0-16,4 4 0 0,0-6 0 0,4-1 0 15,-4-3-16-15,0-6 1 0,0 0 0 0,7 3 0 0,3-3 7 16,1-3 8-16,0-3-13 0,-1-3 5 0,1-4 8 15,3-3 12-15,-3 1-2 0,3-4-1 0,0 0 19 16,0 3 3-16,-4-2 1 0,1-1 0 0,0-6 5 0,-1 6 2 16,-3 0 0-16,-3 3 0 0,3 7-3 0,-4 0 0 15,4-1 0-15,-3 1 0 0,-4 9-21 0,0 0-5 16,0 0-1-16,10 15 0 0,-2-2-9 0,-1 3 0 16,0 2 0-16,0 1 0 0,-4 0 9 0,4 3-9 15,-3 0 10-15,-1-3-10 16,4 6-24-16,0-6-12 0,-3-1-1 0,3 4-1 15,4-9-118-15,-1 3-24 0,1-7-5 0</inkml:trace>
  <inkml:trace contextRef="#ctx0" brushRef="#br0" timeOffset="110331.9743">18740 13203 1843 0,'-11'-19'81'0,"7"13"18"0,-3-4-79 0,0 1-20 0,0 6 0 0,0-4 0 16,0-2 71-16,-3 0 10 0,-1 9 3 0,0-7 0 15,-3 7-43-15,0 0-8 0,4 0-1 0,-8 0-1 16,4 7-31-16,-4 2-16 0,1-3 1 0,2 4 1 16,1-1 14-16,-3 4 0 0,3 2 0 0,3 4-9 15,-7 6 32-15,4 4 6 0,4-1 2 0,-1-3 0 16,1 9-11-16,2-5-1 0,5-1-1 0,3-3 0 0,0 3-18 0,7-3 8 15,-3 3-8-15,6-3 0 0,1-6 10 16,3 6-10-16,0-6 8 0,4 0-8 0,3-3-11 0,0-4-7 16,4 4-2-16,3-7 0 15,0-2-182-15,4-7-37 0,28-7-7 0,-18-5-2 0</inkml:trace>
  <inkml:trace contextRef="#ctx0" brushRef="#br0" timeOffset="110831.8639">19103 12400 1954 0,'-7'-13'87'0,"3"1"17"0,4 3-83 0,4-1-21 0,-4 1 0 0,3 6 0 16,-3 3 77-16,0 0 11 0,7 3 3 0,4 3 0 15,3 3-65-15,-3 4-13 0,6 12-2 0,-3 0-1 16,1 10 0-16,-1 2 0 0,0 7 0 0,3 9 0 16,-6 4 22-16,3-4 4 0,-3 10 0 0,-1-10 1 15,1 10-23-15,-1-3-5 0,-2-4-1 0,2-3 0 16,1 10-8-16,-4-10 8 0,0 1-8 0,0-4 8 16,0-6-8-16,0-7 0 0,-3 1 9 0,-1-4-9 15,1-5 8-15,-4-4-8 0,3 0 8 0,-6-6-8 0,-1-7 15 16,4 4-2-16,-3-7 0 0,3-2 0 0,0-7 12 0,0 0 3 15,0 0 0-15,0 0 0 0,-8-7 3 0,1-2 1 16,4-1 0-16,-1-5 0 0,1 2-20 0,-1-6-4 16,4-3-8-16,0 4 12 0,0-4-4 0,4 0 0 15,-1 0-8-15,1-3 12 0,-1 9-12 0,1-3 0 16,7 0-9-16,-4 4 9 0,0-4 0 0,0 10 0 16,0-4 8-16,3 0-8 0,-3 4 0 0,0 6 0 15,0-3 0-15,1 6 0 0,2 0-13 0,-3 6 3 16,0-3 1-16,0 3 0 0,4 4 9 0,-1 5 8 15,1-2-8-15,0-4 11 0,-1 7-11 0,1 3-11 16,-1-10 3-16,-3 10 0 16,0-3-16-16,4-1-4 0,0 4 0 0,-1-6 0 15,-3 12-161-15,4-6-33 0,-1 6-6 0,-2-6-2 0</inkml:trace>
  <inkml:trace contextRef="#ctx0" brushRef="#br0" timeOffset="112065.9507">21234 12961 1544 0,'-7'-15'68'0,"3"5"15"16,4-2-67-16,0-4-16 0,0 0 0 0,0-2 0 0,0-1 89 0,0 3 15 15,4-3 2-15,-1 10 1 0,1-4-48 0,-1 4-10 16,4-4-1-16,0 10-1 0,4-3-35 0,-4 3-12 16,4 3 9-16,-1 3-9 0,4 3 0 0,-3 4 0 15,3 8 0-15,0 1 0 0,0 0 0 0,-3 12 0 16,3-2 0-16,-4-1 0 0,1 0 0 0,0 7 18 16,-1-1-3-16,-3-6-1 0,0 13-2 15,0-10 0-15,0 4 0 0,0-1 0 0,-3-5-12 0,0 2 11 16,-1-9-11-16,1 3 10 0,-4 3-10 0,0-9 10 15,0-3-10-15,-4 3 10 0,4-4-10 0,-3-5 0 16,3-1 9-16,-4 0-9 0,0 1 13 0,1-4-1 16,3-6-1-16,0 0 0 0,0 0 14 0,0 0 3 15,-7-6 1-15,3-4 0 0,1 1 5 0,-4-7 1 0,7 4 0 0,0-13 0 16,0 6-11-16,0-9-3 0,0-4 0 0,3-5 0 16,1 8-9-16,-1-5-3 0,1-1 0 0,-1-2 0 15,4 2-9-15,1 1 0 0,-1-1 0 16,3 4 0-16,1 0 0 0,3-1 0 0,-4 1 0 15,1 3 0-15,7-1 0 0,-1 4-16 0,1 0 4 16,0 3 1 0,-4 7-23-16,3-4-5 0,12 3-1 0,-8 4 0 15,-7 2-112-15,7 1-22 0,7 3-5 0,0-1-724 0</inkml:trace>
  <inkml:trace contextRef="#ctx0" brushRef="#br0" timeOffset="112581.4472">22133 12820 2138 0,'0'0'95'0,"-3"-9"19"0,3-1-91 0,-4 7-23 16,-6-3 0-16,6-3 0 0,4 9 36 0,0 0 4 15,-7-7 0-15,0 4 0 0,7 3-29 0,-7 0-11 16,0 3 8-16,0-3-8 0,0 7 0 0,7-7 0 16,0 9 0-16,-4 0 0 0,-3-2-12 0,4 5 12 15,6-2-10-15,-3-1 10 0,4 7 0 0,-4-1 0 16,0-2-8-16,3 3 8 0,4 2 0 0,0-2 0 16,-3 3 0-16,-1 0-9 0,8 0 9 0,-4-1 0 15,0 4 0-15,0-3-8 0,0-6 8 0,4 2 0 0,-1 4 0 16,-3 0 0-16,-3-3-9 0,7-7 9 0,6 7-10 0,-3-13 10 15,-3 6 0-15,3-2 0 0,4-4 0 0,-1-3 0 16,1-3 8-16,-4-4 0 0,0 4 1 0,0-3 0 16,7-4 25-16,-3-2 5 0,-11-1 1 0,4 1 0 15,3-4-2-15,-7-3 0 0,-4 4 0 0,-3-4 0 16,0 0-22-16,0 0-5 0,0-6-1 0,-3 0 0 16,-8 3-10-16,4-3 0 0,0-3 0 0,4 0 0 15,-4-4-8-15,0 10-1 0,-4-3 0 0,4 6 0 16,3 1 9-16,1 2-8 0,-4 0 8 0,0 7-8 15,3-1 8-15,-6 1-12 0,-8 6 12 0,-3 3-12 16,7 3-21 0,-7-3-5-16,-8 6-1 0,5-3 0 0,-5 7-48 0,5-1-9 0,-1 1-3 0,4 5 0 15,-4 1-39-15,7-3-8 0,4 2-2 16</inkml:trace>
  <inkml:trace contextRef="#ctx0" brushRef="#br0" timeOffset="113300.0424">22899 12758 1566 0,'7'-10'69'0,"0"7"15"0,0-3-68 0,0-4-16 0,0 1 0 0,0 3 0 15,4-4 119-15,-1 1 20 0,-6-1 4 0,3 1 1 16,-4 9-70-16,-3 0-14 0,0 0-2 0,7-9-1 15,-7 9-35-15,8 0-7 0,-1 9-2 0,-4 0 0 16,1 1-13-16,-1 9 0 0,1 3 0 0,-1 0 0 16,1 3 12-16,-4 3-1 0,3 0 0 0,1 3 0 15,3-2-2-15,0-1 0 0,-7-3 0 0,3 3 0 16,4-9 11-16,1 3 1 0,-1-10 1 0,-4 7 0 0,4-9-22 0,0 5-10 16,0-5 1-16,-3-4 0 0,3-3 17 0,0 3 4 15,0-12 1-15,4 6 0 0,-1-3 2 16,-3-3 0-16,4-4 0 0,-1 4 0 0,1-3-7 15,0-1-8-15,-1-9 11 0,1 10-11 0,3-10 9 0,-7 4-9 16,3 2 0-16,1-3 9 0,0-2-9 0,-1 2 0 16,1 3 0-16,-4-2 0 0,3 8 0 0,1-2 0 15,-4 9 0-15,0-3 0 0,-7 3 0 0,7 3 0 16,4-3 0-16,-11 0-11 0,3 9 11 0,1-2 0 16,-1 2-9-16,4 0 9 0,0 1 0 0,-3-1 0 15,3 1-9-15,-7-10 9 0,4 0 0 0,-4 0 0 0,7 6 0 16,-7-6 0-16,0 0 0 0,7 9 0 0,-7-9 0 15,10 10 0-15,-3-4 0 0,0-3 0 0,-7-3 0 0,7 6 0 16,-7-6 0-16,8 10 0 0,-1-7 0 0,3 3 0 16,-10-6 0-16,0 0 11 0,7 10-11 0,-7-10 10 15,0 0-10-15,0 0 0 0,11 0 0 0,-11 0 0 16,7 0 24-16,3-7 2 0,-3 4 1 0,4-3 0 16,-4-3 1-16,4-1 1 0,-4-2 0 0,3-4 0 15,1 0-12-15,-1-3-2 0,1 1-1 0,0-1 0 16,-4-6-4-16,3 6-1 0,-3-6 0 0,-3-3 0 31,3-1-103-31,-4-5-21 0,5 6-4 0,-1-7-1 0,0 7-141 0,0-3-29 0</inkml:trace>
  <inkml:trace contextRef="#ctx0" brushRef="#br0" timeOffset="114299.7934">25354 11908 1666 0,'0'-19'74'0,"0"13"15"0,0-7-71 0,-3-3-18 0,3 7 0 0,0 3 0 15,0-4 68-15,0 1 9 0,0 9 3 0,0 0 0 16,0 0-28-16,0 0-4 0,0 0-2 0,0 0 0 16,7 9-37-16,-4 7-9 0,1-7 0 0,-1 10 0 15,1 9 0-15,3 4 12 0,-4-1-12 0,1 13 12 16,3 0 16-16,-4 9 3 0,-3 7 1 0,-3-4 0 15,3 7-20-15,-7 0-3 0,3-4-1 0,-3 4 0 16,4 0-8-16,-4-1 0 0,3-5 0 0,1-4-11 16,-1-9 11-16,1 0 11 0,3 0-3 0,-4-10 0 15,4-5-8-15,-3-1 0 0,3-3 0 0,-4 3 0 16,4-9 8-16,-4-10 0 0,1 7 0 0,-1-7 0 16,1-2-8-16,-4-4 0 0,3 6 0 0,4-9 8 0,-7 0 1 15,4-3 0-15,-1-3 0 0,1-4 0 0,-4 1-9 0,7-7 0 16,-4 4 0-16,1-4 0 0,-1-12 28 0,4 9 4 15,0-15 1-15,4 5 0 0,-1-5-33 0,1-4-16 16,3 4 2-16,3-10 0 0,1 6 22 0,3-3 5 16,4 4 1-16,-1 9 0 0,1-4-14 0,7 10 0 15,-4-3 0-15,3 10 0 0,-2 5 8 0,2 7 0 16,-6-3-8-16,3 6 12 0,-3 9 0 0,3 1-1 16,0 5 0-16,-3 4 0 0,-4 6-11 0,0 3 0 15,0-3 0-15,-3 4 8 0,-1-1-8 0,-3 6 0 16,0-5 0-16,0 5 0 0,0-9 0 0,-3 3-17 15,0 1 4-15,-1-4 1 16,4 0-107-16,-3-6-21 0,-1-1-4 0,1-2-514 0,3-3-103 16</inkml:trace>
  <inkml:trace contextRef="#ctx0" brushRef="#br0" timeOffset="115198.2562">26508 12557 1440 0,'0'0'64'0,"0"0"12"0,0-13-60 0,0 4-16 16,3-1 0-16,-3 1 0 0,0 0 200 0,4-1 38 15,-1 1 7-15,1 3 2 0,-1-4-188 0,-3 7-38 16,0 3-7-16,0-6-2 16,0-4-12-16,0 7 0 0,0 3 0 0,-3-6 0 0,3-3 0 15,0 9-12-15,0-7 1 0,-4 4 0 0,1-3-3 0,3 6-1 0,-4-3 0 0,1-4 0 16,-4 4 6-16,0 3 1 0,0-6 0 0,0 6 0 16,-1-3 8-16,-2 3 0 0,-1-6 0 0,1 6-8 15,-4 6 8-15,3-3 0 0,-3 3 0 0,-4-3 0 16,1 4 0-16,-1 2 0 0,4 1 0 0,-4 5 0 15,1-2 0-15,-1 6 14 0,0-4-2 0,4 10 0 16,-3-3-12-16,2 3 0 0,1 4 0 0,0-4 0 0,4 3 0 16,-4 3 0-16,3-3 0 0,4-2 0 0,0-4 8 15,0-7-8-15,0 4 0 0,7 0 0 0,-4-10 0 0,4 1 0 16,0-4 0-16,0-6 0 0,0 0 0 0,0 0 0 16,7 9 0-16,4-9 0 0,3-6-18 0,0 3 3 15,0-3 1-15,4-4 0 0,-1 1 14 0,1-4-12 16,3-9 12-16,0 10-12 0,-3-13 12 0,3 6 0 15,-3-6 0-15,3-3 10 0,-3-1 17 0,-1-2 3 16,1 3 1-16,0 6 0 0,-4 0 5 0,0 3 0 16,-4 0 1-16,1 10 0 0,-4-1 0 0,0 1 0 15,0 3 0-15,-7 6 0 0,0 0-22 0,0 0-5 16,7 9-1-16,-3 1 0 0,-1-1-9 0,-3 13 0 0,4-3 0 16,-4 0-11-16,-4 9 11 0,4-9-10 0,0 6 10 15,-3 3-10-15,3-3-1 0,0-6 0 0,0 6 0 0,0-6 0 16,3-4-5-16,-3-2-2 0,-3 3 0 15,6-7 0-15,1 0 0 0,-1 1 0 0,4-1 0 0,-7-9 0 16,0 0 9-16,11 6 9 0,0-2-13 0,3-4 5 16,0-4 8-16,-4-2 0 0,4 3 0 0,-3-3 0 15,7-4 0-15,-1 1 9 0,1-7-9 0,3 4 0 16,0-4 20-16,4-9-2 0,-4 6-1 0,4-9 0 16,3 0-7-16,4-7-2 0,0 7 0 15,3-6 0-15,0 8-8 0,4-2 0 0,3 3 9 0,1 3-9 16,-1 0 8-16,0 10-8 0,1-7 8 0,-1 3-8 15,-3 7 13-15,0-7-1 0,-1 13-1 0,-6-3 0 16,0-4-11-16,0 10 0 0,-4-9 0 0,-3 9 0 0,-1 6 0 16,1-3 0-16,-7 4-9 0,-1-4 9 0,1 6 0 0,-4 1 0 15,-3 5 0-15,-4 1 9 0,-4-4-9 0,-3 4 0 16,0 3 0-16,-3 0 8 0,-8 0-8 0,0-4 0 16,-3 10 0-16,-7-6-11 0,3 0 11 0,-3 0 11 15,-3 0-3-15,-1 3 0 0,0-4-8 0,-7-5 0 16,1 3 9-16,-5-1-9 0,1-5 0 0,-7-7 0 15,3 6-12-15,-3-9 4 16,-1 6-46-16,-2-2-9 0,-1-8-1 0,0-2-664 16,0-3-133-16</inkml:trace>
  <inkml:trace contextRef="#ctx0" brushRef="#br0" timeOffset="117635.8054">29037 12218 1566 0,'0'-16'69'0,"4"16"15"16,-1-9-68-16,1 3-16 0,-4 3 0 0,3-4 0 15,4 4 31-15,0-3 2 0,0-3 1 0,4-1 0 16,0 1 6-16,-1 2 0 0,1-2 1 0,3 0 0 16,0-1-24-16,4 1-5 0,-1-1 0 0,1 1-1 15,3 0-11-15,0-1 12 0,0 1-12 0,1-1 12 0,2-2-2 0,1 2 0 16,-4 1 0-16,4 0 0 0,3-1 3 0,-3 7 1 15,-1-9 0-15,1 2 0 0,0 7-5 0,-4-3-1 16,4-4 0-16,-4 10 0 0,-4-3 4 0,8-3 0 16,-4 6 0-16,-7 0 0 0,11 0-12 0,-7-3 8 15,-1 3-8-15,-6 3 8 0,7-3-8 0,-4 6 8 16,0 4-8-16,-4-7 8 0,1 6 0 0,0 7 0 16,-4 0 0-16,3-4 0 0,-6 7 2 0,-1 6 0 15,-3 0 0-15,0 3 0 0,-3 0-10 0,-4 7 0 16,-4-7 0-16,1 7 8 0,-12-1-8 0,8 1 0 15,-7-7-12-15,-4 6 12 0,8-5 0 0,-8 5 0 16,4-6 0-16,-4 1 0 0,1 2 0 0,-8-9 16 16,7 3 0-16,0 3-1 0,-3-9-15 0,0 6 0 15,0-6 8-15,3-3-8 0,4 2 0 0,-4 1 0 0,8-9 0 16,-5 5 0-16,1-5 13 16,4-1-3-16,-5 1-1 0,1-4 0 0,11-3 3 0,-4 3 1 0,3-3 0 15,4-3 0-15,0 7 5 0,-4-7 1 0,11 0 0 0,0 0 0 16,0 0 16-16,0 0 3 0,0 0 1 0,0 0 0 15,0 0-14-15,0 0-2 0,14 0-1 0,-3 0 0 16,3 6 3-16,4-6 1 0,6 0 0 0,1 0 0 16,3 3 0-16,4-3 0 0,0 6 0 0,7-3 0 15,-1-3-10-15,-2 7-3 0,3-4 0 0,-4 3 0 16,7-3-13-16,-3-3 0 0,0 6 0 0,7-2 0 16,-8-4-47-16,12 6-2 0,-4-3-1 0,0 3-746 15,-8 1-150-15</inkml:trace>
  <inkml:trace contextRef="#ctx0" brushRef="#br0" timeOffset="119104.1115">4293 16154 1670 0,'-17'3'74'0,"6"-3"15"0,0 6-71 0,1-3-18 0,6-3 0 0,-6 0 0 32,10 0-29-32,0 0-10 0,0 0-1 0,0 0-1 0,-4-3 41 0,4-6 17 0,7-4-1 0,0 4 0 15,0-10-16-15,11 6 0 0,-7-2 0 0,6-4 0 16,1 3 0-16,0-3 0 0,-1 10 0 0,1 3-9 15,3-4 9-15,-10 10 0 0,6 10 0 0,1-4 0 16,-4 3 0-16,-3 10 0 0,-4 0 0 0,-4 6 0 0,4 3 32 16,-7-3 1-16,0 13 1 0,-3-4 0 15,-4 1 18-15,0 3 3 0,-4-4 1 0,0-6 0 0,4 4-10 16,0-4-2-16,0-9 0 0,4 6 0 0,3-13-27 16,0 4-5-16,-4-7-2 0,4 1 0 15,0-10-10-15,0 0 0 0,0 0 0 0,0 0 0 0,0 0 0 0,0 0-9 16,0 0 9-16,0 0-13 0,0 0 13 0,0-10 0 15,4 1 0-15,-1 0 0 0,-3-1 0 0,0-6 0 16,7 4 0-16,-7-10 0 0,4 9 0 0,-1-5 10 16,1-7-10-16,3-1 12 0,11-2-12 0,-8 3 0 0,4-9 0 15,4 5 0-15,0 1 0 0,6 0 0 16,-6-3 8-16,3 12-8 0,0 0 0 0,4 0 0 16,-7 4 9-16,-1 5-9 0,1 10 13 0,-1-3-1 15,1 6-1-15,-4-3 0 0,-3 10-2 0,3-1 0 0,-4 7 0 16,1 2 0-16,0-2 10 0,-1 3 1 0,1 6 1 0,-8-3 0 15,4 3-13-15,-3 3-8 0,-1 7 8 0,1-7-8 16,-4-3 9-16,0 3-9 0,0-3 12 0,4-6-12 31,6 0-20-31,-10 3-12 0,11-10-1 0,-4-2-1 0,0-1-50 0,3-2-9 16,5-4-3-16,-1 3-772 0</inkml:trace>
  <inkml:trace contextRef="#ctx0" brushRef="#br0" timeOffset="119518.0061">5345 15906 1440 0,'0'0'128'0,"0"0"-103"15,-11 3-25-15,4 3 0 0,0 4 64 0,3-1 8 16,-3-3 2-16,0 4 0 0,0-1-2 0,4 1-1 15,-4 8 0-15,0-2 0 0,-4-3-46 0,4 12-9 16,-4-6-1-16,4 6-1 0,0 0-14 0,4 3 0 16,-4 0 0-16,7-3 0 0,0 3 8 0,0 1-8 15,0-4 11-15,3 0-11 0,1-13 14 0,6 10-4 16,1-3-1-16,-4-9 0 0,3 2-9 0,5 1 10 0,-5-10-10 0,4 6 10 16,0-9-10-16,-3 0 0 0,0 0 9 0,3-3-9 15,0-3 8-15,-4-4-8 0,5 1 10 0,-8 3-10 16,3-4 12-16,1 1-3 0,-1-1-1 0,-3-2 0 15,0-4 7-15,0 7 1 0,1-7 0 0,-8-3 0 16,0 10 5-16,0-7 2 0,0-3 0 0,0 10 0 16,-8-10-2-16,1 10 0 0,-3-7 0 0,3-3 0 15,-4 4-6-15,-3 5-2 0,0-2 0 0,0-4 0 16,3 7-13-16,1-7 9 0,-4 13-9 0,7-3 8 16,-4-4-8-16,4 10 0 0,3-3 0 0,4 3 0 15,0 0-33-15,0 0-6 0,0 0-1 0,4 9-652 16,-4 1-130-16</inkml:trace>
  <inkml:trace contextRef="#ctx0" brushRef="#br0" timeOffset="119985.3735">5750 16050 2026 0,'-10'-9'90'0,"10"9"18"0,0 0-86 0,0 0-22 16,0 0 0-16,0 0 0 0,0 0 0 0,0 0 8 0,10 0-8 0,1 9 0 16,-4-3 0-16,3 7 0 0,1-7 0 0,-4 13 0 15,0-3 0-15,0-4 0 0,0 7 0 0,-3 6-8 16,-4-6 8-16,3 3 0 0,-3-3 0 0,0 3 0 15,0-7 0-15,0 4 0 0,0-9 0 0,4-1 0 16,-1-3 0-16,-3 4 0 0,0-10 8 0,0 0-8 16,0 0 0-16,0 0 8 0,0 0-8 0,4-10 0 15,3 4 0-15,0-7 9 0,0-2-9 0,0-1 0 16,0-3 26-16,-3 0-2 0,-1 1 0 0,1-7 0 16,-1 6 12-16,4-6 3 0,-3 3 0 0,-1-3 0 15,5 0-12-15,-1 6-3 0,0-6 0 0,0 12 0 16,3-6-5-16,1 4-2 0,-4 5 0 0,3 1 0 15,5 2-4-15,-1 4-1 0,-4-3 0 0,4 12 0 16,-3-3 0-16,0 4-1 0,-4-4 0 0,3 13 0 16,-3-7-11-16,4 7 0 0,-4-4-10 0,0 4 10 0,0 3 0 15,-3 0 0-15,3-4 0 0,-4 4 0 0,4-3-25 0,-3 2 1 16,-4-5 0-16,3 3-700 16,1 3-140-16</inkml:trace>
  <inkml:trace contextRef="#ctx0" brushRef="#br0" timeOffset="120885.8754">6537 15890 1638 0,'0'0'72'0,"0"0"16"0,-4-3-71 0,4 3-17 0,-3-6 0 0,-1 3 0 15,-3-4 74-15,7 7 11 0,0 0 3 0,0 0 0 16,0 0-46-16,0-9-9 0,4 0-1 0,-1 2-1 16,8 4-31-16,0-3 0 0,-1-4 0 0,1 7 0 15,-1-3-10-15,1-3 2 0,7-1 0 0,-1 10 0 16,1-9 8-16,-1 3 11 0,5 6-3 0,-5 0 0 15,1-4 21-15,0 4 4 0,-1 0 1 0,1 0 0 16,-4 0 2-16,0 4 0 0,0-4 0 0,4 0 0 16,-4 0-10-16,0 0-2 0,4-4 0 0,-1-2 0 0,1 6 0 15,-4-3-1-15,4 3 0 0,-4 0 0 0,0 0-23 0,-4 3 8 16,1-3-8-16,-4 6 0 0,0-2 0 16,-3 5 0-16,-4 4 0 0,0-1 8 0,0 4-8 0,-7 3 12 15,0-1-4-15,-8 11 0 0,5 2-8 0,-8-3 0 16,-3 0 0-16,0 7 0 0,0-7 0 0,-4 7 9 15,4-7-9-15,0-3 10 0,0 3-10 0,3-3 0 16,4-6 0-16,3 0 0 0,1 0 0 0,3-10 0 16,3 7 0-16,4-7 0 0,0-3 0 0,0-6 0 15,7 4 0-15,0-4 0 0,4 0-20 0,3-4 1 16,0 4 0-16,0-6 0 16,4-3-9-16,-1-1-3 0,1-5 0 0,3 2 0 15,-3-3-20-15,3 7-4 0,0-10-1 0,0 4 0 16,0 5-161-16,1-2-33 0</inkml:trace>
  <inkml:trace contextRef="#ctx0" brushRef="#br0" timeOffset="121154.0237">6629 16113 1954 0,'0'0'43'0,"0"0"9"0,0 0 1 0,0 0 3 0,0 0-45 16,0 0-11-16,0 0 0 0,0-3 0 0,3-4 24 0,4-2 4 16,4 0 0-16,3-1 0 0,7 4-20 0,-3-3-8 15,3-1 8-15,4 1-8 0,-1-1 0 0,1 1 0 16,3-1-14-16,-3 1 5 15,0 0-144-15,3-7-29 0,-3 7-6 0</inkml:trace>
  <inkml:trace contextRef="#ctx0" brushRef="#br0" timeOffset="121619.092">7451 15962 1764 0,'-11'16'78'0,"8"-10"16"0,-4 4-75 0,3-1-19 0,0-6 0 0,4-3 0 16,0 0 30-16,0 0 2 0,0 0 1 0,11 0 0 15,3 6-42-15,0-12-9 0,-3 6-2 0,-1-3 0 31,5-6-11-31,-1 2-2 0,-4-11-1 0,4 8 0 0,-3-6 25 0,3 7 9 0,-3 0 0 0,-4-7-9 16,3 7 51-16,-3-4 10 0,-3 4 3 0,3-1 0 16,-4-5-6-16,1 5-1 0,3 4 0 0,-7-7 0 15,0 4-33-15,0-7-7 0,0 7-8 0,0-1 11 16,0-5-2-16,0 5 0 0,-7 1 0 0,3 0 0 16,-3-1-1-16,4 4-8 0,-4-4 12 0,0 1-4 0,0 9-8 15,0-3 0-15,-4 3 0 0,4 0 0 16,-7 3 8-16,3-3 0 0,1 9 0 0,-1 1 0 0,1-1-8 15,-5 7 8-15,5 3-8 0,-1 0 8 0,4 6 13 0,0 0 3 16,0 0 0-16,0 3 0 0,7-6-12 0,-3 9-1 16,3-9-1-16,0 3 0 0,3 4-10 0,1-4 10 15,-1-6-10-15,1-4 10 0,3 4-10 0,3 0 0 16,1-10 0-16,-1 7 8 16,1-7-82-16,3-2-17 0,0-4-3 0,0-3-1 0</inkml:trace>
  <inkml:trace contextRef="#ctx0" brushRef="#br0" timeOffset="121974.1395">7874 15755 2332 0,'-11'16'104'0,"4"-7"20"0,4 1-99 0,-4 9-25 0,3-4 0 0,4 4 0 15,4 0 28-15,-1 0 0 0,1 0 0 0,3 6 0 16,-4-7-28-16,4 8 0 0,-3-8 0 0,0 7 0 16,-4-6 0-16,0 0-11 0,0 0 11 0,0-3-12 15,-4-1 12-15,4-2 0 0,-4 6 0 0,1-10 0 16,-4 7 0-16,3-7 0 0,1-3 0 0,3-6 8 0,-7 4-8 0,7-4 9 16,-7 6-9-16,7-6 10 0,0 0 9 0,-11-6 1 15,8 2 1-15,-4-2 0 0,3-6 12 16,1-4 3-16,-1 6 0 0,4-5 0 0,0-7-5 15,4 0-1-15,-1-6 0 0,4-1 0 0,7-5-30 0,0-4 0 16,0 4 0-16,4-1 0 0,0 1 0 0,3-4-8 16,4 10 8-16,-1 0-13 15,1 3-31-15,0 0-5 0,3 6-2 0,4 0 0 16,-4 3-182-16,-3 4-37 0</inkml:trace>
  <inkml:trace contextRef="#ctx0" brushRef="#br0" timeOffset="122520.5329">8484 15674 1796 0,'0'0'40'0,"0"0"8"0,0 0 1 0,0 0 1 0,-3-6-40 0,3 6-10 0,0 0 0 0,0 0 0 0,-7-4 86 0,7 4 15 16,0 0 3-16,0 0 1 0,-7 4-60 0,0-4-12 15,7 0-2-15,-7 6-1 0,3 3-30 0,1 1 0 16,-1-1 0-16,4 7 0 0,-4-4 0 0,1 4 0 16,-1 3-12-16,1 6 12 0,3 0 0 0,-4-3 0 15,1 9 12-15,-1-3-3 0,8 1 1 0,-1-1 0 0,1-3 0 16,-4 3 0-16,3-9 2 0,4 3 0 0,-3-3 0 0,3-10 0 16,-3 10-12-16,3-10 0 15,0 1 9-15,3-4-9 0,-10-6 0 0,7 3 0 16,0-3 0-16,4-3 0 0,-4-3 0 0,4-4-8 15,-4 1 8-15,3 0 0 0,1-7 0 0,-1-3 8 0,-3 0 0 0,0 4 0 16,1-4 22-16,-1-3 5 0,-4-3 1 0,1 0 0 0,-4 0-10 0,0 3-2 16,0-3 0-16,0 6 0 15,-4-6 13-15,1 6 3 0,-1 3 0 0,1 4 0 0,-5-4-23 16,5 7-4-16,-8-1-1 0,4 4 0 16,0-4-12-16,-3 10 0 0,-1 0 8 0,-3 0-8 31,0 10-61-31,0-4-15 0,-4 4-4 0,1 5-700 0,-5-2-141 0</inkml:trace>
  <inkml:trace contextRef="#ctx0" brushRef="#br0" timeOffset="123350.5589">10047 15658 979 0,'0'0'43'0,"0"0"9"0,0 0-41 0,0 0-11 16,0 0 0-16,0 0 0 0,0 0 97 0,0 0 18 15,0 0 3-15,0 0 1 0,0 0-78 0,0 0-15 16,0 0-3-16,0 0-1 0,0 0 21 0,11 0 4 16,-11 0 1-16,10 6 0 0,-3-2 33 0,7 2 7 0,-3 3 2 0,0-3 0 15,-1-2-30-15,4 5-5 16,7-9-2-16,-3 6 0 0,-4-12-35 0,7 6-7 16,4-9-2-16,-4 5 0 0,0-2-1 0,1-3-8 15,-5-7 12-15,4 7-4 0,1-1-8 0,-8-9 8 16,-7 10-8-16,0 0 8 0,7-7 24 0,-7 3 4 15,-4-2 0-15,-6-1 1 0,-1 4-1 0,1-4 0 0,6 0 0 0,-6 4 0 16,-8-4-24-16,4-3-4 0,4 3-8 0,-4-2 11 0,-4 5-11 0,0-3 0 16,8 7 0-16,-4 0 0 15,0-1 0-15,-4 4-9 0,4-3 9 0,-3 9 0 0,6-4-10 0,-6 4 10 16,-1 4-8-16,-3-4 8 16,3 9 0-16,1 0-10 0,3 1 10 15,-7 5 0-15,3 4-9 0,0-3 9 0,4 3 0 0,-3 9-9 16,3-9 9-16,0 6 0 0,3 3 0 0,1-3 0 0,-1 3 8 0,4-3 3 15,0 4 1-15,4-4 0 16,-1 3 4-16,4-3 0 0,0 3 1 0,0-9 0 0,7 6-9 0,0-6-8 16,-3 0 12-16,0-3-12 0,6-7 0 0,-3 7-14 15,0-4 1-15,1-2 0 16,-1-4-186-16,7-3-37 0</inkml:trace>
  <inkml:trace contextRef="#ctx0" brushRef="#br0" timeOffset="123654.5115">10668 14871 1382 0,'-4'-9'123'0,"-3"-1"-99"16,-3-5-24-16,3 5 0 0,-4 1 192 0,4-7 34 0,7 13 6 0,-3-3 2 15,-4-4-141-15,7 10-28 16,0 0-5-16,0 0-2 0,3 10-46 0,4 5-12 0,-3 4 0 0,3 0 0 16,3 15 14-16,-6-5-2 0,-4 11-1 0,3-2 0 0,1 6 21 0,-1 3 5 15,-3 13 1-15,0-4 0 16,0 4-4-16,0-4-1 0,0 4 0 0,-3-7 0 16,-1 3-21-16,1-2-12 0,6-1 12 0,1 0-12 31,-4-3-14-31,0-2-10 0,7-1-1 0,-4-7-1 15,5-2-158-15,-5-10-31 0</inkml:trace>
  <inkml:trace contextRef="#ctx0" brushRef="#br0" timeOffset="124150.6591">10986 15605 2196 0,'-11'0'97'0,"4"0"20"0,-7 0-93 0,7 0-24 15,7 0 0-15,-7 0 0 0,0 0 29 0,7 0 2 0,10 0 0 16,-3 6 0-16,-7-6-21 0,0 0-10 15,11 0 10-15,-1 3-10 0,8-3 0 0,-4 0 0 0,-14 0 0 0,14-3-10 16,4-3 10-16,0 3 0 0,-8-7 0 0,1 1 0 0,-1-7 0 0,1 7 0 16,-1-7 0-16,1 7 0 15,-7-10 0-15,3 3 0 0,3 4 0 0,-3-4 8 0,-7-3-8 0,4 3 0 16,3-2 8-16,0-1-8 16,-4 3 19-16,-3 4-1 0,0-4 0 0,0-3 0 15,4 3-1-15,-8 4 0 0,1-4 0 0,-4 7 0 16,7-1 0-16,-4 1 0 0,-3 3 0 0,0 3 0 15,0-4-17-15,4 7 10 0,3 0-10 0,-7 7 8 16,-8-4-8-16,8 3 8 0,4 3-8 0,-4 1 8 16,-4-1 0-16,1 7-8 0,3-4 12 0,3 4-4 15,1 3-8-15,-5 0 0 0,-2 3 0 0,6-3 0 16,4-1 0-16,-7 1 0 0,-3 0 0 0,3 6 0 16,7-6 0-16,0 0 0 0,-4 0 0 0,8-4-11 15,3 4-13-15,0-3-2 0,3-4-1 16,-3 4 0-16,0-7-91 0,4 7-18 0,10-7-4 15,-3 1-812-15</inkml:trace>
  <inkml:trace contextRef="#ctx0" brushRef="#br0" timeOffset="124780.8523">11472 15238 2516 0,'-10'0'56'0,"10"0"11"0,0 0 2 0,0 0 1 0,0 0-56 0,0 0-14 0,3 9 0 0,11 1 0 16,8-1 0-16,-5 7 0 0,-6 3 0 0,6-1 0 0,1 8 0 0,-4 2-10 16,-3-3 2-16,-1 0 0 15,1-3 8-15,-4 9 0 0,0-9 0 0,-7 3 0 16,-4 4 0-16,1-4 0 0,3-7 0 0,-4 7 0 15,-3 1 0-15,0-4 11 0,4-7-3 0,-4 4 0 16,3-10-8-16,-3 7 0 0,4-6 0 0,6-1 0 0,4-3 0 0,-7-6 0 16,-7 3 0-16,7-3 0 15,0 0 16-15,0-9 4 0,-3 0 0 0,-1-7 1 0,8-3 12 0,-1-6 3 16,1 3 0-16,-1-13 0 16,1 7-36-16,3-6 0 0,10-1 0 0,-2 1 0 0,-1-4 0 0,0 13 0 15,3-3 0-15,-2 3 0 16,-1 6 0-16,-4 6 0 0,1-2 0 0,-1 8 0 0,1-2 0 0,3 9-14 15,-3 0 2-15,-1 6 1 16,1-3 19-16,-1 7 3 0,5 6 1 0,-5-1 0 0,1-2-12 0,-4 2 0 16,0 11 0-16,0-8 0 0,0 1 0 0,0 0 0 15,-4 0 0-15,1-4 0 0,0 4-11 0,-1-3-4 16,-3-3-1-16,-3 2 0 0,-1 4 25 0,0-10 5 16,1 1 1-16,-4 5 0 0,3-5-27 0,-3 6-6 15,0-13-1-15,0 6 0 0,4-3 31 0,-4-2 7 0,0-4 1 0,0 0 0 16,-4-4-20-16,7-2 0 15,-3-3 0-15,0-1 0 0,0-2 8 0,4-4 0 0,3-9 1 0,3 6 0 16,1-6-9-16,3-3-11 0,3 3 3 0,5-3 0 16,-1 2 8-16,0-2-8 0,3 9 8 0,1 1-8 15,0 2 16-15,-4 3 4 0,7 7 1 0,-7 6 0 16,4 0 0-16,-4 10 0 0,0-1 0 0,-7 0 0 16,4 7-13-16,-1 3 0 0,1 6 0 0,-1-6 0 15,1 9 0-15,-4-9-15 0,0 6 3 0,-3 0 1 16,3-3-97-16,0 3-20 0,0 0-4 15,0-6-961-15</inkml:trace>
  <inkml:trace contextRef="#ctx0" brushRef="#br0" timeOffset="125220.4432">12481 15479 1324 0,'0'0'59'0,"0"0"12"0,0 0-57 0,0 0-14 0,0 0 0 0,0 0 0 16,0 0 230-16,7 0 43 16,4 0 9-16,3-3 2 0,0-3-220 0,0-3-43 0,0-1-9 0,4-6-1 15,0 7-27-15,-1-10-6 16,-3 0-1-16,4 4 0 0,-4-4 23 0,0 0-11 15,-3 0 11-15,-1 1-8 0,-3-8 8 0,1 11 16 16,-5-4-4-16,1 0-1 0,-4 3 2 0,0-2 1 0,-4 8 0 0,4-9 0 16,-3 10-4-16,-1 3-1 0,-3-4 0 0,3 1 0 15,1 6 11-15,-4-4 1 0,0 4 1 0,0-3 0 16,0 6-22-16,0 0 0 0,-4 6 0 0,0-3 0 16,1 7 0-16,3-1 0 0,-4-2 0 0,4 2 0 15,-3 0 11-15,3 1-3 0,3 5 0 0,0-2 0 16,-6-4-8-16,3 7 0 0,3 0 0 15,-3-4 0-15,4 4 0 0,-1 3 0 0,1 0 0 0,-1-1 0 16,4-2 0-16,4 3 0 0,-4 0 0 0,0 6 0 16,7 0 0-16,0-3-11 0,0 3 3 0,0 0 0 15,7 0-167-15,0-3-33 0,0-3-6 0,4 3-2 0</inkml:trace>
  <inkml:trace contextRef="#ctx0" brushRef="#br0" timeOffset="125620.9287">12958 15316 979 0,'0'0'43'0,"0"0"9"16,0 0-41-16,0 0-11 0,0 0 0 0,0 0 0 0,0 0 167 0,0 0 31 16,7 10 6-16,-4-7 2 0,8 13-114 0,-4-7-22 15,3 7-5-15,1-4-1 0,0 4-2 0,-1 3-1 0,1-4 0 0,-1-2 0 16,-6 3-17-16,3 2-4 15,3-8-1-15,-3 5 0 0,-3-5-19 0,0-1-3 0,-1 1-1 0,1-1 0 16,-1 1-16-16,1-4 0 0,-4-6 8 0,0 9-8 16,0-9 0-16,0 0 0 0,0 0-8 0,0 0 8 15,0 0 0-15,0 0 0 0,10-9 8 0,-6 3-8 16,-1-4 30-16,1-2-1 0,-1-7 0 0,4-3 0 16,0-6-29-16,4 2 8 0,7-2-8 0,-4-6 0 15,3 12 0-15,1-3 9 16,-4 0-9-16,4 12 8 0,-4-3 18 0,0 10 3 0,0-3 1 0,0 6 0 15,-3 3 3-15,3 3 1 0,-3 3 0 0,-1 10 0 16,1-4-34-16,-4 7 0 0,0-3 0 0,0 9 0 16,-4-3 0-16,1 3 0 0,-1 0 0 0,-3-3 0 15,0 3 0-15,0-6 0 0,0 6 0 0,0-6 0 16,0-4-51-16,0-2-4 0,0 3-1 0,0-7 0 16,4 0-187-16,-4-9-37 15,0 0-8-15,0 0-2 0</inkml:trace>
  <inkml:trace contextRef="#ctx0" brushRef="#br0" timeOffset="125840.7209">13621 15094 1785 0,'0'0'159'0,"0"0"-127"16,0 0-32-16,0 0 0 0,0 0 129 0,0 0 20 0,10-7 4 0,1 7 1 15,7-9-71-15,-1 9-15 16,8-9-2-16,3 5-1 0,0-2-20 0,4 6-4 0,0-9-1 0,0 9 0 15,-1-3-40-15,1-4 0 16,0 1 0-16,0 3 0 0,-1-3 0 0,5 3 0 0,-1-7 0 0,-3 4 0 16,-4-4-30-1,0 7-2-15,0-9 0 0,1 9 0 16,-5-4-151-16,-3-2-30 0,-3 0-7 0</inkml:trace>
  <inkml:trace contextRef="#ctx0" brushRef="#br0" timeOffset="126122.2723">13917 14325 2487 0,'0'0'55'0,"0"0"11"0,0 0 2 0,0 0 2 0,4 10-56 0,3 9-14 15,3-1 0-15,1 11 0 0,3 5 36 0,0 7 4 0,-3-3 0 0,3 9 1 16,-4 6-5-16,1 0-2 16,-8 7 0-16,5-7 0 0,-5 4-17 0,-3 2-3 15,0-6-1-15,0 4 0 0,-7-4-13 0,3 10 0 16,-3-10 0-16,0 1-10 16,-3-1-92-16,3-9-18 0,0 3-4 0,-4-13-628 15,8 1-124-15</inkml:trace>
  <inkml:trace contextRef="#ctx0" brushRef="#br0" timeOffset="126570.9172">14683 14949 1612 0,'-7'-6'144'0,"7"-3"-116"0,0 6-28 0,0-10 0 0,0 10 120 0,0-3 19 16,3-4 3-16,1 1 1 15,-4 6-63-15,-7-4-13 0,3-2-3 0,1 9 0 0,3 0-36 0,-8-6-7 16,1 3-1-16,-3 6-1 15,-1 3-19-15,1 3 0 0,-1 1 0 0,0 9 0 0,-3-4 0 0,0 4 0 16,0 0 0-16,4 0 0 16,-5 6 0-16,5 0 0 0,-1-6 9 0,1 6-9 0,6-3 11 0,1 3-11 15,3-6 12-15,0-4-12 0,7 4 15 0,3-3-4 0,-3-4-1 16,4 4 0-16,3-6 21 0,0 5 4 16,0-5 1-16,4-1 0 0,-4 0 8 0,0 1 1 15,0 6 1-15,0-7 0 0,-3 3 3 0,-4 4 1 16,0-6 0-16,-3 8 0 0,-4-2-28 0,0 3-6 0,0 0 0 0,0-1-1 15,-4-2-7-15,1 3 0 0,-5 0-8 0,1-4 12 32,0-5-99-32,-3 9-20 0,-4-10-4 0,-4 1-725 15,0-1-144-15</inkml:trace>
  <inkml:trace contextRef="#ctx0" brushRef="#br0" timeOffset="126870.5133">15459 15319 2404 0,'0'0'107'0,"0"0"21"0,0 0-102 0,7 7-26 0,-4 8 0 0,4-2 0 15,-3 3 81-15,-1 2 11 16,1 1 3-16,-8 0 0 0,1 12-68 0,-4-2-14 0,-7-1-2 0,-4 0-1 31,-3 7-130-31,-7-1-27 0,-4 4-5 0</inkml:trace>
  <inkml:trace contextRef="#ctx0" brushRef="#br0" timeOffset="127850.7607">17251 15087 1555 0,'0'0'68'0,"3"-9"16"0,-6 6-68 0,3-7-16 16,0 1 0-16,0 0 0 16,0-4 155-16,0 4 27 0,0-1 6 0,0 1 0 0,0-1-104 0,-4 1-20 15,1 0-5-15,-1 2-1 16,-3-5-39-16,0 2-8 0,-3 1-2 0,2 0 0 0,-6-4-9 0,4 4 0 15,-4-1 9-15,0 7-9 0,-4-3 0 0,4 3 0 16,-4-4 0-16,1 4-12 0,-5-3 12 0,1 6 0 16,4 6 0-16,-1-3 0 0,-3-3 0 0,3 10 0 15,0-4-11-15,1 4 11 0,3-1 0 0,0 0 0 16,0 7 0-16,-1 3 0 16,1 0 0-16,0-1 0 0,4 11 9 0,-1 5-9 0,0 1 9 0,4 2-9 15,0 7 8-15,4 0-8 0,-1 0 0 0,1 0 8 16,3-6-8-16,0 5 0 0,3-5 0 0,1-3 0 15,3-1 8-15,3-6-8 0,1 1 0 0,0-8-9 16,3-2 9-16,0 0-13 16,3-10-14-16,1 1-2 0,3-4-1 0,-3-3 0 0,3-12 8 0,0 9 2 15,0-10 0-15,-3-5 0 0,3 2 20 0,-3-2 15 0,0-4-3 0,-1 0 0 16,-3-6 24-16,-3-3 4 0,-1-7 0 16,1 7 1-16,0-13 18 0,-1 4 3 15,-3-1 1-15,0-6 0 0,0 10-36 0,0-4-7 16,-3 3-2-16,6 7 0 0,-2 3-6 0,-1 0 0 0,-4 12-1 0,4 4 0 15,-3 0-11-15,-4 9 0 16,0 0 0-16,0 0 0 0,7 12 0 0,0 4-12 0,-4 3 4 0,1-1 8 16,-1 11-10-16,1 2 10 0,-4 0 0 0,0 4-9 31,-4-1-19-31,4 4-4 0,-3-3-1 0,3-1 0 0,0 1-147 0,0-7-28 0</inkml:trace>
  <inkml:trace contextRef="#ctx0" brushRef="#br0" timeOffset="128250.49">18496 15015 1839 0,'0'0'81'0,"0"0"18"0,0 0-79 0,0 0-20 0,0 0 0 0,0 0 0 16,4 0 87-16,-4 0 13 15,0 0 4-15,0 0 0 0,7-3-64 0,3 6-13 0,1-3-3 0,3 7 0 16,4-4-24-16,3-3 0 15,4 6 0-15,3 3 0 0,0-2 15 0,7-4-3 0,0 3 0 0,1-3 0 16,6-3 26-16,0 0 5 0,4 6 1 0,0-6 0 0,0 0-28 0,-4-6-6 16,-3 6-1-16,0-3 0 15,0-3-9-15,-4 3 0 0,-3-4 0 0,-4 1 0 32,-3 3-27-32,-4-3-1 0,-3-4 0 0,-1 7 0 0,-3-3-28 0,-7-4-7 0,0 1-1 0</inkml:trace>
  <inkml:trace contextRef="#ctx0" brushRef="#br0" timeOffset="128550.603">18747 14739 748 0,'0'0'33'0,"0"-9"7"16,0 0-32-16,3-1-8 0,1 1 0 0,-4-1 0 0,3 4 377 0,-3 6 74 16,7-3 14-16,-7 3 3 0,7 0-337 0,0 3-68 15,0 3-14-15,0 13-2 0,4 0-34 0,-4 0-13 16,0 12 11-16,0-3-11 0,0 10 12 0,-3-4-3 16,-1 1-1-16,1 3 0 0,-1 5 6 0,-3-5 1 15,0 6 0-15,0 0 0 0,0 0-3 0,0-7 0 16,0 7 0-16,4-3 0 0,-4-3-24 0,3-1-6 0,1 4-1 0,0-10 0 31,-4 1-146-31,3-10-30 0,1 3-5 0</inkml:trace>
  <inkml:trace contextRef="#ctx0" brushRef="#br0" timeOffset="128870.6676">19816 14194 2466 0,'0'-19'109'0,"0"9"23"0,3 1-106 0,1 0-26 15,-4 9 0-15,0 0 0 0,0 0 61 0,0 0 7 16,7 3 2-16,0 6 0 0,0 16-50 0,0 0-9 15,3 10-3-15,-3 3 0 0,1 5 5 0,-5 4 1 16,4-3 0-16,-3 10 0 0,-1-7 16 0,1 3 3 16,-4 6 1-16,0-6 0 0,0 4-15 0,0-7-3 15,-4-3-1-15,1 0 0 0,3 3-15 0,-4-7-13 16,1-2 2-16,-1 0 1 16,1-4-126-16,-5-6-24 0,5 4-6 0,-1-4-604 15,4-3-121-15</inkml:trace>
  <inkml:trace contextRef="#ctx0" brushRef="#br0" timeOffset="130245.3048">22158 14561 864 0,'11'-10'76'0,"-11"10"-60"0,0-3-16 0,0 3 0 0,-4-6 112 0,1-4 20 16,6 7 4-16,-6-9 1 0,-5 9-36 0,5-7-7 0,3 4-2 0,0-4 0 16,-7 1-43-16,0 0-9 15,3 2-1-15,1 4-1 0,-1-3-30 0,-3 3-8 16,0 3 0-16,4 0 0 0,3 0 0 0,-7 3 8 16,-4 3-8-16,-3 4 8 0,0-1 1 0,7 0 1 15,-4 10 0-15,4-3 0 0,-4 3 3 0,4 6 1 16,-3 0 0-16,-1 3 0 0,-3 0-14 0,4 7 0 0,-1-7 0 0,4 0 0 15,-4 7 0-15,8-10 0 16,-1 0 0-16,4-3 0 0,4-6 0 0,-4 2-13 0,0-8 2 0,3-1 1 31,4-2-13-31,4-4-2 0,-11-3-1 0,11-3 0 0,6-4 26 0,1-2 0 0,-1-1 0 0,1-5 0 16,-4-4-21-16,4 0 1 0,3 0 0 0,0 1 0 16,-7-8 47-16,4 1 9 0,3-3 3 0,-3-6 0 15,-1 5 23-15,-3 4 5 0,1-3 1 0,2-6 0 0,8 5-12 16,-7 4-3-16,-15 6 0 0,4 1 0 15,7 2-2-15,-7 7-1 0,-3 5 0 0,-4-2 0 0,0 6-18 16,0 0-3-16,0 0-1 0,0 10 0 0,-7 8-28 0,7 7 0 16,3-6 0-16,-6 6 0 15,-8 4-9-15,4 2 9 0,7 0 0 0,-3 1-9 16,-4-4-105 0,-1 6-21-16,-2-12-4 0,6 10-857 0</inkml:trace>
  <inkml:trace contextRef="#ctx0" brushRef="#br0" timeOffset="130680.8634">22677 14398 1900 0,'0'0'84'0,"3"-7"18"0,4-2-82 0,-3 6-20 0,-4 3 0 0,7-7 0 16,0 7 173-16,3 7 31 0,4-4 5 0,-3 3 2 16,-4 4-154-16,7-1-30 0,4 7-7 0,-4 2 0 15,-7 1-20-15,7 6 0 16,0-3 0-16,4 13 0 0,-4-7 0 0,-3 6-9 0,-8-5 9 0,1 5-12 16,3-9 12-16,-4 4 0 0,-10-1 8 0,7-3-8 15,7 0 0-15,-7 0 0 0,-3-6 0 0,-4-7 0 16,3 4 0-16,4 0-20 0,0-4 4 0,-3-5 1 15,-8-4-3-15,11-3-1 0,0 0 0 0,0 0 0 16,0 0 40-16,0 0 8 0,0 0 2 0,4-3 0 16,-1-7-23-16,1 1-8 0,-4-13 0 0,7 3 9 0,10-3-1 0,-10-3 0 15,0 0 0-15,4-10 0 16,7 7-8-16,3 0 0 0,-7 0 0 0,7-4 0 0,-3 4 0 0,3 3 8 16,0 6-8-16,0 0 8 15,-3 1-8-15,-1 2 10 0,-2 6-10 0,2 7 10 0,-6-3-10 0,3 6 10 16,0 9-10-16,-3-2 10 15,-4 5-10-15,3 4-9 0,-3 0 9 0,0 2-13 16,0 1-19-16,-3 9-3 0,-4-2-1 0,0 2-764 0,0-3-152 0</inkml:trace>
  <inkml:trace contextRef="#ctx0" brushRef="#br0" timeOffset="131320.5626">24049 14372 1555 0,'0'-9'138'0,"3"0"-110"0,1-10-28 0,-1 9 0 15,1-5 170-15,-4 5 29 0,0-8 5 0,0 8 2 16,0 4-122-16,0-4-24 0,-4-2-4 0,1-1-2 0,-4 10-39 0,0-3-15 16,3 3 11-16,-6-3-11 15,3 6 0-15,-4 0 0 0,0-4-13 0,-3 4 4 16,0 0-16-16,0 0-3 16,4 0-1-16,-1 0 0 0,-3 4 14 0,0-4 3 0,0 9 1 0,-4-3 0 0,-3 10 11 0,3-4 0 15,-7-2-9-15,8 6 9 16,-4 9 0-16,3-7-11 0,-3 1 11 0,3 9-8 0,1-2 8 15,3 2 0-15,-1-3 8 0,8 3-8 16,-3 7 0-16,3-7 0 0,3 0 0 0,1 6 8 0,3-8 6 0,3 8 2 16,-3-6 0-16,4-3 0 0,3-3-16 0,-4-6 0 0,8 3 0 0,-4-3 0 15,4-4 0-15,3-6 0 16,-4 4 0-16,4-10 0 0,4-3 0 0,0-4-18 0,-1-2 4 0,4 3 1 16,1-7 13-16,2-6 0 15,-3-3 0-15,4-6 0 0,3 3 32 0,-3-3 8 0,0 0 3 0,-1-7 0 16,1 1-13-16,-4-4-2 15,0-6-1-15,-3 0 0 0,0-9 6 0,-1 0 2 0,-3-1 0 0,4 1 0 16,-4-4-19-16,0 4-3 0,0 0-1 0,-3 0 0 16,3-1-12-16,0 10 0 0,0 0 0 0,0 13 0 15,-3 6 0-15,3 6 0 0,-7 4 0 0,0 5 0 16,0 4 0-16,-7 6 0 0,7 6 0 0,-3 13 0 16,-1 0 0-16,-3 6 0 0,-7 3-12 0,4 7 12 15,-4 2 0-15,3 7 0 0,-3 0 0 0,0 0 0 16,-3 3 0-16,6 3 0 0,-3-6 0 0,3 0 0 15,-3-3 0-15,7 3 0 0,-3-1-10 0,3-8 10 16,0 3 0-16,0-4 0 0,0 1 0 0,3-1 8 16,1 1-59-16,-1-4-11 0,1 0-2 0,0 1-711 15,-1-7-141-15</inkml:trace>
  <inkml:trace contextRef="#ctx0" brushRef="#br0" timeOffset="133240.981">26480 14137 230 0,'0'0'10'0,"0"0"2"0,0 0-12 0,0 0 0 0,0 0 0 0,0 0 0 16,0 0 258-16,0 0 49 16,0 0 9-16,0 0 3 0,0 0-223 0,0 0-45 15,0 0-9-15,0 0-2 0,0 0-22 0,0 0-5 0,0 0-1 0,0 0 0 16,0 0-12-16,0 0 0 0,7-6 0 16,-7 6 0-16,0 0-10 0,0 0 2 0,0 0 0 0,0-3 0 15,0-3 36-15,3-4 8 16,-3 4 2-16,4-4 0 0,-4 10 15 0,0-9 3 0,0 0 1 0,0 6 0 15,0-4-8-15,-4-2-1 0,4-1-1 0,-3 4 0 16,3 3-19-16,-4-6-3 0,-3 2-1 0,3-2 0 16,1 0-11-16,-4-1-2 0,0 10-1 0,0-6 0 0,3 6-10 0,-3-10 0 15,4 10 0-15,-4 0 0 16,0-3 0-16,-1 3 0 0,1 0 0 0,-3-6 0 0,3 12 0 0,0-6 0 16,0 0 0-16,0 0 0 15,-4 0 0-15,4 0 0 0,0 0 0 0,-4 0 0 0,4 3 0 16,-3-3 0-16,3 0 0 0,-4 7 0 15,4-4 0-15,0-3 0 0,-4 0 0 0,4 6 8 0,0 4 14 16,-3-1 2-16,3 0 1 0,0-2 0 0,3 5 1 0,-3-2 0 16,0 5 0-16,-4 4 0 0,4 0-9 0,0 6-1 15,0-6-1-15,0 6 0 0,-3-6-15 0,2 6 8 16,1 3-8-16,-3-3 0 0,3 0 0 16,0-3 0-16,3 3 0 0,1-6 0 0,-4 6 0 0,3-6 0 15,4-3 0-15,4-4 0 0,-4 4-8 0,3-7 8 16,1 1-12-16,-4-1 12 0,7 0-11 0,-4-2 11 15,4-4-10-15,0-3 10 16,4 0 0-16,0 6 0 0,-1-12-8 0,1 6 8 0,3-3 0 0,0-4 0 0,0-2 0 16,4 0 0-16,-4-7 22 0,7 7-2 15,-3-10-1-15,-1 6 0 0,4-9 9 0,-3 3 3 16,3-9 0-16,0 3 0 0,1-3-11 0,-1-7-1 0,-4 7-1 0,5 0 0 16,-5-7-10-16,1 10-8 15,-1-3 12-15,-2 9-12 0,2 1 0 0,-6 2 0 0,-1 6 0 0,-3 4-9 16,0-3 9-16,-7 9 0 15,0 0 0-15,0 0 0 0,0 0 0 0,4 9 0 0,3-3 0 0,-3 4 0 16,-8 9 0-16,4-4 0 0,4-2-9 16,-4 9 9-16,0 0-8 0,0-7 8 0,3 11-10 0,4-4 10 15,-3-4 0-15,-1 7 0 0,1 1-8 0,3 2 8 32,3-3-35-32,-3-6-4 0,0 6-1 0,1-6-704 0,2-1-140 0</inkml:trace>
  <inkml:trace contextRef="#ctx0" brushRef="#br0" timeOffset="133634.6497">27714 14122 1555 0,'11'-7'138'0,"-8"4"-110"0,1-6-28 0,3 9 0 15,4-7 183-15,-4 7 31 0,7 0 6 0,-4-3 2 16,4 3-142-16,0 0-28 0,4 3-5 0,3-3-2 16,0 0-33-16,1 0-12 0,2 7 0 0,1-7 9 0,0 0-9 0,3 0 8 15,7 0-8-15,0 0 8 16,1 0-8-16,-1 0 0 0,0 0 0 0,-3 0 0 16,3 0 0-16,-3-7 0 0,3 7-9 0,-3 0 9 15,-4-3-44-15,1 3-1 16,-1-6-1-16,-4 3-1030 0</inkml:trace>
  <inkml:trace contextRef="#ctx0" brushRef="#br0" timeOffset="134151.0213">29034 13498 986 0,'0'0'21'0,"0"0"5"0,7-10 1 0,0 7 1 16,3-3-28-16,-10-4 0 0,11 4 0 0,-8 3 0 16,4-6 92-16,-3 2 12 0,3-2 2 0,-3 6 1 0,3-4-14 0,-7 7-2 15,0 0-1-15,0 0 0 16,3-6 2-16,-3 6 0 0,0 0 0 0,0 0 0 0,0 0-45 0,7 13-9 15,-3-4-2-15,-1 1 0 16,-3 2 0-16,0 4 0 0,0 3 0 0,0-1 0 0,-3 1 0 0,3 13-1 16,-4-4 0-16,1 9 0 0,3 7 1 0,-4 0 1 15,1 10 0-15,-4-7 0 16,3 6-1-16,-3 0 0 0,3 0 0 0,-3-2 0 0,4-4-12 0,-8 6-4 16,11-9 0-16,-3 3 0 0,-1 3-20 15,1-6 0-15,-4-6 0 0,3-1 0 16,-3 7-76-16,0-9-20 0,0-7-4 15,0 6-653-15,-4-5-131 0</inkml:trace>
  <inkml:trace contextRef="#ctx0" brushRef="#br0" timeOffset="134492.9633">30649 14382 2851 0,'0'0'63'16,"0"0"13"-16,0 0 2 0,0 0 2 0,0 0-64 0,0 0-16 0,0 0 0 0,0 0-842 15,0 0-171-15</inkml:trace>
  <inkml:trace contextRef="#ctx0" brushRef="#br0" timeOffset="166799.1612">6297 17549 1299 0,'-7'0'57'0,"3"0"13"0,-3 0-56 0,4 0-14 16,-4 0 0-16,0 0 0 0,0 0 35 0,0-3 4 15,0 3 1-15,0 0 0 0,3 3-15 0,-3-3-2 16,0 0-1-16,0 0 0 0,0-3-14 0,3 3-8 16,-3 3 8-16,0-3-8 0,0 0 0 0,-3 0 8 15,3 0-8-15,-4 0 0 0,4 0 14 0,-7 0-2 16,3 6 0-16,1-3 0 0,-1 4 4 0,-3-4 0 16,-4 6 0-16,1 1 0 0,-1 5-4 0,0-5 0 0,-3 5 0 0,0-2 0 15,0 12-12-15,0-9 0 0,-4-4 0 16,0 13 0-16,1-6 0 0,-1 6 0 0,-3-6 0 0,3 0-10 15,0 6 10-15,4-6 16 0,-4 6-4 0,1 0-1 16,-1-3 1-16,7 3 0 0,-6-6 0 0,3-4 0 16,6 4-4-16,-2-3 0 0,3-3 0 0,3-4 0 15,4 0-8-15,3 7 0 0,-3-16 0 0,4 16 8 16,6-13-8-16,4 6 0 0,-3-2 0 0,7 2 0 16,3-6-16-16,0 3 2 0,3 4 0 0,8-1 0 15,-4 1 14-15,1-4 0 0,2 6 0 0,1-5 0 16,0 2 20-16,-1 7 1 0,1-7 0 0,0 1 0 15,-1-1 14-15,1 0 2 0,3 1 1 0,-3 5 0 16,3-5-2-16,-3 2 0 0,0-5 0 0,3 2 0 16,-7 7-19-16,0-7-4 0,0 1-1 0,-3-7 0 15,-4 3-3-15,0 3-1 0,0 1 0 0,-7 5 0 0,-3-5 1 0,-4-1 0 16,-7 1 0-16,0-1 0 0,-7 10 15 16,-4 0 4-16,-3-4 0 0,-4 14 0 0,-7-11-12 15,1 14-1-15,-5-10-1 0,-2 3 0 0,2 0-14 0,-3-3 0 16,1 3 0-16,2-6 0 0,1-4 0 0,3 4-12 15,8-3 3-15,-1-7 0 16,4-6-23-16,7 4-4 0,7-4 0 0,7-3-626 16,7-13-125-16</inkml:trace>
  <inkml:trace contextRef="#ctx0" brushRef="#br0" timeOffset="167454.8709">6830 17872 1090 0,'0'0'48'0,"0"0"11"0,0 0-47 0,3 0-12 15,-3 0 0-15,0 0 0 0,4-3 77 0,-4 3 14 16,0 0 2-16,0 0 1 0,0 0-15 0,0 0-3 16,0 0-1-16,0 0 0 0,-4-6-21 0,-3 12-4 15,-3-3-1-15,-1 3 0 0,1 4-24 0,-1-1-5 16,0 7 0-16,4-4-1 0,-3 4-7 0,-1 9 0 16,4-6-1-16,0 6 0 0,-4-3 1 0,4 3 0 15,4 3 0-15,-1-9 0 0,1 12 0 0,3-9 0 16,0 3 0-16,3-6 0 0,1 0-4 0,-1 3-8 0,1-9 12 0,3 5-4 15,4-8-8-15,-1 5 0 0,4-5 0 0,0-1 0 16,0-2 0-16,1-7 0 0,2 3 0 0,1-6 0 16,-1 3 0-16,1-7 0 0,0 4 0 0,-1-3 0 15,1-4 0-15,0-5 0 0,-4 5 0 0,-4-2 0 16,4-4 0-16,-6-3 12 0,-1 10-4 0,0-7 0 16,-4-3 24-16,-6 4 4 0,-1-4 0 0,1 0 1 15,-4-6 5-15,3 6 1 0,-7 0 0 0,1-6 0 16,-1 7-15-16,-3-4-2 0,4 0-1 0,-5 3 0 15,1 0-7-15,0 3-2 0,-3 4 0 0,-1 2 0 16,0 4-2-16,4-3-1 0,-3 6 0 0,2-4 0 16,-2 1-13-16,3 6 0 0,0 6 0 0,-1 1 0 15,1-4-51-15,7 6-3 16,-3-3-1-16,-1-3-680 0,8 4-136 0</inkml:trace>
  <inkml:trace contextRef="#ctx0" brushRef="#br0" timeOffset="168314.0546">8558 17709 979 0,'-7'0'87'0,"4"0"-70"16,-4 0-17-16,3 9 0 0,-3-9 87 0,7 0 13 15,0 0 4-15,0 0 0 0,-3 7-57 0,-1-4-11 16,4 6-3-16,0-3 0 0,4 4-17 0,-4-7-3 15,0-3-1-15,3 6 0 0,4 4 23 0,0-4 4 0,0-3 1 0,4 3 0 16,-1-3-5-16,5-3-1 0,-5 0 0 0,4 0 0 16,0 0-9-16,4-3-1 0,-4-3-1 15,0-3 0-15,4 6-7 0,0-10-2 0,-1 4 0 0,1-1 0 16,-4 1-3-16,0-10-1 0,0 10 0 16,4-1 0-16,-8-6 8 0,1 7 2 0,0-10 0 0,-4 10 0 15,0-7-3-15,-4 4 0 0,-3-4 0 0,0 0 0 16,0 4 11-16,-3-4 3 0,-1-3 0 0,-3 0 0 15,0 10-11-15,0-7-1 0,0 7-1 0,0-7 0 16,-4 16-18-16,1-9 8 0,3 9-8 0,-4-3 0 16,4 3 0-16,-4 0 0 0,1 0 0 0,-1 3 0 15,-3 6 0-15,0-3 0 0,3 4 0 0,1-1 0 16,-1 7 0-16,1-7 0 0,-4 4 0 0,3 9 0 16,4-3 0-16,-4 0 0 0,4 6 9 0,0-3-9 15,-3 3 11-15,6 3-11 0,1 6 12 0,-1 1-12 16,4-7 20-16,0 7-4 0,4 2 0 0,3 4 0 0,0-10-7 15,3 4-1-15,1-7-8 0,7 7 12 0,-1-1-12 16,4-6 0-16,1-9 0 0,2 12 0 16,4-9-32-16,1 3-4 0,2 1 0 0,1-14-646 15,0 10-130-15</inkml:trace>
  <inkml:trace contextRef="#ctx0" brushRef="#br0" timeOffset="168813.9329">9564 17618 864 0,'-18'-6'38'0,"15"6"8"0,-8-3-37 0,4-4-9 0,0 7 0 0,-4-9 0 15,4 9 216-15,0 0 40 0,0-6 9 0,-3 3 2 16,-1-4-170-16,0 4-33 0,4-3-8 0,-3 6 0 15,3-3-41-15,0 3-15 0,-4 0 11 0,4 0-11 16,0 3 0-16,-4 3 0 0,1-3 0 0,3-3 0 16,0 7 14-16,0-4-3 0,-4 3-1 0,0-6 0 15,8 9 10-15,-4 1 1 0,-4-1 1 0,4-3 0 16,-3 4 2-16,-1-1 1 0,4 1 0 0,-4-1 0 16,1 7-13-16,3-4-2 0,0 4-1 0,0 3 0 15,7-4 8-15,-4 4 2 0,1 0 0 0,3 0 0 16,0 6-9-16,0-6-2 0,0 6 0 0,0-6 0 0,0 6-8 15,3-13 0-15,1 4 0 0,-4 3 8 0,3-10-17 0,1-3-4 16,-1 4-1-16,-3-10 0 16,7 3-8-16,0-3-2 0,0 0 0 0,1 0 0 0,-1-3 6 15,3-7 1-15,-3-5 0 0,0-4 0 0,0 3 29 0,0 4 7 16,0-4 1-16,-3-9 0 0,7 12-20 0,-4-2 0 16,-7 5 0-16,3 1-9 0,1 0 32 0,-4 9 6 15,0 0 2-15,0 0 0 0,0 0-3 0,7 9 0 16,-4 10 0-16,4-4 0 0,-7 4-13 0,4 6-3 15,3-3-1-15,0-6 0 0,-4 12-23 0,5-9-4 16,-1 6 0-16,0-6-1 16,3-3-120-16,1 2-24 0,-1-2-5 0</inkml:trace>
  <inkml:trace contextRef="#ctx0" brushRef="#br0" timeOffset="169141.994">10199 17398 1497 0,'0'0'133'0,"-7"-3"-106"0,0-3-27 0,0 6 0 16,-4 0 87-16,4 0 12 0,3-3 2 0,-6 3 1 15,-1 0-17-15,4 0-3 0,-3 3-1 0,-1-3 0 16,0 6-45-16,-3-3-10 0,0 7-2 0,-3 6 0 15,-1-7-15-15,0 7-9 0,-3-4 10 0,0 13-10 16,3 0 15-16,-3 4-3 0,0-4-1 0,0 3 0 0,3 6 6 0,4 1 2 16,-4-4 0-16,8 4 0 0,-1-1 11 15,4 1 2-15,4-7 1 0,3 6 0 0,3-5-20 0,4-1-4 16,4-3-1-16,3 3 0 0,4-9-8 16,-1 6 0-16,4-6 0 0,-3 6 0 0,10-6-10 0,-3-3 10 15,0-7-13-15,-1 0 5 16,1 1-142-16,3-4-28 0</inkml:trace>
  <inkml:trace contextRef="#ctx0" brushRef="#br0" timeOffset="170601.0682">10576 16872 806 0,'0'0'72'0,"0"0"-58"0,-7-3-14 0,0-4 0 15,0-2 95-15,7 9 16 0,0 0 3 0,0 0 1 16,-14-3-17-16,10-4-3 0,4 7-1 0,0 0 0 15,0 0-62-15,0 0-13 0,0 0-3 0,0 0 0 16,8-3-8-16,-8 3-8 0,0 0 12 0,0 0-12 16,10 10 22-16,-3 2-2 0,-3 7-1 0,-1 12 0 15,1 1 21-15,-1 9 5 0,1 2 1 0,-1 5 0 16,-6 5 2-16,3 0 0 0,7 0 0 0,-4 10 0 16,-6 0-10-16,3 0-2 0,3-10 0 0,4 6 0 15,-3-11-4-15,-4-1 0 0,3-4-1 0,1 1 0 16,3-9-23-16,0 2-8 0,-7-2 0 0,0-7 9 15,7 4-9-15,-3-11 0 0,-8-2 9 0,1-3-9 0,3 0 0 16,-4-7 0-16,8 0 0 0,-4-9-12 0,-7 0 12 0,7 0 0 16,-4-6 0-16,1-3-8 0,-5-10 16 0,5 3 4 15,-1-6 1-15,4-9 0 0,-3 3-4 0,3-7-1 16,-4-2 0-16,11-7 0 0,4 6-8 0,0-6 0 16,-4 10 0-16,3-1 0 0,11 7 0 0,-6 0 0 15,-1 9 0-15,0-6 0 0,-4 15 0 0,4 4 8 16,4 3 2-16,-4 6 0 0,-7-3 14 0,7 16 2 15,4 3 1-15,-4-4 0 0,0 4-13 0,-3 9-2 16,3-9-1-16,4 16 0 0,-1-10-1 0,-3 3 0 16,-7-3 0-16,7-6 0 0,4 9-10 0,-4-9-17 0,-7 3 4 15,0-10 1 1,7 7-100-16,1-12-20 0,-1 2-4 0,-4 0-844 0</inkml:trace>
  <inkml:trace contextRef="#ctx0" brushRef="#br0" timeOffset="171366.5113">9451 17652 115 0,'0'0'10'15,"0"0"-10"-15,0 0 0 0,0 0 0 0,0 0 161 0,0 0 31 16,0-6 5-16,0 6 2 0,0 0-109 0,-4-9-22 16,4 9-4-16,0 0 0 0,0 0-30 0,0-10-6 15,0 10 0-15,0-6-1 0,0 6-17 0,0 0-10 16,-3-3 12-16,3 3-12 0,0 0 20 0,-7-6-4 16,0 6 0-16,3-10 0 0,-3 10 20 0,4-9 3 15,3 9 1-15,-7 0 0 0,0 0 9 0,3 0 3 16,4 0 0-16,0 0 0 0,-7 0-34 0,7 0-6 15,0 0-2-15,0 0 0 0,0 0 14 0,-4 0 2 16,-6 0 1-16,6 9 0 0,4-9 9 0,-7 10 1 16,0-4 1-16,0 3 0 0,0 1-10 0,0 5-1 15,0-2-1-15,0 6 0 0,-4 0 0 0,1 6 0 16,-1 3 0-16,1 3 0 0,-1-2-26 0,4 5 0 0,3-6 0 0,4 7-594 16,4-7-124-16</inkml:trace>
  <inkml:trace contextRef="#ctx0" brushRef="#br0" timeOffset="172428.7648">13275 17085 1263 0,'0'0'56'0,"0"0"12"0,0 0-55 0,0 0-13 0,0 0 0 0,0 0 0 15,0 0 99-15,0 0 17 0,0 0 3 0,0 0 1 16,-3-9-46-16,3 9-9 0,0-4-1 0,-4-2-1 16,4-3-36-16,0 9-7 0,-4-7-2 0,1 4 0 15,-1-6-10-15,1 3-8 0,-1 2 12 0,-3-2-12 16,0-3 11-16,0 9-11 0,-3-10 10 0,3 10-10 16,-4-6 12-16,0 12-3 0,1-6-1 0,-1 4 0 15,1 2 4-15,-1-6 0 0,-7 9 0 0,1 1 0 16,-1-1 3-16,0 0 1 0,1-2 0 0,3 2 0 15,-4 7-2-15,0-7 0 0,1 1 0 0,3 2 0 16,-4-2 2-16,4 5 0 0,0 1 0 0,0-4 0 16,0 4-3-16,3 3 0 0,0-3 0 0,1-4 0 15,-1 13-5-15,8-6 0 0,-4 0-8 0,0 6 12 16,0 0-12-16,3-6 8 0,1 15-8 0,-5-9 0 16,8 4 10-16,0-7-10 0,0 3 10 0,0 3-10 15,0-3 11-15,8-6-11 0,-5-3 12 0,1 2-12 0,3 1 12 16,3-3-12-16,1-1 12 0,3-2-12 0,0-4 0 0,4 1 0 15,-1-1 0-15,8-2-12 16,0 2-15-16,-1 0-2 0,1-9-1 0,0 0 0 16,3 0-117-16,-3 0-23 0,3-9-5 0</inkml:trace>
  <inkml:trace contextRef="#ctx0" brushRef="#br0" timeOffset="172975.5102">13702 17264 1954 0,'-18'-10'87'0,"11"10"17"0,0-9-83 0,4 9-21 0,-1 0 0 0,1 0 0 15,-4-6 43-15,3 6 4 0,0-4 1 0,4 4 0 16,0 0-39-16,0 0-9 0,-7 0 0 0,-3 4 0 16,6 2 0-16,-3-6-11 0,-3 0 3 0,6 9 0 15,-6 1 8-15,2-4 0 0,1 6 0 0,0-2-8 0,4 2 16 0,-1 1 4 16,-3 6 1-16,4 0 0 0,-4 3 1 16,3-4 0-16,1 1 0 0,3 0 0 15,-4-3 2-15,8 2 1 0,-4 1 0 0,3 0 0 16,1 0-17-16,3-3 0 0,-4 2-13 0,4 1 5 0,0-3 8 15,4 3 8-15,0-4-8 0,-1-5 11 0,1-1-11 0,3 1 0 16,-4-1 0-16,5-3 0 0,-1-3 0 0,3-3 0 16,-6 0 9-16,3 0-9 0,0 0-12 0,0-3-8 15,-3-3 0-15,-1-3-1 0,1-1 21 0,-4 4 10 16,-3-3-1-16,-1-1 0 0,-3 1 18 0,0-1 3 16,0-5 1-16,0 2 0 0,-3-3 2 0,-5-2 1 15,1 2 0-15,0-3 0 0,-7-9-10 0,0 12-1 16,0-6-1-16,-4-3 0 0,4 6-22 0,4-6 0 0,-4 0 0 15,3 6 0-15,0 7 0 0,1-4-10 16,-1 7 10-16,1 2-10 0,6 4 1 0,-3-3 0 0,0 3 0 0,0 6 0 16,0 3-7-16,0-3-2 0,0 4 0 15,0 8 0 1,0-2-41-16,0 6-8 0,0 6-1 0,3-6-604 0,-3-1-120 16</inkml:trace>
  <inkml:trace contextRef="#ctx0" brushRef="#br0" timeOffset="173491.0125">14122 17261 979 0,'0'0'87'0,"0"0"-70"16,0 0-17-16,0 0 0 0,0 0 256 0,0 0 47 16,0 0 9-16,0 0 3 0,7 3-241 0,0 3-48 15,0 3-10-15,3-6-1 0,-2 13-15 0,-1-6 0 16,0 5 8-16,0-2-8 0,-4 2 0 0,1 4 0 16,-1 0 0-16,1 6 0 0,-4 0 21 0,-4-3 2 15,4 3 0-15,0 0 0 0,-3-6-31 0,-1 0-7 16,1 0-1-16,3-3 0 0,0 2 16 0,0-2 0 15,0-7 0-15,0 1 0 0,7-1 13 0,-7-9 3 0,0 0 0 16,0 0 0-16,0 0-16 0,0 0 0 0,0 0-12 0,0 0 12 16,-4-6 25-16,4-3 12 0,4-1 3 0,-4 1 0 15,7-10-12-15,0 3-1 0,-4-3-1 0,8 1 0 16,0-7-11-16,-1 6-3 0,4-6 0 0,0 3 0 16,0-3-12-16,4 6 0 0,-4 0 0 0,0-6 0 15,4 9 0-15,-4 7 0 0,-3-1 0 0,-1 7 0 16,1-3 0-16,-4 3 0 0,0-3 0 0,-7 6 0 15,0 0 0-15,7 9 9 0,0-3-9 0,0-3 8 16,-7-3-8-16,7 10 8 0,-3-1-8 0,-1 1 8 16,1-4-8-16,-1 13 0 0,1-10 0 0,-1 0 0 15,1 7 0-15,-1 3 0 0,1-10-8 0,-4 7 8 16,3-3 0-16,1 2-11 0,3 4 11 0,-3-3-8 16,-1 3-96-16,1-4-20 0,-1 4-3 0,-3-9-1 0</inkml:trace>
  <inkml:trace contextRef="#ctx0" brushRef="#br0" timeOffset="174131.5026">14951 17182 1382 0,'0'0'123'0,"-7"0"-99"0,3 0-24 0,-3-6 0 15,7 6 94-15,0 0 14 0,-3 0 2 0,3 0 1 16,-4-3-62-16,4 3-12 0,0 0-2 0,-7 0-1 16,7 0-34-16,-7 0 0 0,3 3 0 0,-3-3 0 15,0 6 0-15,0 0-11 0,0-2 11 0,0-4-13 16,-3 9 13-16,-1-3 0 0,0-3 0 0,1 4-9 15,-4 5 24-15,0-6 5 0,-1 4 0 0,5-1 1 0,-4 7 11 0,3-7 3 16,4 1 0-16,0-7 0 0,0 3-2 0,3 4 0 16,4-10 0-16,0 9 0 0,0-9-15 0,4 6-3 15,0-3-1-15,3 4 0 0,0 2-14 0,3-6 8 16,-3-3-8-16,7 0 0 0,-3 6 9 0,3 4-9 16,-3-10 8-16,3 9-8 0,-4-9 8 0,1 10-8 15,0-1 0-15,3-3 8 0,-7 4-8 0,3-1 0 16,-3 1 9-16,0-1-9 0,0 7 8 0,-3-4-8 15,0-2 10-15,-1 5-10 0,1-5 15 0,-1 5-3 16,-3-11-1-16,0 5 0 0,0 3 1 0,0-2 0 16,-3-1 0-16,-1-6 0 0,-3 7-12 0,3-1 8 0,1-2-8 15,-4 2 8-15,0 0-8 0,-4 1 0 0,1-4 0 0,-1-3-11 16,0 3-1-16,-3 4-1 0,4-7 0 0,-8 9 0 31,1-8-91-31,2 5-17 0,-2-3-4 0,-1-3-1 16,4 4-53-16,-4-4-10 0,1 6-3 0</inkml:trace>
  <inkml:trace contextRef="#ctx0" brushRef="#br0" timeOffset="174475.1582">15106 17201 2016 0,'0'0'179'0,"0"0"-143"15,0 0-36-15,0 0 0 0,0 0 49 0,0 0 3 16,0 0 1-16,0 0 0 0,0 0-32 0,7-3-6 16,4-3-2-16,3 6 0 0,-4-4-13 0,8-2 0 15,0 6 0-15,3-6 0 0,-4 3 0 0,5-4 0 16,-1 4 0-16,3-3 9 0,1-3-9 0,-4 5 0 15,4-2 9-15,0-3-9 0,-1-1 0 0,-2 4 0 16,-1 3 0-16,-7-3 0 16,7 3-38-16,-3-4-2 0,-1 4-1 0,-3-3 0 15,0-3-17-15,1 9-3 0,-1-4-1 0,0-2 0 16,0 0-2-16,-4 3 0 0,1 3 0 0,3-7 0 16,-3 7-33-16,3-3-7 0</inkml:trace>
  <inkml:trace contextRef="#ctx0" brushRef="#br0" timeOffset="174834.4489">15353 16505 1555 0,'0'-10'138'0,"0"1"-110"0,0 0-28 0,0 2 0 0,0 7 58 0,0-3 6 16,0 3 2-16,0 0 0 0,3-6-26 0,-3 6-6 15,7-3-1-15,-7 3 0 0,0 0-17 0,8 9-3 16,-1 1-1-16,0-1 0 0,0 10 13 0,-4 0 3 16,1 6 0-16,-1 9 0 0,-3-6 20 0,4 10 5 15,-8 12 1-15,4-3 0 0,-3 7 10 0,-1-1 1 16,4 0 1-16,-3 7 0 0,-1-13-30 0,1 6-5 15,-4 0-2-15,3 1 0 0,-3-7-21 0,0 3-8 16,0-3 0-16,0-3 9 0,3-7-9 0,-3 7-14 16,0-9 3-16,0 3 1 15,-3-4-87-15,3-6-18 0,-4-3-3 0,4 0-571 0,3-6-115 16</inkml:trace>
  <inkml:trace contextRef="#ctx0" brushRef="#br0" timeOffset="175228.0891">15695 17113 1324 0,'0'0'118'0,"0"0"-94"0,0 0-24 0,0 0 0 16,0 0 212-16,4 6 37 0,-1 4 8 0,4 9 2 0,0-4-198 15,4 4-39-15,-1 6-8 0,1-3-2 0,-4 13 3 0,4-10 0 16,-4 9 0-16,3 4 0 0,-3-10-7 0,0 7-8 16,-3 2 11-16,-4-2-11 0,3-7 0 0,1 3 0 15,-4-9 0-15,4 3 0 0,-1 0 0 0,-3-12 0 16,-3 3 0-16,-1-1 0 0,4-5 0 0,0 2 0 16,0-12 10-16,0 0-10 0,0 0 28 0,0 0 1 15,0 0 0-15,0 0 0 0,-7-12 12 0,3 2 3 16,4-5 0-16,0-1 0 15,0-3-12-15,0-9-1 0,4 3-1 0,3 3 0 16,0-9-14-16,4 9-4 0,3-10 0 0,0 4 0 0,3 3-12 0,1 3 9 0,0-3-9 0,-1-3 8 16,5 12-18-16,-1-9-4 0,-4 6-1 15,5 0 0 1,-1 0-144-16,0 1-29 0,0-1-5 0,-3-3-2 0</inkml:trace>
  <inkml:trace contextRef="#ctx0" brushRef="#br0" timeOffset="175837.3317">16581 17182 403 0,'0'0'36'0,"0"-9"-36"16,0 9 0-16,0-7 0 0,0 4 339 0,0-3 61 16,3-3 12-16,-3 5 2 0,4-2-310 0,-1-3-61 15,1 3-13-15,-4-4-2 0,0 10-28 0,0-9 0 16,0 6 0-16,-4-4 0 0,4-2 0 0,-3 9 0 15,-1-9 0-15,4 9 0 0,-3 0 12 0,-4-10 8 0,3 4 0 0,-3 3 1 16,-4 3 1-16,4 0 0 0,-3 0 0 0,-1 0 0 16,1 0-14-16,-1 3-8 0,0 3 10 0,1-6-10 15,-1 10 9-15,-3-1-9 0,3 0 8 0,-3-2-8 16,4 5 15-16,-1 4-3 0,1-7 0 0,-1 10 0 16,0 0 0-16,4 6 0 0,0-6 0 0,-3 6 0 15,3 0-12-15,0-3 0 0,3 3-12 0,1-6 12 16,-4 0-12-16,7 6 12 0,0-7-12 0,0 4 12 15,-4-9-14-15,4 3 4 0,4-4 1 0,-1-6 0 16,4 4-2-16,-3-10 0 0,-4 0 0 0,0 0 0 16,10 9-8-16,4-18-1 0,-3 9-1 0,3-16 0 15,0 13 8-15,4-6 1 0,-4-7 1 0,-4-3 0 16,5 0-4-16,-1 1-1 0,-4-8 0 0,4 8 0 16,-3-7 47-16,0 6 9 0,-1 3 1 0,-3 4 1 0,0-4 17 15,4 0 3-15,-8 13 1 0,4-6 0 0,1 9-13 16,-8 0-2-16,0 0-1 0,0 0 0 0,7 0-35 0,0 3-12 15,-4 6 9-15,1-3-9 0,-1 4 0 0,1-1 0 16,-1 7 0-16,1-4 0 16,-1-2-37-16,1 6 0 0,3-1 0 0,-4-5 0 15,1 2-79-15,3 4-15 0,-3-7-3 0,6 1-790 0</inkml:trace>
  <inkml:trace contextRef="#ctx0" brushRef="#br0" timeOffset="176102.8855">17032 17113 2484 0,'0'0'55'0,"0"0"11"0,-3 6 2 0,3 4 1 0,0 9-55 0,3-10-14 0,-3 7 0 0,4-1 0 16,-1-2 10-16,1 3-1 0,-1-4 0 0,4 4 0 16,0 3-29-16,4-10-7 0,-4 7-1 0,4-7 0 15,-4 1-37-15,3-1-8 16,4 0-2-16,-3 1 0 0,-1-1-97 0,5-9-20 16,-5 10-4-16</inkml:trace>
  <inkml:trace contextRef="#ctx0" brushRef="#br0" timeOffset="176290.3357">17170 16862 2530 0,'-7'-19'112'0,"3"16"24"0,-3-3-109 0,4 0-27 15,-1 3 0-15,4 3 0 0,0 0 21 0,0 0-1 16,0-10 0-16,0 4-781 15,4-3-157-15</inkml:trace>
  <inkml:trace contextRef="#ctx0" brushRef="#br0" timeOffset="176758.9835">17431 17094 1785 0,'0'0'79'0,"0"0"17"16,-7 0-77-16,7 0-19 0,0 0 0 0,0 0 0 0,0 0 124 0,0 0 22 15,0 0 4-15,7 7 1 0,-7-7-119 0,10 9-24 16,1-6-8-16,-1 13 0 0,1-7 0 0,-4 7 0 15,4-4-12-15,-4 4 4 0,0-6 8 0,0 5-12 16,-4-5 12-16,1 2-12 0,-4-2 12 0,3 5 0 16,-3-5 10-16,0-1-10 0,0 0 9 0,0-9-9 15,0 7 8-15,0-7-8 0,0 0 0 0,0 0-17 16,0 0 2-16,0 0 1 0,0 0 14 0,8 0 8 16,-1-7 0-16,0 7-8 0,0-9 29 0,0 0-1 15,3-10 0-15,-3 9 0 0,0-8 1 0,4 2 0 16,3-3 0-16,-3 0 0 0,-1-6-19 0,4 6-10 15,1 1 10-15,-1 2-10 0,0 3 8 0,0-2-8 16,3 8 0-16,-2-2 9 0,-1 6-9 0,0 3 0 0,0 3 0 16,0 3 0-16,-3 4 0 0,-1-1 0 0,1 7 0 15,-1 3 0-15,1-7 17 0,0 13 2 0,-4-6 0 16,0 6 0-16,-4-6-19 0,4 6 0 16,-3-6 0-16,3 0 0 15,-4-1-21-15,1-2-8 0,3 3-2 0,-4-10 0 16,-3 7-121-16,4-13-24 0,0 13-4 0,-4-16-2 0</inkml:trace>
  <inkml:trace contextRef="#ctx0" brushRef="#br0" timeOffset="177055.867">18055 16897 2304 0,'0'0'204'0,"0"0"-163"15,-3-7-33-15,3 7-8 0,0 0 59 0,0 0 9 16,10-3 3-16,4-3 0 0,4 6-49 0,3-9-10 16,4 9-1-16,0-10-1 0,-1 7 18 0,4-3 3 15,4-4 1-15,-4 7 0 16,4-3-52-16,3-3-11 0,-3 2-1 0,-4 4-1 0,1-3 16 0,-1 3 3 15,7-3 1-15,-3 2 0 16,-7-2-35-16,-1-3-6 0,1-1-2 0,-7 4 0 16,-1 3-155-16,-3-3-31 0</inkml:trace>
  <inkml:trace contextRef="#ctx0" brushRef="#br0" timeOffset="177399.4543">18323 16119 2199 0,'0'0'97'0,"-3"-6"21"0,-4 6-94 0,7 0-24 15,0 0 0-15,0 0 0 0,0 0 30 0,-4 9 2 16,8 7 0-16,-4 3 0 0,3 0-24 0,4 6-8 16,-3 3 0-16,3 6 9 0,-4 4-9 0,4 6 0 15,-3 6 0-15,3-3 0 0,-7 6 8 0,4-6-8 16,-4 4 0-16,3 2 8 0,-3 0-8 0,0 1 12 16,-3-1-12-16,3 3 12 0,-4-6-12 0,1-3-12 15,-1 7 2-15,0-10 1 16,1 0-113-16,-1-1-22 0,1-5-5 15</inkml:trace>
  <inkml:trace contextRef="#ctx0" brushRef="#br0" timeOffset="181075.3583">20518 16586 1152 0,'0'0'102'0,"0"0"-82"0,0 0-20 0,3-3 0 16,-3-3 84-16,0 6 12 0,0 0 2 0,0-3 1 16,4-3-60-16,-4 6-12 0,0-10-3 0,0 10 0 15,0 0-16-15,0 0-8 0,0-9 8 0,0 9-8 16,0-7 25-16,-4 4 0 0,4-3 0 0,-3 3 0 16,-5-3 19-16,5 2 4 0,-4-2 1 0,3 3 0 15,-3-3-11-15,0 6-2 0,0-3-1 0,-3-4 0 16,3 7-19-16,-4 0-4 0,0 0-1 0,1 0 0 15,-1 0-11-15,1 0 10 0,-4 7-10 0,3-4 10 16,0-3 6-16,-3 9 0 0,4-9 1 0,-1 10 0 16,-3-1-2-16,3-3-1 0,-3 4 0 0,0 9 0 15,0-10-14-15,0 7 8 0,0-4-8 0,0 4 0 16,3 3 0-16,1-10 0 0,-1 7 0 0,0 3 0 16,1-4 0-16,3-2 0 0,3-4 0 0,1 7 0 15,-1-7-11-15,4 1 2 0,-3-1 0 0,3-3 0 16,0 4 9-16,0-1-13 0,0-9 5 0,0 0 8 0,7 0 0 15,3 0 0-15,-10 0 0 0,11 0 0 0,3-9 0 16,0-7 0-16,0 13 14 0,-3-6-4 0,3-7-2 16,4 0-8-16,-1 4 12 0,-3 2-4 0,4-5-8 0,-4 5 0 15,4-9 0-15,-4 13 0 0,0-7 12 0,0 4-2 16,0-7-1-16,0 7 0 0,-3 3 1 0,3-4 0 16,-3 1 0-16,-1 6 0 0,-3-3-10 0,0 2 0 15,0-2 0-15,-7 6 0 0,0 0 0 0,0 0 0 16,0 0 0-16,0 0 0 0,0 0 0 0,0 0 0 15,0 0 0-15,0 0 0 0,0 0 0 0,0 0 0 16,0 0 9-16,0 0-9 0,0 0 0 0,4 10 8 16,-1-1-8-16,1 0 0 0,-4-2 0 0,3 2 0 0,1 7 0 15,-1-4 0-15,1 7 0 0,-4-3 0 0,3 3 0 0,1 6-8 16,-4 0 8-16,0 3 12 0,0 0-2 0,-4 7-1 16,1-1-9-16,-4 4 12 0,3-4-12 0,-3 4 12 15,-3-4 0-15,3 4 1 0,-4-3 0 0,-3-1 0 16,3 0-4-16,-3-5-1 0,4 5 0 0,-1-12 0 15,-3 10-8-15,3-11 10 0,-3 5-10 0,4-1 10 16,-1-13-10-16,1 4 8 0,-1 3-8 0,4-10 8 16,0 0 12-16,0-2 1 0,0-7 1 0,0 3 0 15,0-3-8-15,-4 0-2 0,4-3 0 0,0-4 0 16,-4 4 7-16,4-12 1 0,0-4 0 0,0 3 0 16,0 4-20-16,4-4 0 0,-1-9 0 0,4 6 0 15,4-9 0-15,-1 12 8 0,4-12 0 0,4 3-8 16,3 3 0-16,4-3-14 0,-1-3 1 0,4 3 0 15,4-1-11-15,3 8-3 16,1-11 0-16,2 11 0 0,1-8-34 0,0 1-7 0,3 7-2 0,0-1-622 16,-3 0-124-16</inkml:trace>
  <inkml:trace contextRef="#ctx0" brushRef="#br0" timeOffset="181356.2774">20934 16800 1422 0,'0'0'63'0,"0"0"13"0,0 0-61 0,0 0-15 0,0 0 0 0,7-4 0 15,-7 4 83-15,0 0 13 0,0 0 4 0,0 0 0 16,7-6-30-16,-7 6-6 0,0 0 0 0,0 0-1 15,7 10-35-15,0-1-8 0,-3 0 0 0,-1 7-1 16,-3 0 6-16,4-4 2 0,-1 4 0 0,1-4 0 16,-4 4-8-16,7 0-2 0,-7-4 0 0,3 4 0 15,-3 0-17-15,4-4 0 0,-1-2 0 0,-3-1 0 32,4 7-130-32,-4-7-26 0,3 1-6 0</inkml:trace>
  <inkml:trace contextRef="#ctx0" brushRef="#br0" timeOffset="181512.4889">21043 16524 1803 0,'0'0'80'0,"-3"-4"16"0,-1-2-76 0,4 6-20 15,0 0 0-15,0 0-531 16,0 0-109-16</inkml:trace>
  <inkml:trace contextRef="#ctx0" brushRef="#br0" timeOffset="181903.1471">21357 16665 1594 0,'7'9'71'0,"-7"-9"14"0,4 10-68 0,-1-1-17 0,1 0 0 0,3 1 0 16,-4 5 36-16,8 4 4 0,-7 0 1 0,3-3 0 15,0 3-14-15,-4 6-3 0,4 0-1 0,-3-3 0 16,-1 3-15-16,1 0-8 0,3-6 8 0,0-1-8 16,-4 1 0-16,4 0 0 0,-3-3 0 0,0-7 0 15,3 7 15-15,-4-7 1 0,-3-9 1 0,0 0 0 16,0 0 28-16,4 3 6 0,-4-3 1 0,0 0 0 15,0 0 4-15,0 0 0 0,0 0 1 0,0 0 0 0,0 0-1 0,0 0 0 16,0 0 0-16,7 0 0 0,0-3-12 0,-4-3-2 16,1 3-1-16,-1-7 0 0,4-5-16 0,0 5-3 15,0 1-1-15,-3-7 0 0,7-3 0 0,-1 4 0 16,-3-4 0-16,4 0 0 0,-1-6-21 0,5 6 0 16,2-3 0-16,-3 0 0 0,-3 0-11 0,7 0 0 15,6 4 0-15,-6-4 0 16,-8-3-109-16,5 6-21 0,9-6-5 0,1 0-578 15,3 3-116-15</inkml:trace>
  <inkml:trace contextRef="#ctx0" brushRef="#br0" timeOffset="182590.6567">21936 16872 921 0,'14'0'40'0,"-14"0"10"0,0 0-40 0,0 0-10 0,0 0 0 0,7 9 0 15,3-9 266-15,-2 6 51 0,-8-6 11 0,10 3 1 16,4 4-249-16,-3-7-51 0,-4-10-9 0,3 4-3 16,5 6-33-16,-1-9-6 0,0-1-2 0,0 1 0 15,-4-4-4 1,1-2-2-16,3-1 0 0,-3-3 0 0,-8 3 30 0,4 4-9 0,4-4 9 0,0-3 0 15,-4 1 22-15,-4 2 10 0,-3-3 1 0,4 0 1 16,3 4 1-16,-4 2 0 0,-6-3 0 0,-1-2 0 16,8 8-11-16,-1 1-1 0,-3-1-1 0,0-5 0 0,-3 15-22 15,-1-7 0-15,4 7 0 0,0 0 8 0,-7 0-8 0,7 0 0 16,0 0-11-16,-3 7 11 0,-8 12-8 0,4-10 8 16,3 0 0-16,-3 7-9 0,4 3 9 0,-4-4 0 15,-4-2-9-15,4 3 9 0,0 3-11 0,0-4 3 16,-4 4 0-16,4 0 0 0,0 0 8 0,4-4 8 15,-4 4-8-15,3 6 11 0,1-6-3 0,-1 0 0 16,4-3 0-16,0-4 0 0,-3 4 0 0,3 3 0 16,3-10 0-16,1 0 0 0,-1 1 0 0,4-4 0 15,-7-6 0-15,7 9 0 0,7-2 0 0,-3-4-8 16,-4-3 12-16,4 0-4 0,6-10 0 0,-6 10 0 16,-1-9 0-16,5 0 0 0,2 2 3 0,1-2 0 0,-1 0 0 15,-2-10 0-15,-5 3-11 0,4 7 12 0,11-10-12 16,-4 0 12-16,-7 3-3 0,4-2 0 0,7-1 0 15,-4 3 0-15,0-3-1 0,4 7 0 0,-1-4 0 0,1 0 0 16,0 7-8-16,-4-4 8 0,-4-2-8 0,1 15 8 16,7-10 4-16,-4 4 0 0,-7 6 0 0,0 6 0 15,0 4 0-15,4-10 1 0,0 9 0 0,-8 1 0 16,-3-1-5-16,0 7 0 0,0-7-8 0,0 7 12 16,-10-4-3-16,3 4-1 0,0-7 0 0,-4 1 0 15,-3 9 10-15,0-10 2 0,-3 0 0 0,-8 7 0 16,4-7-7-16,0 7-1 0,-7-6 0 0,-1-1 0 15,5-6-12-15,-4 3 9 0,-8 4-9 0,5-10 8 16,-4 9-8-16,3-9 0 0,0 0 0 0,-3 0 0 16,0 0-51-16,3 0-12 0,7-9-2 0,-3 9-727 15,0 0-144-15</inkml:trace>
  <inkml:trace contextRef="#ctx0" brushRef="#br0" timeOffset="185552.26">24557 16655 1371 0,'0'0'60'0,"0"0"14"0,0-6-59 0,3-3-15 0,4 5 0 0,-3-2 0 15,3-3 20-15,4-7 2 16,-4 7 0-16,3-4 0 0,-3-2 18 0,4-4 3 0,3 3 1 0,-3-3 0 15,-1 0-31-15,1 4-5 0,-1-4-8 0,1 0 11 16,3 0 36-16,-3 4 7 0,-4-4 2 0,3-6 0 16,1 6 22-16,-1 0 5 0,5 0 1 0,-8 0 0 15,3 1-16-15,4-4-4 0,0 9 0 0,0-6 0 16,1-3-35-16,-1 10-7 0,7-4-2 0,-3-3 0 16,-1 4 0-16,1 5-1 0,-1-2 0 0,1 2 0 15,0 1-10-15,-1 3-1 0,5-4-8 0,-5 10 12 16,1-6 0-16,-1 6 0 0,1 6 0 0,0-6 0 15,-1 10 5-15,1-4 1 0,0 3 0 0,-1 4 0 16,-3-4-2-16,8 7 0 0,-5 3 0 0,1 6 0 16,3 0 8-16,0 3 2 0,0 0 0 0,4 1 0 0,0 5-3 15,-1 4-1-15,5 6 0 0,-5-10 0 0,1 1-2 0,0 2-1 16,-1-2 0-16,5 2 0 0,-5-2-10 0,1-7-1 16,-4 7-8-16,0-7 12 0,4 6-12 0,-4-9 0 15,-7 4 0-15,0-4-10 16,1-7-18-16,-1 8-3 0,0-14-1 0,-4 13 0 0,4-9 8 0,-3-4 2 15,3 4 0-15,-3 0 0 16,3-7-26-16,-4-6-6 0,5 4-1 0,-1-7-728 16,-4 0-145-16</inkml:trace>
  <inkml:trace contextRef="#ctx0" brushRef="#br0" timeOffset="185966.697">25926 15984 1465 0,'7'-15'64'0,"-7"15"15"15,3-7-63-15,4 4-16 0,0-3 0 0,0 3 0 16,0-7 69-16,1 1 11 0,-1 0 3 0,0 2 0 16,-4-2-5-16,4 3-1 0,-3-4 0 0,-1 7 0 15,1-6-34-15,-4 9-7 0,0 0-2 0,0 0 0 0,0 0-25 0,0 0-9 16,0 0 0-16,-11 0 9 0,4 3-9 0,-3 3 0 16,-5-3-12-16,1 7 12 0,-3 5-9 0,-4 10 9 15,-1-6 0-15,-2 9 0 0,-5-3 13 0,-2 4 10 0,-5 5 1 0,1 1 1 16,-4 2 35-16,-3 1 8 0,3 6 0 0,-3 0 1 15,-4 0-39-15,4 9-8 0,-1-6-2 0,8-3 0 16,0 0-8-16,-1 0-3 0,1 0 0 0,3 3 0 16,1-7-9-16,-1 1 0 0,0 3 0 0,0-3-11 31,1-4-93-31,2 1-20 0,1 6-3 0,4-10-558 0,-5 4-112 0</inkml:trace>
  <inkml:trace contextRef="#ctx0" brushRef="#br0" timeOffset="186575.9277">26264 16796 172 0,'0'0'16'0,"0"0"-16"15,0 0 0-15,0 0 0 0,0 0 284 0,0 0 53 16,0 0 11-16,0 0 3 0,0 0-195 0,0 0-38 16,0 0-8-16,4 10-2 0,-1-1-32 0,-3-6-6 15,0 7-2-15,0 5 0 0,0-5-3 0,0-1-1 16,0 1 0-16,-3 5 0 0,-1 4-16 0,4-3-4 16,-3-4-1-16,-1 10 0 0,4-9-13 0,-3 3-2 15,3-4-1-15,0 4 0 0,0 3-15 0,3-10-4 16,-6 7 0-16,3-7 0 0,3 1-8 0,1-1 0 15,-4-9-10-15,3 9 10 16,-3-9-38-16,7 0-2 0,-7 0 0 0,11 0 0 16,-4 0-173-16,0-9-35 0,11-10-8 0,-8 0 0 0</inkml:trace>
  <inkml:trace contextRef="#ctx0" brushRef="#br0" timeOffset="186716.5155">26469 16389 2523 0,'0'-16'56'0,"0"16"11"0,0-9 2 0,3 6 2 0,1-7-57 0,0 4-14 0,3 3 0 0,0-4 0 16,0 4 0-16,3-3 0 0,-3 6-12 0,4 6 12 15,-4-6-208-15,4 3-36 0</inkml:trace>
  <inkml:trace contextRef="#ctx0" brushRef="#br0" timeOffset="187091.4345">26973 16533 2502 0,'0'0'55'0,"0"0"11"0,0 0 2 0,0 0 3 0,11-3-57 0,0 3-14 0,-1-6 0 0,4 6 0 16,4 0 17-16,0 0 1 0,-1 0 0 0,4 0 0 15,-3 0-10-15,7 0-8 0,-1 0 9 0,1 0-9 16,0 0 0-16,3 0 0 0,0 0 0 0,0-4 0 16,-3 4-11-16,0-6-5 0,0 6 0 0,-1-3-1 31,-3-3-170-31,4 6-33 0,17-16-8 0,-13 7 0 0</inkml:trace>
  <inkml:trace contextRef="#ctx0" brushRef="#br0" timeOffset="187606.9328">27936 16248 1810 0,'8'-10'40'0,"-5"7"8"0,4-3 1 0,0 3 3 0,0-7-42 0,4 1-10 0,-4-4 0 0,3 4 0 15,-2 6 76-15,2-7 12 0,4 1 4 0,-7-7 0 16,0 7-59-16,4 3-11 0,3-7-2 0,-3-3-1 16,3 7-19-16,0 0 0 0,3-7 0 0,-2 13-9 15,-1-7 9-15,0 4 14 0,3 3-3 0,-2-3-1 16,2 6 18-16,-3 0 3 0,-3 6 1 0,3-3 0 16,4 7 2-16,-1-1 1 0,-3-3 0 0,0 10 0 15,4-4-6-15,-4 4-1 0,0 3 0 0,0 0 0 16,1 6 10-16,2 0 2 0,1 3 0 0,3 0 0 0,0 7-26 15,4-1-5-15,0 4-1 0,-1 0 0 16,4-4 1-16,1 1 0 0,-1 2 0 0,0-9 0 0,0 7-9 16,-3-1 0-16,-4-5 0 0,4-4 0 15,-4 3-44-15,-3-3-5 0,-1-6-1 16,-10 0 0-16,8-1-182 0,-8-2-36 0,7 0-7 16,-14-16-1-16</inkml:trace>
  <inkml:trace contextRef="#ctx0" brushRef="#br0" timeOffset="187950.6031">28776 15900 1728 0,'0'0'76'0,"0"0"16"0,0 0-73 0,0 0-19 0,0 0 0 0,0 0 0 16,0 0 83-16,0 0 13 0,0 0 2 0,0 0 1 15,0 0-44-15,0 0-9 0,0 0-2 0,4 6 0 16,-1 3-28-16,-3 1-7 0,0-1-1 0,0 0 0 16,0 7 0-16,-7 0-8 0,0-4 12 0,-4 7-4 15,4-3 3-15,-3 12 0 0,-4-3 0 0,0 3 0 16,-1 1 9-16,-6 5 1 0,4-6 1 0,-4 13 0 15,-1-3-2-15,1-1 0 0,0 4 0 0,-4-3 0 16,1-1-41-16,2 4-9 16,-2-3-2-16,-1-10 0 0,-7 13-87 0,4-10-17 0,-4 4-4 15,4-10-774-15</inkml:trace>
  <inkml:trace contextRef="#ctx0" brushRef="#br0" timeOffset="188825.4015">29055 17028 806 0,'0'0'36'0,"0"0"7"0,0 0-35 0,0 0-8 0,0 0 0 0,0 0 0 16,0 0 360-16,0 0 69 0,3-6 15 0,8-3 2 15,-8 3-318-15,4-4-63 0,-3-2-13 0,10 2-2 16,-3-6-50-16,-1-2 0 0,1-1 0 0,-1-6 0 16,5 9-16-16,-5-3 4 0,4 0 0 0,0 1 0 15,-3-1 12-15,10 3-11 0,-7 7 11 0,0-7-10 16,-3 13 18-16,7-3 4 0,-8-4 1 0,-3 10 0 15,11 0 7-15,-1 0 2 0,-6 0 0 0,3 0 0 16,0 7-2-16,-3-4 0 0,10-3 0 0,-10 9 0 16,3-9-9-16,-4 9-3 0,1 7 0 0,-4-6 0 15,4-4-8-15,-4 6 0 0,-4-2 0 0,8 2 8 0,-8 1-8 16,-3 3 8-16,0-4-8 0,0 4 8 0,0 3-8 16,-3 6 0-16,-8-7 0 0,11 8 0 0,-10-4 0 15,2 3 0-15,-2 0 0 0,-1-6 0 0,1 6 0 0,-4-13 0 16,3 13 0-16,-10-9 0 0,10-4-10 0,-3 4-1 15,0 0 0-15,0-7 0 16,-4 1-27-16,-3-7-6 0,4 6 0 0,-1-9-1 16,0 0-125-16,-3 0-25 0,3 0-5 0,-3-3-735 15</inkml:trace>
  <inkml:trace contextRef="#ctx0" brushRef="#br0" timeOffset="188997.2927">29235 16270 2574 0,'3'-22'114'0,"8"19"23"0,-8-7-109 0,8 4-28 0,0-4 0 0,-1 1 0 15,4 9 34-15,-3-9 2 0,-1 9 0 0,-6-7 0 32,6 7-106-32,-2 0-21 0,-1 0-4 0,3 7-648 0,-10-7-129 0</inkml:trace>
  <inkml:trace contextRef="#ctx0" brushRef="#br0" timeOffset="189747.1423">30480 16006 1494 0,'0'0'66'0,"7"-3"14"0,4-3-64 0,-4 3-16 0,0-4 0 0,0-2 0 16,-4 6 103-16,11-3 17 0,-14-1 4 0,0 7 1 15,0 0-69-15,0 0-13 0,0 0-3 0,0 0-1 16,0 0-39-16,0 0 0 0,0 0 0 0,-7 7 0 16,-3-1 0-16,-4 3-13 0,-4 1 3 0,-7 2 1 15,11-2 9-15,-7 5 0 0,-4-5 0 0,4 5 0 16,-3-2 0-16,-1 3 0 0,0-7 0 0,8 7 0 0,-8-4 0 0,4-2 0 16,-1-1 12-16,-2 7-4 0,6-7-8 0,1 1 9 15,-1-1-9-15,0-3 10 0,8 4-10 0,-4-4 0 16,3-3 0-16,-3 3 0 0,3-3 0 0,8-3 0 15,-4 7 0-15,3-4 8 0,4-3 2 0,0 0 0 16,0 0 0-16,0 0 0 0,0 0 25 0,0 0 5 16,0 0 0-16,0 0 1 0,0 0-19 0,0 0-4 15,0 0-1-15,7 6 0 0,0-3 4 0,4 4 1 16,-1-4 0-16,1 3 0 0,0-6 5 0,3 0 1 16,0 9 0-16,0-9 0 0,4 10-15 0,-1-10-2 15,8 6-1-15,0-3 0 0,3-3 6 0,0 0 0 0,4 6 1 16,-4-6 0-16,0 4 10 0,0-4 1 15,1 6 1-15,-5-3 0 0,8-3-17 0,-4 6-3 16,-3-6-1-16,0 10 0 0,-1-4-8 0,5-3 0 0,-12 6 0 0,8-2 0 16,-7 2 0-16,-1-6 0 0,-3 4 0 0,-3-4 0 31,0 3-30-31,-4 3-8 0,0-2-2 0,-7-7 0 16,0 0-86-16,-7 3-18 0,0 6-3 0,-8 1-861 0</inkml:trace>
  <inkml:trace contextRef="#ctx0" brushRef="#br0" timeOffset="190059.4891">30067 16596 1324 0,'0'0'59'0,"11"0"12"0,-1 0-57 0,-6 6-14 15,7-6 0-15,3 0 0 0,-4 0 233 0,1 0 44 16,3 0 9-16,7 0 2 0,-7 0-161 0,7 0-32 16,-7 0-7-16,11 0 0 0,0 0-53 0,0 0-11 15,3 0-1-15,0-6-1 0,-3 6-22 0,-1 6 0 16,12-6 0-16,-5 3 8 0,-2 3-8 0,-5 4-16 15,12-10 4-15,-5 9 0 16,-2-9-89-16,-5 6-19 0,8-2-3 0,-4-4-608 0,-3 0-121 16</inkml:trace>
  <inkml:trace contextRef="#ctx0" brushRef="#br0" timeOffset="191108.0286">31507 15128 1267 0,'7'-6'112'0,"0"3"-89"15,0-4-23-15,-4-2 0 0,8 9 74 0,-1-9 10 16,-6 9 3-16,7-7 0 0,-4 7 4 0,-7 0 1 15,0 0 0-15,7 0 0 0,3 0-37 0,-10 0-7 16,0 7-2-16,11 2 0 0,-11 7-16 0,7-4-3 0,-4 7-1 16,1 6 0-16,-4 3 0 0,0 7 0 0,0-1 0 0,-4 10 0 15,1 0-7-15,-4 3-2 0,-4-3 0 0,1 9 0 16,6 1-4-16,-6-1-1 0,-1 0 0 0,-3 4 0 16,10 6-1-16,-6-4-1 0,-4-2 0 0,3-4 0 15,0 0 2-15,1 1 0 0,-1-4 0 0,1-3 0 16,-4-3-3-16,3-7 0 0,4 7 0 0,-4-16 0 15,4 7-9-15,-3-10 0 0,6 3 0 0,-6-9 0 16,10-3 0-16,-4-1 8 0,-3-5-8 0,7-1 12 16,0-9-4-16,0 0-8 0,0 0 12 0,0 0-4 15,0 0-8-15,0 0 12 0,0 0-12 0,0-9 12 16,7-7-12-16,-3 7 0 0,-4-7 0 0,7 3 8 16,-4-2-8-16,1-4 0 0,-4 3-12 0,10-3 12 15,1 1-11-15,0-1 11 0,-1-6-8 0,1 6 8 0,3-6-16 0,0 6 3 0,0-6 0 0,11 6 0 16,-4-6 3-16,0 6 1 0,-3 0 0 0,10 1 0 15,-10 2 9-15,6 3 0 0,-10-2-9 0,8-1 9 16,-1 7 0-16,-4-1 0 0,4 1-9 0,-6-1 9 16,6 1-8-16,-7 9 8 0,11-9-12 0,-4 2 12 15,-7 7 0-15,7-3 0 0,-7 3 0 0,7 3 0 16,-7 4 0-16,1-7 0 0,-5 9 0 0,1 0 0 0,3 1 9 16,-7 5 3-16,-4-5 0 0,-3 9 0 0,7 0 7 15,-7-4 1-15,-7 10 1 0,7-3 0 0,-10 3-2 16,-4-6-1-16,3 6 0 0,1 0 0 0,-8-3-3 0,-3 3-1 15,0-6 0-15,-4 0 0 0,0 6-14 0,-10-9 0 16,0 3 0-16,-1-7 0 16,5 4-21-16,-12-1-4 0,4-2-1 15,1-7 0-15,-5 4-18 0,8-1-3 0,0-9-1 0,-4 6 0 16,4-3-85-16,-1-3-18 0,1-3-3 0,0-3-744 0</inkml:trace>
  <inkml:trace contextRef="#ctx0" brushRef="#br0" timeOffset="192529.5397">31972 16756 1324 0,'0'0'118'0,"4"0"-94"0,3 0-24 0,-4 0 0 15,8 0 126-15,-8-3 21 0,8-4 4 0,0 7 1 16,3-9-72-16,-4 6-13 0,4-4-3 0,-3-2-1 16,3 3-35-16,7-4-6 0,-7 1-2 0,8 0 0 15,-8-1 4-15,3 1 1 0,1-7 0 0,-7 13 0 16,3-13-17-16,0 7-8 0,3-1 0 0,-2-5 8 16,-5 5-28-16,1-2-5 15,-8-4-2-15,11 0 0 0,-7 4 3 0,-3-4 1 0,7 4 0 0,-8-4 0 0,8 0 13 16,-4-3 10-16,-4 7-13 0,-3-10 5 0,11 9 8 15,-8-2 0-15,-3-4 10 0,0 3-10 0,0 7 20 0,0-4-3 16,7 4 0-16,-3 3 0 0,-8-4-7 0,4 4-2 16,0 6 0-16,-7-3 0 0,7 3 3 0,0 0 0 15,-3-6 0-15,3 6 0 0,0 0-11 0,-11 0 10 16,11 0-10-16,-3 0 10 0,-4 0 7 0,7 0 2 16,-11 6 0-16,11-6 0 0,0 0 0 0,0 0 0 15,-3 3 0-15,3-3 0 0,-4 0-10 0,4 0-1 16,0 0-8-16,0 6 12 0,-7 4-12 0,7-1 8 15,0 0-8-15,0 1 0 0,0-1 0 0,0-2 8 16,0 5-8-16,0 4 0 0,0-1 0 0,0-2 0 0,0 12 0 16,0-6 0-16,0 6 9 0,-4 3-1 0,-3-9 0 15,7 6 0-15,-3 3 12 0,-8-3 1 0,11 4 1 16,-3-4 0-16,-4 0-2 0,7 3 0 0,-11-9 0 0,8 9 0 16,-1-12-12-16,-3 12-8 0,-4-9 8 0,11 3-8 15,-14-3 30-15,11-1 2 0,-8 1 0 0,1 0 0 16,-1-3-32-16,7 2-20 0,-6-2 4 0,-1-6 0 15,1 2 16-15,6 4 0 0,-6-7 0 0,6 1 9 16,-3-4-9-16,-4-3 0 0,11-3 9 0,0 0-9 16,-3 9 8-16,3-9-8 0,0 0 10 0,0 0-10 15,-11 0 12-15,11 0-3 0,0 0-1 0,0 0 0 16,0 0-8-16,0 0 12 0,0-3-12 0,0 3 12 0,0 0-12 16,0-6 0-16,0 6 0 0,0-3 0 0,7-3 0 15,-3 2 0-15,-1-2 0 0,-3 6 0 0,0-9 0 16,7 9 0-16,-3-10 0 0,-4 4 0 15,7 3 0-15,-3-6 0 0,-4 2 0 0,3-2 0 0,8-1 0 16,-4 1 0-16,-4-7 0 0,8 7 8 0,3-4-8 0,-3-2 0 16,-1-10 0-16,1 12-11 0,3-6 3 0,0 4 0 15,-3-4 0-15,3 3 0 0,-4-3 8 0,4 13 0 16,4-6 0-16,-4 2 0 0,-3 1 0 0,-4-4 0 16,10 10 0-16,-6-3 0 0,-4 3 0 0,11 3 0 15,-11 0 0-15,3 0-8 0,1 0 8 0,-1 3 0 16,-10-3 0-16,4 6 0 0,7-3 0 0,-11 3 0 15,7 4 0-15,-7-1 0 16,-7 1-21-16,7-1-9 0,-11-3-2 0,7 4 0 16,-6-1 20-16,-1 1 3 0,-3-1 1 0,4 0 0 0,-8 1 8 0,0-4 0 0,4 3 0 0,4 1 0 15,-4-1 0-15,3 1 0 0,-3-1 0 0,3-9 0 16,1 6 0-16,-4 4 0 0,3-10 0 0,7 9 0 16,-3-3 10-16,-3-2 4 0,6-4 1 0,-6 6 0 15,10-6 8-15,0 3 1 0,-11-3 1 0,8 0 0 16,-1-3-25-16,4 3 0 0,0 0 0 0,0 0 0 15,-7 0 12-15,7 0-4 0,0 0 0 0,0 0 0 16,0 0-8-16,0 0 0 0,0 0 0 0,0 0 0 16,0 0 0-16,11-6 8 0,-8 6-8 0,8 6 8 15,3 3 10-15,7-6 2 0,-7 13 0 0,11-7 0 16,3 10 16-16,0-9 3 0,11 5 1 0,3 4 0 16,-3 6-24-16,0-12-4 0,7 9 0 0,-11-10-1 0,4 7-21 15,-4-3-4-15,0 3-1 0,-10-4 0 16,0-5-120-16,0-1-24 0,-8 7-5 0</inkml:trace>
</inkml:ink>
</file>

<file path=ppt/ink/ink11.xml><?xml version="1.0" encoding="utf-8"?>
<inkml:ink xmlns:inkml="http://www.w3.org/2003/InkML">
  <inkml:definitions/>
  <inkml:traceGroup>
    <inkml:annotationXML>
      <emma:emma xmlns:emma="http://www.w3.org/2003/04/emma" version="1.0">
        <emma:interpretation id="{B47D6D47-39A1-4071-9B3C-74EAC617CA3B}" emma:medium="tactile" emma:mode="ink">
          <msink:context xmlns:msink="http://schemas.microsoft.com/ink/2010/main" type="inkDrawing" rotatedBoundingBox="19893,6699 22739,46 28797,2639 25951,9291" rotationAngle="-1011336288"/>
        </emma:interpretation>
      </emma:emma>
    </inkml:annotationXML>
  </inkml:traceGroup>
</inkml:ink>
</file>

<file path=ppt/ink/ink12.xml><?xml version="1.0" encoding="utf-8"?>
<inkml:ink xmlns:inkml="http://www.w3.org/2003/InkML">
  <inkml:definitions/>
  <inkml:traceGroup>
    <inkml:annotationXML>
      <emma:emma xmlns:emma="http://www.w3.org/2003/04/emma" version="1.0">
        <emma:interpretation id="{564977DF-64E9-40BD-BC69-889AF32EE6F8}" emma:medium="tactile" emma:mode="ink">
          <msink:context xmlns:msink="http://schemas.microsoft.com/ink/2010/main" type="writingRegion" rotatedBoundingBox="25886,-92 29161,3323 27269,5136 23994,1720"/>
        </emma:interpretation>
      </emma:emma>
    </inkml:annotationXML>
    <inkml:traceGroup>
      <inkml:annotationXML>
        <emma:emma xmlns:emma="http://www.w3.org/2003/04/emma" version="1.0">
          <emma:interpretation id="{52252F20-9C2D-43A2-87B6-79CDBD505D45}" emma:medium="tactile" emma:mode="ink">
            <msink:context xmlns:msink="http://schemas.microsoft.com/ink/2010/main" type="paragraph" rotatedBoundingBox="26307,358 28331,2396 27739,2984 25715,9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DE262-929B-4CB0-99BA-8AAED92F797F}" emma:medium="tactile" emma:mode="ink">
              <msink:context xmlns:msink="http://schemas.microsoft.com/ink/2010/main" type="line" rotatedBoundingBox="26307,358 28331,2396 27739,2984 25715,946"/>
            </emma:interpretation>
          </emma:emma>
        </inkml:annotationXML>
        <inkml:traceGroup>
          <inkml:annotationXML>
            <emma:emma xmlns:emma="http://www.w3.org/2003/04/emma" version="1.0">
              <emma:interpretation id="{02377114-A174-4FE0-B884-B4B2FE68B03B}" emma:medium="tactile" emma:mode="ink">
                <msink:context xmlns:msink="http://schemas.microsoft.com/ink/2010/main" type="inkWord" rotatedBoundingBox="26307,358 27075,1132 26484,1720 25715,946"/>
              </emma:interpretation>
              <emma:one-of disjunction-type="recognition" id="oneOf0">
                <emma:interpretation id="interp0" emma:lang="" emma:confidence="0">
                  <emma:literal>Vi</emma:literal>
                </emma:interpretation>
                <emma:interpretation id="interp1" emma:lang="" emma:confidence="0">
                  <emma:literal>N</emma:literal>
                </emma:interpretation>
                <emma:interpretation id="interp2" emma:lang="" emma:confidence="0">
                  <emma:literal>V</emma:literal>
                </emma:interpretation>
                <emma:interpretation id="interp3" emma:lang="" emma:confidence="0">
                  <emma:literal>v</emma:literal>
                </emma:interpretation>
                <emma:interpretation id="interp4" emma:lang="" emma:confidence="0">
                  <emma:literal>V,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6645890-B5C7-4E7A-A96A-80C752A80759}" emma:medium="tactile" emma:mode="ink">
                <msink:context xmlns:msink="http://schemas.microsoft.com/ink/2010/main" type="inkWord" rotatedBoundingBox="27844,2162 28202,2524 27741,2982 27382,2620"/>
              </emma:interpretation>
              <emma:one-of disjunction-type="recognition" id="oneOf1">
                <emma:interpretation id="interp5" emma:lang="" emma:confidence="0">
                  <emma:literal>M</emma:literal>
                </emma:interpretation>
                <emma:interpretation id="interp6" emma:lang="" emma:confidence="0">
                  <emma:literal>m</emma:literal>
                </emma:interpretation>
                <emma:interpretation id="interp7" emma:lang="" emma:confidence="0">
                  <emma:literal>n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.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CDCBFA8D-8865-4C44-8587-4088F41E9522}" emma:medium="tactile" emma:mode="ink">
            <msink:context xmlns:msink="http://schemas.microsoft.com/ink/2010/main" type="paragraph" rotatedBoundingBox="25240,527 28514,3942 27269,5136 23994,1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2792BA-313F-4B95-B362-80526F2C21DF}" emma:medium="tactile" emma:mode="ink">
              <msink:context xmlns:msink="http://schemas.microsoft.com/ink/2010/main" type="line" rotatedBoundingBox="25240,527 28514,3942 27269,5136 23994,1720"/>
            </emma:interpretation>
          </emma:emma>
        </inkml:annotationXML>
        <inkml:traceGroup>
          <inkml:annotationXML>
            <emma:emma xmlns:emma="http://www.w3.org/2003/04/emma" version="1.0">
              <emma:interpretation id="{7ABA198A-E075-4D0A-8037-487DFAAB85A5}" emma:medium="tactile" emma:mode="ink">
                <msink:context xmlns:msink="http://schemas.microsoft.com/ink/2010/main" type="inkWord" rotatedBoundingBox="24666,971 25160,918 25189,1185 24695,1237"/>
              </emma:interpretation>
              <emma:one-of disjunction-type="recognition" id="oneOf2">
                <emma:interpretation id="interp10" emma:lang="" emma:confidence="0.5">
                  <emma:literal>s.</emma:literal>
                </emma:interpretation>
                <emma:interpretation id="interp11" emma:lang="" emma:confidence="0">
                  <emma:literal>p.</emma:literal>
                </emma:interpretation>
                <emma:interpretation id="interp12" emma:lang="" emma:confidence="0">
                  <emma:literal>ok</emma:literal>
                </emma:interpretation>
                <emma:interpretation id="interp13" emma:lang="" emma:confidence="0">
                  <emma:literal>B.</emma:literal>
                </emma:interpretation>
                <emma:interpretation id="interp14" emma:lang="" emma:confidence="0">
                  <emma:literal>P.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35AA64E9-9349-4E38-881E-BED4FFCF4DD8}" emma:medium="tactile" emma:mode="ink">
                <msink:context xmlns:msink="http://schemas.microsoft.com/ink/2010/main" type="inkWord" rotatedBoundingBox="25315,629 28520,3931 27287,5128 24082,1826"/>
              </emma:interpretation>
              <emma:one-of disjunction-type="recognition" id="oneOf3">
                <emma:interpretation id="interp15" emma:lang="" emma:confidence="0.5">
                  <emma:literal>Tonfas</emma:literal>
                </emma:interpretation>
                <emma:interpretation id="interp16" emma:lang="" emma:confidence="0">
                  <emma:literal>-tankless</emma:literal>
                </emma:interpretation>
                <emma:interpretation id="interp17" emma:lang="" emma:confidence="0">
                  <emma:literal>-tonfas</emma:literal>
                </emma:interpretation>
                <emma:interpretation id="interp18" emma:lang="" emma:confidence="0">
                  <emma:literal>-engifts</emma:literal>
                </emma:interpretation>
                <emma:interpretation id="interp19" emma:lang="" emma:confidence="0">
                  <emma:literal>-endifs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3.xml><?xml version="1.0" encoding="utf-8"?>
<inkml:ink xmlns:inkml="http://www.w3.org/2003/InkML">
  <inkml:definitions/>
  <inkml:traceGroup>
    <inkml:annotationXML>
      <emma:emma xmlns:emma="http://www.w3.org/2003/04/emma" version="1.0">
        <emma:interpretation id="{74AAF5AF-FCE7-4D8E-A46A-0DAE2710DC55}" emma:medium="tactile" emma:mode="ink">
          <msink:context xmlns:msink="http://schemas.microsoft.com/ink/2010/main" type="writingRegion" rotatedBoundingBox="22417,1207 19726,6698 18730,6209 21421,719"/>
        </emma:interpretation>
      </emma:emma>
    </inkml:annotationXML>
    <inkml:traceGroup>
      <inkml:annotationXML>
        <emma:emma xmlns:emma="http://www.w3.org/2003/04/emma" version="1.0">
          <emma:interpretation id="{C9B9BF19-9CCC-4034-BB82-5DB310E378AC}" emma:medium="tactile" emma:mode="ink">
            <msink:context xmlns:msink="http://schemas.microsoft.com/ink/2010/main" type="paragraph" rotatedBoundingBox="22417,1207 19726,6698 18730,6209 21421,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4B9B63-80E3-4F72-A0C6-D41FF9F08A10}" emma:medium="tactile" emma:mode="ink">
              <msink:context xmlns:msink="http://schemas.microsoft.com/ink/2010/main" type="line" rotatedBoundingBox="22417,1207 19726,6698 18730,6209 21421,719"/>
            </emma:interpretation>
          </emma:emma>
        </inkml:annotationXML>
        <inkml:traceGroup>
          <inkml:annotationXML>
            <emma:emma xmlns:emma="http://www.w3.org/2003/04/emma" version="1.0">
              <emma:interpretation id="{F560D9FF-5D89-4240-8EB0-573F6298209D}" emma:medium="tactile" emma:mode="ink">
                <msink:context xmlns:msink="http://schemas.microsoft.com/ink/2010/main" type="inkWord" rotatedBoundingBox="22417,1207 21540,2995 20919,2691 21795,902"/>
              </emma:interpretation>
              <emma:one-of disjunction-type="recognition" id="oneOf0">
                <emma:interpretation id="interp0" emma:lang="" emma:confidence="0">
                  <emma:literal>or</emma:literal>
                </emma:interpretation>
                <emma:interpretation id="interp1" emma:lang="" emma:confidence="0">
                  <emma:literal>of</emma:literal>
                </emma:interpretation>
                <emma:interpretation id="interp2" emma:lang="" emma:confidence="0">
                  <emma:literal>on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o.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27306C6-D033-48D4-853F-DD75D180D510}" emma:medium="tactile" emma:mode="ink">
                <msink:context xmlns:msink="http://schemas.microsoft.com/ink/2010/main" type="inkWord" rotatedBoundingBox="20785,4447 19691,6680 18730,6209 19824,3976"/>
              </emma:interpretation>
              <emma:one-of disjunction-type="recognition" id="oneOf1">
                <emma:interpretation id="interp5" emma:lang="" emma:confidence="0">
                  <emma:literal>in</emma:literal>
                </emma:interpretation>
                <emma:interpretation id="interp6" emma:lang="" emma:confidence="0">
                  <emma:literal>on</emma:literal>
                </emma:interpretation>
                <emma:interpretation id="interp7" emma:lang="" emma:confidence="0">
                  <emma:literal>an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r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2:22.5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C247F60D-4C72-408B-B182-268222D853D1}" emma:medium="tactile" emma:mode="ink">
          <msink:context xmlns:msink="http://schemas.microsoft.com/ink/2010/main" type="writingRegion" rotatedBoundingBox="1930,611 21861,-958 22848,11574 2917,13144"/>
        </emma:interpretation>
      </emma:emma>
    </inkml:annotationXML>
    <inkml:traceGroup>
      <inkml:annotationXML>
        <emma:emma xmlns:emma="http://www.w3.org/2003/04/emma" version="1.0">
          <emma:interpretation id="{24B4C564-2741-4710-BA77-EF6935113236}" emma:medium="tactile" emma:mode="ink">
            <msink:context xmlns:msink="http://schemas.microsoft.com/ink/2010/main" type="paragraph" rotatedBoundingBox="1989,476 21510,-8 21543,1349 2022,1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AB5A5D-EAE5-40D5-A824-1B4C38959186}" emma:medium="tactile" emma:mode="ink">
              <msink:context xmlns:msink="http://schemas.microsoft.com/ink/2010/main" type="line" rotatedBoundingBox="1989,476 21510,-8 21543,1349 2022,1833"/>
            </emma:interpretation>
          </emma:emma>
        </inkml:annotationXML>
        <inkml:traceGroup>
          <inkml:annotationXML>
            <emma:emma xmlns:emma="http://www.w3.org/2003/04/emma" version="1.0">
              <emma:interpretation id="{3F1ADAF3-0156-4127-B635-10B3B1817E56}" emma:medium="tactile" emma:mode="ink">
                <msink:context xmlns:msink="http://schemas.microsoft.com/ink/2010/main" type="inkWord" rotatedBoundingBox="6596,468 11021,380 11041,1397 6617,1486"/>
              </emma:interpretation>
              <emma:one-of disjunction-type="recognition" id="oneOf0">
                <emma:interpretation id="interp0" emma:lang="" emma:confidence="1">
                  <emma:literal>Previous</emma:literal>
                </emma:interpretation>
                <emma:interpretation id="interp1" emma:lang="" emma:confidence="0">
                  <emma:literal>previous</emma:literal>
                </emma:interpretation>
                <emma:interpretation id="interp2" emma:lang="" emma:confidence="0">
                  <emma:literal>Previvors</emma:literal>
                </emma:interpretation>
                <emma:interpretation id="interp3" emma:lang="" emma:confidence="0">
                  <emma:literal>previvors</emma:literal>
                </emma:interpretation>
                <emma:interpretation id="interp4" emma:lang="" emma:confidence="0">
                  <emma:literal>Previews</emma:literal>
                </emma:interpretation>
              </emma:one-of>
            </emma:emma>
          </inkml:annotationXML>
          <inkml:trace contextRef="#ctx0" brushRef="#br0">6604 826 403 0,'7'-3'36'0,"-3"-4"-36"0,-4-2 0 0,3 3 0 16,1-4 144-16,-4 7 21 0,3-13 5 0,1 7 1 0,-4 0-51 0,3-7-9 16,1 7-3-16,-1 5 0 0,1-2-36 0,-1-3-8 15,4-4-2-15,0 7 0 0,-7 6-14 0,4-6-2 16,3-4-1-16,-3 7 0 0,-4 3-26 0,7-9-6 15,-7 9-1-15,0 0 0 0,0 0 1 0,0 0 0 16,0 0 0-16,7 0 0 0,-7 0-13 0,0 0 9 16,0 0-9-16,0 0 8 0,0 0-8 0,0 0 8 0,0 0-8 0,0 0 8 15,0 0 3-15,7 3 0 0,-7-3 0 0,7 6 0 16,0 7 8-16,-4-1 1 0,1 1 1 0,-1 2 0 16,1-5-10-16,-4 9-3 0,3-1 0 0,1 8 0 15,0-1 8-15,-4 6 2 0,0 3 0 0,0-5 0 0,0 11 16 0,0-5 3 16,-4 9 1-16,0-3 0 0,1 3-18 0,3-10-4 31,-4 1-1-31,4 2 0 0,0-2-7 0,-3-7 0 0,3 0-8 0,0-3 12 16,-4 0-12-16,4-6 8 0,0 0-8 0,0 0 0 15,4-4 11-15,-4-5-11 0,0-1 12 0,3 1-12 16,-3-10 12-16,4 6-4 0,-4-6 0 0,0 0-8 16,7 9 0-16,-7-9 0 0,0 0 0 0,0 0-12 15,0 0 35-15,0 0 7 0,0 0 2 0,0 0 0 16,0 0-32-16,0 0 0 0,0 0 0 0,0 0 0 0,0 0 0 0,0 0 0 15,0 0 0-15,0 0 0 0,0 0 0 0,0 0 0 16,-7-9 0-16,7 9 0 0,0-6 0 0,0-4 0 16,0 10 0-16,-4-9 0 0,4-1 0 0,0 4 0 15,0-3 0-15,0-1 0 0,0 1 0 0,0-1 0 16,0-2 0-16,0-1 0 0,0 4 0 0,0 0 0 16,0-10 0-16,0 3 0 15,-3 4 0-15,-1-4 0 0,1 3 0 0,-1-2 0 0,4-1 0 0,-3-3 0 16,3 7 0-16,0-4 0 15,3 0 0-15,-3-3 0 0,0 7 0 0,4-4 0 0,-1-9 0 0,1 6 0 16,-1 1 0-16,1-1 0 0,3 0 0 0,-3 3 0 16,3-9 0-16,0 0 0 0,-4 6-14 0,4-9-9 15,0 3-1-15,-3-3-1 0,3 3 12 0,0 6 2 16,0-9 1-16,0 2 0 0,4-2 0 0,-1 9 0 16,4-9 0-16,-3 3 0 0,3 9-6 0,4-2 0 15,-1-1-1-15,1 3 0 0,0 7 17 0,3-10 0 0,0 10 0 0,-3-1 0 16,-1 10 0-16,1 0 0 0,-1-9-13 0,-2 9 4 15,-1 3 9-15,-4 3 0 0,1-6 0 0,-4 3 8 16,0 7-8-16,-4-4 0 0,-3 3 0 0,8 10 0 16,-8-9 0-16,0 5 0 0,-8 1 0 0,5 3 0 15,-4 0 0-15,0-1 0 0,-11 7 0 0,4-6 0 16,0 9 0-16,-7-9 12 0,3 6-4 0,-3 4 0 0,-4-4-8 0,4 0-16 16,-4-3 4-16,1 12 0 15,-1-9-95-15,-3 4-19 0,3-4-4 0,0-7-456 16,-3 8-91-16</inkml:trace>
          <inkml:trace contextRef="#ctx0" brushRef="#br0" timeOffset="547.8197">7218 841 748 0,'0'0'67'16,"0"0"-54"-16,3-6-13 0,-3 6 0 15,0 0 82-15,4-9 14 0,-4-1 2 0,0 10 1 16,0 0-28-16,0 0-6 15,3 0-1-15,-3 0 0 0,0 0-22 0,0 0-5 16,0 0-1-16,0 0 0 0,0 0 4 0,7 0 0 16,4 0 0-16,-11 0 0 0,11 7 8 0,-4-4 3 15,3 6 0-15,1-3 0 0,-4-2-15 0,4 5-2 16,-1 4-1-16,-3-1 0 0,-3 13-15 0,3-12-3 16,-4 12-1-16,1-6 0 0,-1 12 2 0,-3-3 0 15,0 0 0-15,0 7 0 0,-3 3 11 0,-1-7 2 0,1-3 1 0,-4-6 0 0,3 3 5 0,-3 0 1 16,4-6 0-16,-4 0 0 0,3-3-13 0,0-4-3 15,-3 4 0-15,4 3 0 0,-1-19-6 0,4 15-2 16,0-15 0-16,0 0 0 0,0 0 16 0,0 0 4 16,0 0 0-16,0 0 0 0,0 0-7 0,0 0-1 15,-3-15 0-15,3 2 0 0,0-3-12 0,0-9-4 16,0 6 0-16,0-6 0 16,3-3 20-16,1 0 3 0,3-7 1 0,7 7 0 15,0-9-32-15,4 5 0 0,3-12 0 0,4 13 0 16,-1-4-10-16,1 1-8 0,7 6-2 0,-4 0 0 15,-3 6 4-15,-1 0 1 0,1 0 0 0,-4 9 0 16,-3 4-88 0,0 2-17-16,-8-2-4 0,1 9-569 0,-11 0-114 0</inkml:trace>
          <inkml:trace contextRef="#ctx0" brushRef="#br0" timeOffset="946.5772">7740 1055 1184 0,'0'0'26'0,"11"0"6"0,-11 0 0 0,7 0 1 0,3 3-33 0,1-3 0 16,-1 0 0-16,1 0 0 0,0 0 98 0,-1 0 13 15,4 0 2-15,0 0 1 0,0-3-46 0,4-4-10 16,-4-2-2-16,4 6 0 0,-1-10-25 0,1 4-6 15,0 0-1-15,-1-10 0 0,-6 3 13 0,3 3 3 16,-3-2 0-16,3-4 0 0,3 0-40 0,-6 10 0 16,-4-7 0-16,4-3 0 0,-4 4 20 0,0-4-1 0,-4 0 0 0,1 0 0 15,-1 3-4-15,-3-2-1 0,0 2 0 0,-3 3 0 16,-1-2 14-16,1 2 4 0,-1 1 0 0,1 2 0 0,-4 7-20 0,-4-6-3 16,8 9-1-16,3 0 0 0,-11 0-8 0,4 3-11 15,-4 3 3-15,1 7 0 0,-1-7 8 0,1 13 0 16,-5-4 0-16,1 4 0 0,0 9 0 0,4-9 11 15,-4 13-3-15,3-1 0 0,-3 3-8 0,3 1 0 16,8 3 0-16,-1 6 0 0,4-10 0 0,0 10 8 16,4-6-8-16,3 2 8 0,3-2-8 0,1 0 0 15,0-7 0-15,3-3-11 16,0 0-177-16,-4 7-35 0</inkml:trace>
          <inkml:trace contextRef="#ctx0" brushRef="#br0" timeOffset="1899.4774">8386 807 990 0,'0'0'44'0,"0"0"8"0,0-9-41 0,0-1-11 15,3 4 0-15,1-4 0 0,3 1 95 0,0 0 17 16,0-1 3-16,3 1 1 0,4-1-40 0,1 10-8 16,-1-6-2-16,3 12 0 0,-6-6-38 0,3 4-7 15,-3 5-1-15,-1 7-1 0,-3-7-19 0,4 16 0 16,-8-6 8-16,4 9-8 0,-7-3 20 0,0 3 0 16,4 1 0-16,-8 11 0 0,4-11 0 0,-3 5 1 15,3 4 0-15,0-10 0 0,0-3 2 0,0 0 0 16,0 3 0-16,3-9 0 0,1-9-2 0,-4 5 0 15,3-5 0-15,1-1 0 0,-4 1 10 0,3-10 1 0,-3 0 1 16,0 0 0-16,0 0 15 0,0 0 2 0,0 0 1 16,4-10 0-16,0 10-18 0,-4-9-3 0,7-1-1 15,0-5 0-15,0 5-13 0,0-9-2 0,3-6-1 0,1-3 0 16,7 3-4-16,-4-6-1 0,3-4 0 0,5 1 0 16,-5 5-8-16,4-11 0 0,0 2 9 0,1 4-9 15,-1 5 0-15,0 1 0 0,-3-6 0 0,-1 5 0 16,-3 1 0-16,-3 3-10 0,0 9 1 0,-1-6 0 15,-3 10-67-15,0-1-12 16,-3 7-4-16,-4-3-921 0</inkml:trace>
          <inkml:trace contextRef="#ctx0" brushRef="#br0" timeOffset="2232.2389">9257 816 1267 0,'7'0'112'0,"-7"0"-89"0,0 0-23 0,7 0 0 16,4-3 0-16,-1-3-18 0,-10 6 3 0,0 0 1 15,4 9 87-15,3 1 18 0,-4-1 3 0,1-3 1 16,-1 7-47-16,-3 3-10 0,0 2-2 0,0-2 0 16,-3-3 15-16,-4 2 2 0,3 4 1 0,-3 0 0 15,4-3-11-15,-4 3-3 0,0 6 0 0,-1-7 0 16,1 8-25-16,0-14-6 0,0 4-1 0,4 3 0 16,-1-4-92-16,1 1-20 0,3-13-3 15</inkml:trace>
          <inkml:trace contextRef="#ctx0" brushRef="#br0" timeOffset="2372.8259">9338 518 1825 0,'18'-25'80'0,"-11"19"18"0,0-13-78 0,3 4-20 16,1 2 0-16,0-3 0 0,3 7 23 0,3 6 1 15,-6 3 0-15,3 3 0 0</inkml:trace>
          <inkml:trace contextRef="#ctx0" brushRef="#br0" timeOffset="2810.2336">9818 754 1382 0,'0'0'123'15,"0"0"-99"-15,0 0-24 0,0 0 0 0,0 0 73 0,0 0 10 16,7 9 1-16,-4 0 1 0,1-2-46 0,-8 2-10 16,4 4-1-16,-3 2-1 0,3 4-27 0,-4-9 8 15,-6 15-8-15,3-7 0 0,0 1 0 0,0 3 0 16,-8 0 0-16,8-3 0 0,-3 6 0 0,3-9-14 15,3 3 2-15,-3-1 0 0,0 1 12 0,4-9 16 16,-1-1-3-16,4-3-1 0,0 4-12 0,0-1 0 16,0-9 0-16,0 0 0 0,0 0 12 0,0 0 0 15,7 0 0-15,4-9 0 0,3-1 38 0,-4 4 7 16,5-6 2-16,-1-4 0 0,0 6-23 0,3-2-5 16,-6-4-1-16,3 1 0 0,-3-7 6 0,-4 0 2 15,0 3 0-15,0 0 0 0,0 0-14 0,-4 3-4 16,4-2 0-16,-3 8 0 0,-4-5-20 0,0 11 8 15,-4-2-8-15,4-3 0 0,-7-1 0 0,4 10 0 16,-4-3 0-16,-4-3 0 16,1 12-102-16,-1-3-22 0,-7 7-4 0,1-1-796 0</inkml:trace>
          <inkml:trace contextRef="#ctx0" brushRef="#br0" timeOffset="3310.1166">10037 798 1177 0,'0'0'25'0,"0"0"6"0,0 0 1 0,10-7 2 0,-3 7-34 0,0 7 0 15,-7-7 0-15,11 0 0 0,-11 0 0 0,10 0 0 16,-3 0 0-16,-7 0 0 0,0 0 52 0,0 0 3 15,7 3 1-15,1 9 0 0,-5-2 12 0,1 2 4 16,-4 7 0-16,0 6 0 0,0 0 7 0,0-6 1 16,-4 15 1-16,4-5 0 0,0 5-25 0,0-9-4 15,0 4-2-15,0-4 0 0,7 3-14 0,-3-3-4 16,3-6 0-16,-4 0 0 0,1-7-9 0,3 1-3 0,0-4 0 16,0-6 0-16,-7-3 23 0,7 0 4 0,4-3 1 15,3-6 0-15,-4-4 8 0,1 4 1 0,3-10 1 16,4 0 0-16,-1 0-29 0,1 4-5 0,-8-20-2 0,8 16 0 15,3-3-22-15,-3-3 0 0,-4 0 0 0,4 0 0 16,-4 6-41-16,0-9-10 0,0 9-1 0,-7-6-1 16,-3 6-131-16,6 4-25 0</inkml:trace>
          <inkml:trace contextRef="#ctx0" brushRef="#br0" timeOffset="3763.1247">10904 584 1202 0,'25'-9'53'0,"-25"9"11"0,-3 0-51 0,3 0-13 0,10-6 0 0,-10 6 0 16,0 0 32-16,0 0 4 0,0 0 1 0,11 6 0 16,-1-6-2-16,-10 0-1 0,-3 9 0 0,6 1 0 15,4-1 3-15,-7-3 1 0,-7 4 0 0,-3-1 0 16,3 10 12-16,-4-10 2 0,-3 7 1 0,0 3 0 15,-4 0-35-15,8 0-7 0,3 3-2 0,-1-1 0 16,-6-5-9-16,7 3 0 0,11 9 0 0,-1-9 0 16,1-3 0-16,-1 2 8 0,1-2-8 0,10-3 8 15,7 2 37-15,0 4 7 0,-14-13 2 0,8 7 0 16,9-7 14-16,-6 10 2 0,-7-3 1 0,-1-4 0 16,4 0-37-16,-3 7-7 0,-1-7-2 0,-6 10 0 0,-8-9 12 0,1 5 3 15,3 14 0-15,-7-14 0 0,-11 4-32 0,1 6-8 16,6 3 0-16,-3 1 0 15,-7-11-120-15,-4 7-26 0,-7-6-5 0</inkml:trace>
        </inkml:traceGroup>
        <inkml:traceGroup>
          <inkml:annotationXML>
            <emma:emma xmlns:emma="http://www.w3.org/2003/04/emma" version="1.0">
              <emma:interpretation id="{53DACC00-8B58-41B1-9FC0-8C6D64E4B9A0}" emma:medium="tactile" emma:mode="ink">
                <msink:context xmlns:msink="http://schemas.microsoft.com/ink/2010/main" type="inkWord" rotatedBoundingBox="12368,213 16627,114 16653,1243 12394,1342"/>
              </emma:interpretation>
              <emma:one-of disjunction-type="recognition" id="oneOf1">
                <emma:interpretation id="interp5" emma:lang="" emma:confidence="1">
                  <emma:literal>example</emma:literal>
                </emma:interpretation>
                <emma:interpretation id="interp6" emma:lang="" emma:confidence="0">
                  <emma:literal>exampled</emma:literal>
                </emma:interpretation>
                <emma:interpretation id="interp7" emma:lang="" emma:confidence="0">
                  <emma:literal>examples</emma:literal>
                </emma:interpretation>
                <emma:interpretation id="interp8" emma:lang="" emma:confidence="0">
                  <emma:literal>example:</emma:literal>
                </emma:interpretation>
                <emma:interpretation id="interp9" emma:lang="" emma:confidence="0">
                  <emma:literal>example,</emma:literal>
                </emma:interpretation>
              </emma:one-of>
            </emma:emma>
          </inkml:annotationXML>
          <inkml:trace contextRef="#ctx0" brushRef="#br0" timeOffset="5372.1289">12382 801 979 0,'0'0'43'0,"0"0"9"16,0 0-41-16,0 0-11 0,8 0 0 0,-1 0 0 0,0 0 90 0,0 0 16 16,0-3 3-16,0-4 1 0,3 7-23 0,1 0-5 15,3-3-1-15,4 3 0 0,-1 0-27 0,5-6-6 16,-1 3 0-16,3-4-1 0,1-2-17 0,-4 6-3 0,4-6-1 0,0-4 0 15,-4 4-15-15,0 5-3 0,-3-11-8 0,-1 5 12 16,-3-5-4-16,-3 2-8 0,0 4 11 0,-4-7-11 16,0 7 9-16,-4-7-9 0,4 7 0 0,-7-10 9 15,0 9-9-15,-3-5 0 0,-1 2 0 0,1-3 8 16,-1 7-8-16,-3 0 0 0,4-1 0 0,-4 4 0 16,3 6 0-16,-3-3 13 0,-4 3-1 0,8 0-1 15,-4 3-25-15,-4-3-5 0,1 6-1 0,-1 4 0 16,-7-1 20-16,4 0-8 0,0 1 8 0,-7 6 0 15,-4-1 0-15,4-2 0 0,3 2 0 0,1-2 0 16,-1 3 0-16,1 2 0 0,2 1 0 0,1 6 0 0,7 0 0 16,4-6 0-16,-1 9 0 0,4 1 0 0,0-4 12 15,4 3 8-15,-1 6 3 0,4-5 0 0,-3 5-23 0,3-9-15 16,4 4 3-16,-1 2 0 0,1-9 12 0,-4 6 0 16,10-6 0-16,-6-3 0 15,3-7-140-15,0 4-26 0,11-7-5 16,0 1-1-16</inkml:trace>
          <inkml:trace contextRef="#ctx0" brushRef="#br0" timeOffset="5653.3327">13039 826 1184 0,'10'-10'52'0,"-6"10"12"0,3-9-52 0,3 3-12 16,5-7 0-16,-5 7 0 0,4-4 116 0,-3-8 21 15,6 2 4-15,1 3 1 0,0-2-60 0,-4-4-12 0,3 10-2 0,-2-1-1 16,-1 1-27-16,-4 2-6 0,1-2-1 0,-1 9 0 16,-2 0-8-16,2 9-1 0,-3-2-1 0,4 2 0 15,-4 4 8-15,0 12 1 0,0-6 1 0,0 6 0 16,0 0-33-16,0-3 0 0,0 12 0 0,-3-9 0 16,3 10 22-16,0-7 1 0,0 6 0 0,0-5 0 15,0 5-8-15,0-6-2 0,0 1 0 0,0-4 0 16,4 3-13-16,-4-6 0 0,0-10 0 0,0 4 0 15,0-3-103-15,-4-4-17 0,1-3-3 0,-4-6-809 16</inkml:trace>
          <inkml:trace contextRef="#ctx0" brushRef="#br0" timeOffset="5935.2345">13653 550 979 0,'0'0'87'0,"0"-10"-70"16,0 10-17-16,0-9 0 0,0 0 102 0,0 9 17 16,0 0 3-16,0 0 1 0,0 0 2 0,0 0 1 15,-4 6 0-15,4-3 0 0,-7 6-67 0,0 7-14 16,-7-3-2-16,0 12-1 0,0 3-27 0,-8-3-6 16,5 3-1-16,-8 7 0 0,0-16 12 0,1 12 3 15,-1-3 0-15,-7 0 0 0,4 10-2 0,-4-4 0 16,4-8 0-16,-7 11 0 15,3-12-9-15,4 13-1 0,-4-4-1 0,7 1 0 16,-3-7-32-16,3 7-6 0,4-7-2 0,0-9 0 16,0 3-107-16,7-10-22 0,0 7-4 0,3-10-625 0</inkml:trace>
          <inkml:trace contextRef="#ctx0" brushRef="#br0" timeOffset="6419.4478">13935 826 172 0,'14'-10'16'0,"-14"10"-16"0,0-3 0 0,3-3 0 0,1-3 220 0,-1-1 40 16,-3 10 9-16,0-16 2 0,0 7-99 0,-3 6-20 15,3-3-4-15,-4 3-1 0,4-4-34 0,0 1-6 16,-3-3-2-16,3 9 0 0,0 0-62 0,0 0-13 15,0 0-2-15,0 0-1 0,0 0-27 0,0 0 0 16,0 0 0-16,0 0 0 0,0 0 0 0,0 0 0 16,-7 0 0-16,0 0 0 0,0 6 0 0,-4-3 0 15,1 3 0-15,2 1 0 0,-2 2 0 0,-4 3 0 16,-4-5 0-16,4 5 0 0,-7 4 0 0,0 12 0 16,-4-9 0-16,0 6 0 0,1 3 0 0,-1 4 0 15,7-10 0-15,1 12 0 0,-1-9 8 0,7 3-8 16,1-2 12-16,-1-8-4 0,8 11-8 0,-4-14 8 15,3 4-8-15,1-10 8 0,6 7-8 0,-3-6 10 0,4-7-10 0,-4-3 10 16,7 0-2-16,3-3-8 0,-6-7 12 0,6 1-4 16,1-7 4-16,0-3 0 0,6-6 0 0,1 6 0 15,-1-6 0-15,5-6 1 0,-5 0 0 16,4 2 0-16,-3-5-13 0,0 9 9 0,-1 3-9 0,-3-3 8 16,1 9-8-16,-5 3 0 0,1 7 0 0,-1-3 0 15,-3 6-9-15,-7 3 9 0,7 3-12 0,-3 6 12 16,3 1-11-16,-3-1 11 0,-1 7-10 0,-3 2 10 15,4 1-10-15,-4 6 10 0,3-6-10 0,1 0 10 16,-4 6-112-16,0 0-17 0,0-9-3 0</inkml:trace>
          <inkml:trace contextRef="#ctx0" brushRef="#br0" timeOffset="7028.6814">14270 644 1825 0,'7'-6'40'0,"4"2"8"0,-1-2 1 0,8 0 3 0,-1-3-41 0,1 5-11 16,0 4 0-16,-4 0 0 0,3 0 47 0,-6 4 7 16,0 5 2-16,-1 3 0 0,-3 1-39 0,-3 12-7 15,-1-6-2-15,-6 9 0 0,-1-3 10 0,-3 3 2 16,-3 7 0-16,-1-1 0 0,0-5 12 0,-3 5 2 0,0-6 1 15,4 1 0-15,-5-4-21 0,5 0-4 0,-1-6-1 0,4-1 0 16,0 1 6-16,4-9 1 0,-4-4 0 0,0-3 0 16,7-3 16-16,0 0 3 0,0 0 1 0,0 0 0 15,0 0-8-15,0 0-2 0,3-9 0 0,1-1 0 16,3-9-13-16,0 7-2 0,0-4-1 0,7 1 0 16,-4-14-10-16,5 10 0 0,-1-6 0 0,3 0 0 15,1 6 0-15,0 1 0 0,3-7 0 0,0 6 0 16,0 0 0-16,0 3 0 0,0 4 0 0,1-4 0 15,-1 4 0-15,0 5 8 0,-7 1-8 0,4 3 8 16,-4-3-8-16,-4 12-11 0,1-3 3 0,-4 10 0 16,0-4 8-16,0 3 0 0,-3 4-9 0,-1 3 9 15,-6 0 0-15,-1 0 0 0,4 6 0 0,-3 0 0 0,-4-3 0 16,3-7 0-16,-3 10 0 0,0-12 0 0,0 3 0 16,3 3 0-16,-3-13 0 0,4 3 0 0,3-9 0 15,0 3 0-15,0-3 0 0,0 0 0 0,0 0 0 16,0 0 12-16,0 0 0 0,0 0 0 0,0-3-4 0,7-6 0 15,-4 3 0-15,4-13 0 0,0 3-8 0,4-3 0 16,3-9 0-16,0 0 0 0,-3 0 0 0,10 2-17 16,0-8 4-16,4 9 1 0,0-3 12 0,-1 3 0 15,1 6 0-15,-4 0 10 0,-3 10-10 0,3-1 0 16,-7 10 0-16,-3 0-11 0,3 0 11 0,-7 10 0 16,3-1 0-16,-6 10 0 0,-4-4 0 0,3 4 0 15,-6 0 0-15,3 6 0 0,-4-6 0 0,-3 9 0 16,4-3 0-16,-4 3 0 0,0-2-12 0,0-8-1 15,-4 7 0-15,0-6-751 16,1 0-149-16</inkml:trace>
          <inkml:trace contextRef="#ctx0" brushRef="#br0" timeOffset="7512.9833">15187 682 1209 0,'14'-10'53'0,"-3"10"12"16,-1-9-52-16,1 2-13 0,0 7 0 0,-1 0 0 16,-3 0 101-16,0-9 18 0,0 9 3 0,0 9 1 0,-7-9-41 0,4 0-8 15,3 16-2-15,-7-6 0 0,3 5-22 16,-6 7-5-16,-4-3-1 0,0 15 0 16,-4-8 5-16,-3 11 1 0,-4-12 0 0,1 19 0 0,-1-6-25 0,1 6-5 15,-1 0 0-15,4 0-1 0,0-10 6 0,3-6 2 16,1 7 0-16,2-13 0 0,1 3 1 0,0-6 0 15,0-4 0-15,7 1 0 0,-3-13-4 0,-1 6 0 16,4-9 0-16,0 0 0 0,0 0 16 0,0 0 4 16,-3-3 0-16,-1-6 0 0,1-4-26 0,3 4-5 15,0 0-1-15,0-10 0 0,3 3-12 0,1 4 0 16,-1-14 0-16,1 1 0 0,3 7 8 0,0-17-8 16,3 7 11-16,8 6-11 0,0-9 0 0,3 9 0 15,4-4 0-15,-4-8-12 0,3 15 12 0,1-9-11 16,-4 6 11-16,4 3-10 0,0-3-1 0,-1 7 0 15,1-1 0-15,-4 6 0 0,0-11 11 0,-3 8 0 16,-4 4 0-16,4-1 0 0,-4 1 0 0,-3-1 0 16,-1 7 0-16,-3 3 0 0,-7 0-8 0,0 0 0 15,0 0 0-15,4 13 0 0,-4-4 8 0,-4 1 0 16,-3 5 0-16,-3 4 0 0,-8 6 0 0,0-6 0 0,-6 9 0 16,-5-3 0-1,-2 3-39-15,6-9-5 0,-3 6-2 0,3 0 0 0,0-12-83 16,8 9-17-16,-5-9-3 0,8 2-835 0</inkml:trace>
          <inkml:trace contextRef="#ctx0" brushRef="#br0" timeOffset="7763.0639">15917 148 691 0,'18'-9'30'0,"-18"9"7"0,7-9-29 0,-7 9-8 15,11 0 0-15,-11 0 0 0,7 9 244 0,0 0 47 16,-7 7 9-16,0 3 3 0,-4 6-203 0,-3 3-41 16,-3 7-8-16,-1-7-2 0,-7 10 43 0,4 12 9 15,-3-13 2-15,-5 17 0 0,5-10-51 0,-1 9-11 16,1-6-1-16,2 3-1 0,-2-12-18 0,-1 3-3 16,4-4-1-16,0-2 0 0,7-4-17 0,-4-6 0 15,4 0 0-15,0 3 0 16,0-9-92-16,-3-9-23 0,-1 5-4 0,-3 1-1 0</inkml:trace>
          <inkml:trace contextRef="#ctx0" brushRef="#br0" timeOffset="8184.6598">15787 854 1036 0,'17'0'92'0,"-9"0"-73"0,-1 0-19 0,3 6 0 16,4-6 136-16,4 0 23 0,0 10 5 0,-1-10 0 15,1 6-118-15,-1-3-24 0,-2 6-5 0,-1-9-1 16,3 0-16-16,4 0 0 0,1 7 0 16,-1-14 0-16,0 7 8 0,0-9 4 0,0 0 0 0,4-1 1 15,-4 4 41-15,4-7 8 0,-4-5 2 0,4 2 0 16,-1-3 37-16,1 3 8 0,0-2 2 0,-4-7 0 16,-7 6-67-16,4-6-14 0,6 6-2 0,1 0-1 15,-4 0-27-15,0 0 0 0,-3 4 8 0,0-4-8 0,-8 3 0 16,1 13 0-16,-4-13 0 0,0 16 0 0,-7 0-9 0,0 0-1 15,0 0 0-15,0 0 0 0,0 0 10 0,-11 0 0 16,-3 0 0-16,4 0 0 0,-4 7 0 0,-4 2 0 16,-7 1 0-16,8-1 0 0,10 10 0 0,0-4 0 15,-8-2 0-15,1 9 0 0,0-3 0 0,4 3 0 16,-4 3 0-16,6-6 0 0,-2 3 44 0,6-1 10 16,1-2 2-16,3 6 1 0,0 4-10 0,3-4-3 15,4 0 0-15,-3-3 0 0,3 3-23 0,-3-6-5 16,3 3 0-16,0 0-1 0,0 3-15 0,0-7 0 15,0 8 0-15,3-14 0 16,-3 4-28-16,4 3-4 0,-4-4-2 0,7 1-785 0,4-13-157 0</inkml:trace>
          <inkml:trace contextRef="#ctx0" brushRef="#br0" timeOffset="9934.2564">16291 807 345 0,'0'0'31'0,"0"0"-31"16,0 0 0-16,0 0 0 0,0 0 75 0,-3 9 9 16,-4-9 1-16,7 0 1 0,0 0-46 0,0 0-10 15,-4 10-2-15,4-10 0 0,0 0-14 0,0 0-3 0,0 0-1 0,0 0 0 16,0 0 28-16,0 0 6 0,0 0 0 15,0 0 1-15,0 0 41 0,0 0 8 0,0 0 2 0,4 0 0 16,3 0-7-16,-7 0-1 0,7 0 0 0,-4 0 0 16,4-3-36-16,-3 3-7 0,3-7-1 0,0 7-1 15,0 0-24-15,0 0-5 0,0 0-1 0,0-9 0 16,4 9-13-16,-4-6 0 0,0 6 8 0,4 0-8 16,-1-10 0-16,4 7 0 0,-3 3 0 0,-1-6 0 15,1-4 9-15,0 10-1 0,-4-9 0 0,7 6 0 16,-4-3-8-16,-3-4 8 0,4 4-8 0,0-3 8 15,-1 5-8-15,-3-11 8 0,0 5-8 0,0 7 8 16,-3-3 26-16,3 0 5 0,-4-4 1 0,1 7 0 0,-1-3-32 16,1-4-8-16,0 10 0 0,-1-9 0 0,1 0 0 15,-1-1 0-15,-3 4 0 0,4-3 0 0,-1 5 0 16,-3-2 0-16,0-3 0 0,0 9 0 0,0-10 0 0,-3 1 0 16,-1 3 0-16,4-4 0 0,0 7 0 0,0 3 0 15,-7-6 0-15,0 3 0 0,3-4 0 0,-6 7 0 16,3 0 0-16,0-9 0 0,0 9 0 0,-4-3 0 15,4-3 0-15,-4 6 0 0,4-4 0 0,-3 4 0 16,3 0 0-16,-4-6 0 0,1 6 0 0,3 0 0 16,-4 0 0-16,0 0 0 0,4 6 0 0,-3-2 0 15,-1-4 0-15,4 0 0 0,0 9 0 0,-4-9 0 16,8 9 0-16,-4-2 0 0,7-7 0 0,-4 9 0 16,1-9 0-16,-4 10 0 0,0-1 8 0,0 0 0 0,0 10 0 0,0-13 0 15,-4 7-8-15,4-7 0 0,0 10 0 16,-4-4 0-16,4 4 10 0,0-13-2 0,4 13-8 0,-4-7 12 15,0 10 2-15,3-9 0 0,-3 5 0 0,3 1 0 16,1-4-3-16,-1 4-1 0,1-3 0 0,3 2 0 16,3 4 10-16,-3 0 3 0,0-3 0 0,0 2 0 15,0-8 9-15,4 6 1 0,-4-1 1 0,0-2 0 16,3 2 2-16,-3-2 0 0,0 3 0 0,0 3 0 16,0-4-18-16,4 1-3 0,-1-4-1 0,1 7 0 15,0-9 1-15,3-1 0 0,3 7 0 0,1-7 0 16,3 7-7-16,0-7 0 0,0 7-8 0,7-13 12 15,7 3 8-15,4-3 0 0,3-3 1 0,4 0 0 16,-3-3-46-16,-1-3-10 0,-3 6-1 16,-1-3-745-16,1-13-149 0</inkml:trace>
        </inkml:traceGroup>
        <inkml:traceGroup>
          <inkml:annotationXML>
            <emma:emma xmlns:emma="http://www.w3.org/2003/04/emma" version="1.0">
              <emma:interpretation id="{278E51D6-4A18-4FA4-B860-34390A3811E9}" emma:medium="tactile" emma:mode="ink">
                <msink:context xmlns:msink="http://schemas.microsoft.com/ink/2010/main" type="inkWord" rotatedBoundingBox="18929,173 21513,108 21531,864 18948,929"/>
              </emma:interpretation>
              <emma:one-of disjunction-type="recognition" id="oneOf2">
                <emma:interpretation id="interp10" emma:lang="" emma:confidence="1">
                  <emma:literal>gives</emma:literal>
                </emma:interpretation>
                <emma:interpretation id="interp11" emma:lang="" emma:confidence="0">
                  <emma:literal>g ives</emma:literal>
                </emma:interpretation>
                <emma:interpretation id="interp12" emma:lang="" emma:confidence="0">
                  <emma:literal>g iver</emma:literal>
                </emma:interpretation>
                <emma:interpretation id="interp13" emma:lang="" emma:confidence="0">
                  <emma:literal>g lives</emma:literal>
                </emma:interpretation>
                <emma:interpretation id="interp14" emma:lang="" emma:confidence="0">
                  <emma:literal>g ides</emma:literal>
                </emma:interpretation>
              </emma:one-of>
            </emma:emma>
          </inkml:annotationXML>
          <inkml:trace contextRef="#ctx0" brushRef="#br0" timeOffset="11227.0767">19039 556 2019 0,'0'0'89'0,"4"-9"19"0,-1 2-86 0,1-5-22 0,0 6 0 0,-4 6 0 16,7-10 28-16,0 10 2 0,0 0 0 0,0 6 0 15,-4-2-9-15,1 5-1 0,-4 0-1 0,0 7 0 0,-4 3-9 16,1 9-2-16,-1-9 0 0,-3 15 0 0,0-8 8 0,-3 2 0 16,-1 0 1-16,0-3 0 0,1 0-7 0,3-6-2 15,0 9 0-15,0-9 0 0,3-3-8 0,-3 2 0 16,-4-2 0-16,1-6-11 16,10-10-135-16,0 0-27 0,-21 15-6 0,21-15-1 0</inkml:trace>
          <inkml:trace contextRef="#ctx0" brushRef="#br0" timeOffset="11367.6612">19290 192 1580 0,'3'-12'35'0,"1"6"7"0,-4-4 2 0,7 10 0 0,-7 0-36 0,0 0-8 15,0 0 0-15,0 0-700 0</inkml:trace>
          <inkml:trace contextRef="#ctx0" brushRef="#br0" timeOffset="11851.9156">19625 308 1267 0,'7'-9'112'0,"0"9"-89"16,0 0-23-16,4 0 0 0,-1 9 72 0,-3-2 11 16,0 2 1-16,1 4 1 0,-5 2-33 0,-3 10-8 15,0-6 0-15,-3 9-1 0,6 1 17 0,-3 5 3 16,0 1 1-16,0-1 0 0,0 4 0 0,0-4 0 15,0 1 0-15,-3-7 0 0,6 6-8 0,-3-15 0 16,4 9-1-16,-4-12 0 0,7 3-37 0,-4 0-7 16,1-4-2-16,-1-2 0 0,4 0-9 0,-3-10 0 15,3 6 0-15,-7-9 0 0,7 0 36 0,-7 0 6 16,7 9 1-16,-7-9 0 0,7 0-18 0,4-9-3 16,-4 6-1-16,3-3 0 0,-3-4 35 0,0 4 6 15,0-3 2-15,4 5 0 0,-4-11-52 0,0 5-12 16,4-5 0-16,3 5 0 0,0 1 0 0,0-10 0 15,4 0 0-15,-1 4 0 0,4-4 0 0,1 0 0 0,2-6 0 16,1-3 0-16,0-1 0 0,-1-5 0 0,-2 9 0 0,2-7 0 16,1 7 0-16,3-9 0 0,-3 9 0 15,0-3 0 1,-1-1-48-16,-3 1-13 0,1 3-3 0,-5 0 0 16,-6 6-186-16,-4 0-38 0,0-6-7 0,-21 10-1 0</inkml:trace>
          <inkml:trace contextRef="#ctx0" brushRef="#br0" timeOffset="12577.6716">20380 656 1170 0,'0'0'52'0,"7"0"10"0,-7 0-50 0,11 0-12 15,-4 0 0-15,3 0 0 0,-10 0 75 0,0 0 12 16,0 0 2-16,0 0 1 0,21 0-48 0,-3 0-10 16,0 0-1-16,-4 0-1 0,0-9-2 0,4 9-1 15,-4-9 0-15,3 9 0 0,1-10-11 0,3 4-1 0,0-7-1 0,0 7 0 16,-3-3-14-16,3-10 0 0,-3 13-12 0,0-7 12 16,-1-3 44-16,1-2 16 0,-1 2 4 0,1 3 0 15,-4-2-12-15,4-4-1 0,-4 3-1 0,-3 4 0 16,3-4-21-16,-4 3-4 0,1-2-1 0,-1-1 0 15,1-3-16-15,0 10-8 0,-4-7 0 0,3-3 8 0,1 10-8 16,-1 0 0-16,-6-1 0 0,-1 4 0 0,-3 3 0 16,0 3 0-16,0 0 0 0,0 0 0 0,0 0 0 15,0 0-17-15,-7-7 2 0,-3 14 1 0,-4-7 14 16,0 0 0-16,-1 3 0 0,1 3 0 0,0 0 0 0,0 4 0 16,-4 2 0-16,4-5 0 0,0 2 0 0,0 4 0 15,-4 2 0-15,4 4 0 0,4-3 0 0,-4 3 10 16,0-1-2-16,-1 1 0 0,1 6 2 0,0 0 0 15,7-6 0-15,-7 9 0 0,0 1-22 0,0 5-5 16,10-15-1-16,-3 6 0 0,4-6 47 0,-1 0 10 16,4-4 1-16,0 4 1 0,4-9-19 0,3-1-4 15,-4-3-1-15,8 4 0 0,3-1-9 0,-3 0-8 16,-1-9 12-16,4 0-12 0,7 0 41 16,1-9 2-16,2 6 0 0,-3-3 0 0,1-4-18 0,2 1-3 15,8-1-1-15,-7-5 0 0,3-4-21 0,-3 0 0 0,6 3 0 16,-6-6 0-16,3 1 13 15,8 2-1-15,2-6-1 0,1 3 0 0,-3-3-11 0,2 9-9 0,1-3 9 16,7 0-13-16,-11 0 13 0,-3 10-11 0,-7-7 11 16,-1 16-10-16,-2-9 10 0,-5 9 0 0,-3 0 0 0,0 0 0 15,1 0 0-15,-5 9 0 0,1-2 0 0,-4 5 0 16,0-2 0-16,-4 2 0 0,1 1 0 0,-1 2 0 16,1-2 12-16,-4 3-1 0,-4 2-1 0,4-2 0 15,-3 3 19-15,-4 0 4 0,0 0 1 0,0 2 0 16,-4-8-2-16,1 12 0 0,-8-12 0 0,4 2 0 15,-7 4-32-15,0-9-14 0,-4 5 1 0,-3 1 0 0,-1-4 25 16,-2-2 4-16,-1-4 2 0,-3 4 0 16,3-7-80-16,0 3-16 0,4 0-3 0,0-3-1 15,-1-3-38-15,1-3-8 0,-4-3-2 0,1 0 0 0</inkml:trace>
          <inkml:trace contextRef="#ctx0" brushRef="#br0" timeOffset="10918.4008">18260 506 172 0,'0'0'16'0,"0"0"-16"16,3-13 0-16,-3 7 0 0,4-3 195 0,-4-1 36 16,3 1 7-16,1 3 2 0,-4-4-86 0,0 7-17 15,3-6-3-15,-3 2-1 0,0-2-36 0,0 0-7 16,0-1-2-16,-3 1 0 0,3 2-32 0,-4 4-8 16,1-3 0-16,-1-3-1 0,1-1-27 0,-1 10-4 15,-3-3-2-15,4-3 0 16,-4 6-32-16,0-6-6 0,-4 6-2 0,0 6 0 0,-6-6 46 0,3 9 8 15,-8 1 3-15,-2-1 0 16,-4 0-50-16,-1 1-9 0,1 2-3 0,-4 10 0 0,-3-6 47 0,3 3 8 0,1 9 3 0,6-9 0 16,-3 15-27-16,7-8 0 0,-1 2 0 0,5 0 0 15,3-3 0-15,3 0 0 0,0-12 0 0,4 12 0 16,4-10 0-16,3-5 0 0,0-1 0 0,3 1 0 16,-3-10 24-16,0 0 0 0,11 0 0 0,0 0 0 15,-1-3 16-15,4-10 4 0,0 4 0 0,8 5 0 16,-5-2-30-16,4-13-6 0,-3 4 0 0,3 2-8 15,0-3 8-15,0-2-8 0,1-7 0 0,2 6 0 16,1-6 0-16,-4-4 10 0,4 11-10 0,-4-1 8 16,0 3-8-16,0-3 0 0,-7 10 0 0,4 3 0 0,-4-4 0 15,-3 7 0-15,-1 6 0 0,-3 3 0 0,4 4 0 0,-7 9 0 16,-1-4 0-16,-3 4 0 0,0 9 0 0,-7 1 0 16,3 5 0-16,-6 1 0 0,-1 9 0 0,-3-1 0 15,0-5 0-15,-7 15 0 0,0-9 0 0,3 10 0 16,-7-7 0-16,-3 6 0 0,4-9 12 0,-5 0 0 15,1 6 0-15,0-12 0 0,0-10 8 0,-1 0 1 16,5-6 1-16,-4 0 0 0,3-6 5 0,4-4 1 16,-1 1 0-16,5-1 0 0,-4-12-15 0,7 10-2 15,-4-20-1-15,4 10 0 0,0-9 24 0,3-1 5 16,4-5 1-16,4 2 0 0,-1-6-23 0,11-6-4 16,4 0-1-16,3-9 0 0,7 5-12 0,4 1-10 15,3-9 2-15,7 5 0 0,4 1-4 0,3 0 0 16,4 9 0-16,3-4 0 15,-6 1-32-15,-1-3-6 0,1 12-2 0,-5-12-722 16,-2 9-145-16</inkml:trace>
        </inkml:traceGroup>
      </inkml:traceGroup>
    </inkml:traceGroup>
    <inkml:traceGroup>
      <inkml:annotationXML>
        <emma:emma xmlns:emma="http://www.w3.org/2003/04/emma" version="1.0">
          <emma:interpretation id="{1E598C12-2EF5-433C-8919-AC575A0A056F}" emma:medium="tactile" emma:mode="ink">
            <msink:context xmlns:msink="http://schemas.microsoft.com/ink/2010/main" type="paragraph" rotatedBoundingBox="3768,2967 13039,2237 13154,3704 3884,44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905090-2B7F-45AD-A5AA-A2D9AD2D795E}" emma:medium="tactile" emma:mode="ink">
              <msink:context xmlns:msink="http://schemas.microsoft.com/ink/2010/main" type="line" rotatedBoundingBox="3768,2967 13039,2237 13154,3704 3884,4434"/>
            </emma:interpretation>
          </emma:emma>
        </inkml:annotationXML>
        <inkml:traceGroup>
          <inkml:annotationXML>
            <emma:emma xmlns:emma="http://www.w3.org/2003/04/emma" version="1.0">
              <emma:interpretation id="{0EBC2F5C-B7DF-402E-9FF3-99DAB3A62B3A}" emma:medium="tactile" emma:mode="ink">
                <msink:context xmlns:msink="http://schemas.microsoft.com/ink/2010/main" type="inkWord" rotatedBoundingBox="3881,2763 6206,2995 6087,4186 3762,3954"/>
              </emma:interpretation>
              <emma:one-of disjunction-type="recognition" id="oneOf3">
                <emma:interpretation id="interp15" emma:lang="" emma:confidence="0">
                  <emma:literal>~X,</emma:literal>
                </emma:interpretation>
                <emma:interpretation id="interp16" emma:lang="" emma:confidence="0">
                  <emma:literal>-X,</emma:literal>
                </emma:interpretation>
                <emma:interpretation id="interp17" emma:lang="" emma:confidence="0">
                  <emma:literal>"X,</emma:literal>
                </emma:interpretation>
                <emma:interpretation id="interp18" emma:lang="" emma:confidence="0">
                  <emma:literal>XX,</emma:literal>
                </emma:interpretation>
                <emma:interpretation id="interp19" emma:lang="" emma:confidence="0">
                  <emma:literal>TX,</emma:literal>
                </emma:interpretation>
              </emma:one-of>
            </emma:emma>
          </inkml:annotationXML>
          <inkml:trace contextRef="#ctx0" brushRef="#br0" timeOffset="16071.5322">3824 3510 576 0,'0'0'51'0,"0"0"-41"16,-3-6-10-16,3 3 0 0,0 3 103 0,-7-7 18 15,3 4 4-15,4 3 1 0,0-6-44 0,0 6-9 16,0-3-1-16,0 3-1 0,0 0-25 0,0 0-5 16,0 0-1-16,0 0 0 0,0 0-11 0,0 0-2 15,0 0-1-15,0 0 0 0,0 0 8 0,0 0 2 16,11 3 0-16,-8 3 0 0,-3-6 2 0,7 3 1 15,-7-3 0-15,0 0 0 0,0 10-24 0,0-10-5 16,7 6-1-16,-7-6 0 0,7 3 9 0,4 3 2 16,-8-6 0-16,8 0 0 0,0 0 12 0,-8-6 4 15,4 6 0-15,0 0 0 0,11-3-23 0,-1-3-4 16,1 6-1-16,0 0 0 0,3 0-8 0,0-3 8 0,4 6-8 16,-1-3 8-16,-6 6-8 0,3-6 0 15,4 3 0-15,-4 3 8 0,-3-6-8 0,3 7 0 0,0-7 0 16,-7 3 0-16,7-3 0 0,-10 6 10 0,7-6-10 15,-1-6 10-15,1 6 9 0,3-10 1 0,-3 4 1 0,-1 3 0 16,1-3 0-16,0 6 0 0,-4-3 0 0,3-4 0 16,1 4-9-16,0-3-3 0,-1 6 0 0,-6-3 0 15,3 3-9-15,-3 0 0 0,-1 3 0 0,-3-3 0 16,4 0 0-16,-11 0 0 0,0 0 8 0,0 0-8 16,0 0 0-16,7 0 0 0,0 0 0 0,-7 0 0 15,0 0 0-15,0 0 8 0,7 9-8 0,-7-9 8 16,0 0-8-16,0 0 0 0,0 0 0 0,0 0-11 0,0 0 11 15,0 0 0-15,0 0 0 0,0 0 0 16,0 0-41-16,0 0-7 0,0 0 0 0,0 0-1 31,0 0-104-31,0 0-21 0,3 7-4 0,-3-7-1 16</inkml:trace>
          <inkml:trace contextRef="#ctx0" brushRef="#br0" timeOffset="16660.6033">4995 3366 1184 0,'0'0'52'0,"0"-6"12"0,4-4-52 0,-4 1-12 16,0 2 0-16,3-2 0 0,1 6 92 0,-4-3 16 16,0-4 4-16,0 1 0 0,3-7-44 0,8 7-8 15,-4-1-1-15,11 1-1 0,-8-10-32 0,8 3-6 16,0-2-2-16,3 5 0 0,0-9 2 0,-3 10 1 0,3-7 0 0,0 3 0 16,-3 0 10-16,-1-2 1 0,-3 8 1 0,-3 1 0 15,-1-7-9-15,1 13-1 0,-7-3-1 0,3 3 0 16,-7 3-11-16,0 0-3 0,7-7 0 0,-7 7 0 15,0 0-8-15,10 7 0 0,-3-4 0 0,0 3 0 16,0 3 0-16,0 1 0 0,-3 5 0 0,7 4 8 16,-8 0 4-16,8 6 0 0,-4-3 0 0,0 9 0 15,3-2 4-15,-3 5 2 0,8 1 0 0,-5-4 0 16,8 13 3-16,-4-10 1 0,-4 1 0 0,5 3 0 16,-1-4-2-16,0 4-1 0,-4-13 0 0,4 9 0 15,-3-6 4-15,0 7 1 0,-1-7 0 0,1 0 0 0,-1-3-16 0,-3 1-8 16,4-4 10-16,0-1-10 0,-1-2 12 0,1-6-3 15,-4 3-1-15,3-7 0 16,1 7-73-16,-4-4-15 0,0-2-4 0,-3-4-624 16,-4-6-124-16</inkml:trace>
          <inkml:trace contextRef="#ctx0" brushRef="#br0" timeOffset="17035.483">5789 3011 1335 0,'0'0'29'0,"7"-3"7"0,0-9 0 0,0 2 2 0,0 1-30 0,0 0-8 0,-3 5 0 0,-1-2 0 31,-3 6 67-31,0 0 12 16,-7 25 2-16,-7-6 1 16,4 0 38-16,-1 6 7 0,-3-6 1 0,0 9 1 15,-7-3-93-15,3 10-18 0,-10 2-4 0,3-2-1 16,0 9 14-16,-10-7 2 0,3 1 1 0,1 6 0 16,-1-10-18-16,0 10-3 0,0-6-1 0,4 3 0 15,0-4-8-15,0 7 12 0,7 0-12 0,-11-6 12 16,4-1-12-16,-1 4 0 0,1-3 0 0,0-4 0 15,0 1-13-15,-4-7-5 0,0 6-1 0,4-12 0 16,0 10-158-16,7-10-32 16,-1 0-7-16</inkml:trace>
          <inkml:trace contextRef="#ctx0" brushRef="#br0" timeOffset="17421.7732">5923 3689 1094 0,'0'0'48'0,"0"0"11"0,4-7-47 0,-1-2-12 16,4 0 0-16,-3-1 0 0,-1 7 132 0,1-3 25 15,3-4 5-15,0 4 1 0,-7 6-71 0,7 0-13 16,0 6-3-16,0-6-1 0,0 7-19 0,4-4-4 16,-1 6-1-16,1 1 0 0,-4-1-9 0,0 7-2 15,4 3 0-15,-4-1 0 0,0 7-1 0,0 4-1 16,0-4 0-16,0 3 0 0,0 0-8 0,-7-3-2 0,7 4 0 0,-7-4 0 16,0 3-28-16,0-3 0 0,0 3 0 0,0-9 0 15,0 6 0-15,0-6 0 0,0 3 0 16,-7-3 0-16,7-7 0 0,-11-2-10 0,8-1 10 0,-4 7-12 31,-4-10-137-31,1-3-28 0,3-3-6 0,-4 0-738 0</inkml:trace>
        </inkml:traceGroup>
        <inkml:traceGroup>
          <inkml:annotationXML>
            <emma:emma xmlns:emma="http://www.w3.org/2003/04/emma" version="1.0">
              <emma:interpretation id="{02614093-EF1B-4553-BFE2-E8E825FB614C}" emma:medium="tactile" emma:mode="ink">
                <msink:context xmlns:msink="http://schemas.microsoft.com/ink/2010/main" type="inkWord" rotatedBoundingBox="6632,2708 11207,2443 11292,3894 6716,4160"/>
              </emma:interpretation>
              <emma:one-of disjunction-type="recognition" id="oneOf4">
                <emma:interpretation id="interp20" emma:lang="" emma:confidence="0">
                  <emma:literal>+7/3?</emma:literal>
                </emma:interpretation>
                <emma:interpretation id="interp21" emma:lang="" emma:confidence="0">
                  <emma:literal>+2=33</emma:literal>
                </emma:interpretation>
                <emma:interpretation id="interp22" emma:lang="" emma:confidence="0">
                  <emma:literal>+33</emma:literal>
                </emma:interpretation>
                <emma:interpretation id="interp23" emma:lang="" emma:confidence="0">
                  <emma:literal>+233</emma:literal>
                </emma:interpretation>
                <emma:interpretation id="interp24" emma:lang="" emma:confidence="0">
                  <emma:literal>axis</emma:literal>
                </emma:interpretation>
              </emma:one-of>
            </emma:emma>
          </inkml:annotationXML>
          <inkml:trace contextRef="#ctx0" brushRef="#br0" timeOffset="21551.412">10760 2795 288 0,'10'-16'12'0,"1"7"4"0,-1 0-16 0,1-7 0 31,3 6 0-31,0-8 0 0,7 8 212 0,-3-5 40 0,3-4 8 0,4 9 2 15,0-8-135-15,-4 8-27 0,4-6-6 0,-1 7-1 16,-3 0-24-16,-3-1-5 0,7 4 0 0,-8-3-1 16,-3 9-24-16,1-4-5 0,2-2-1 0,-6 6 0 15,-1 0 7-15,-3 0 0 0,0 0 1 0,1 0 0 16,-1 6-23-16,-7-6-5 0,0 0-1 0,-4 13 0 16,4-4-12-16,-7 7 0 0,-4 0 8 0,-3 3-8 15,-7-1 0-15,-4 1 8 0,1 0-8 0,-8-3 0 0,0 2 8 16,1 8-8-16,-1-8 0 0,0 1 0 0,0-3 8 15,4 3-8-15,3-4 0 0,4-5 9 0,0 2-9 0,0-2 0 16,0 2 0-16,0 1 8 0,6-4-8 0,-2 1 0 16,-8-1 0-16,0 0 0 0,11 7 0 0,-7-6 0 15,0-4 0-15,3 3 0 0,1-6 0 0,3 4 0 16,6-7 0-16,-2 9 0 0,-11-9 0 0,10 6 0 16,11-6 0-16,0 0 0 0,-10 3 0 0,10-3 0 15,0 0 0-15,7 0 0 0,3 7 24 0,-3-4 7 16,-7-3 1-16,18 6 0 0,7-3-10 0,-4 4-2 15,-7-4 0-15,7 3 0 0,4-6 2 0,-1 3 0 16,1 3 0-16,0-6 0 0,0 10 5 0,3-4 1 16,3-3 0-16,-2 3 0 0,-12-2-11 0,8 5-1 15,10-3-1-15,-3-3 0 0,0 4-3 0,-4-4-1 16,4 3 0-16,-4 0 0 0,4-3-11 0,-8 7 0 16,-6-4 0-16,3-3 0 0,0 4 0 0,-3-7 0 0,-4 3 9 15,0-3-9-15,0 0 0 0,-3 6-18 0,-4-6 3 0,-7 0 1 31,0 0-38-31,0 0-8 0,7 9-2 0,-7-9 0 16,-10 3-43-16,6 4-9 0,-3-1-2 0,0-3 0 16,-4 3-98-16,-3-2-20 0,-21 2-4 0,10 3-378 0</inkml:trace>
          <inkml:trace contextRef="#ctx0" brushRef="#br0" timeOffset="21879.4994">10467 3394 1450 0,'0'0'32'0,"0"0"6"0,11 0 2 0,-11 0 1 0,0 0-33 0,7-6-8 16,3 6 0-16,1 0 0 0,-11 0 114 0,10 0 21 16,4 0 4-16,1 0 1 0,6 0-39 0,-4 6-7 15,-3-6-2-15,11 3 0 0,3 3-48 0,-3 4-11 16,0-4-1-16,7-3-1 0,6 7-9 0,-2-10-2 0,-1 9 0 0,0-3 0 16,-3-3-5-16,7 4-2 0,3-4 0 0,-7 3 0 15,-3 4-13-15,-4-10-10 0,8 6 2 0,-5-3 0 31,-10-3-173-31,-3 6-35 0</inkml:trace>
          <inkml:trace contextRef="#ctx0" brushRef="#br0" timeOffset="18624.611">6671 3378 230 0,'0'0'20'0,"0"0"-20"16,0 0 0-16,0 0 0 0,0 0 121 0,0 0 20 15,0 0 4-15,0 0 1 0,0 0-65 0,0 0-13 16,0 0-2-16,0 0-1 0,0 0-10 0,0 0-3 16,0 0 0-16,0 0 0 0,0 0 0 0,0 0 0 15,0 0 0-15,0 0 0 0,0 0 4 0,0 0 0 16,4 0 0-16,3 0 0 0,-4 0-16 0,4 0-4 16,0 0 0-16,0 0 0 0,0 0-8 0,4 0-3 0,3 0 0 15,0 0 0-15,4 0-5 0,-4 7-2 0,7-4 0 0,4-3 0 16,-1 0 0-16,8 0 0 0,-4 0 0 15,8 0 0-15,-5 0 10 0,5-3 3 0,3-4 0 16,-11 7 0-16,0-3-19 0,0-3-3 0,0 3-1 0,4-3 0 16,-4-4-8-16,-3 10 8 0,3-9-8 0,4 2 8 15,-4-2-8-15,-3 9 0 0,-4-3 0 0,0-3 0 16,-7 6 0-16,4 0 0 0,-7-4 0 0,3 4 0 16,-7 4-33-16,0-4-6 0,-7 0-1 0,0 0 0 15,0 0-138-15,0 0-28 0,-4 9-6 0,-3 0 0 16</inkml:trace>
          <inkml:trace contextRef="#ctx0" brushRef="#br0" timeOffset="18952.6708">6974 3099 864 0,'0'-25'38'0,"0"16"8"0,0-1-37 0,4-5-9 16,-4 2 0-16,3-3 0 0,5-2 85 0,-5 8 15 16,4-5 4-16,0 5 0 0,0-6-1 0,0 7 0 15,4 6 0-15,-4-3 0 0,4 6-27 0,-4 0-6 16,0 6-1-16,0 3 0 0,3 7-21 0,1-3-4 16,-1 5 0-16,-3 7-1 0,-7 4-5 0,8-4-1 15,-5 0 0-15,1 3 0 0,-8 7-10 0,4-1-3 16,0-3 0-16,0 13 0 0,0-9-8 0,0 2-1 0,0 4-1 0,0-13 0 15,4 10-14-15,-1-7 0 0,-3 1-9 0,-3 2 9 16,-1-6 0-16,4-2 0 0,-3 2 0 0,-1-6 0 31,0 0-19-31,1-4-10 0,-1-2-3 0,1 3-624 0,3 0-124 0</inkml:trace>
          <inkml:trace contextRef="#ctx0" brushRef="#br0" timeOffset="19405.6858">7920 2955 1558 0,'0'0'34'0,"10"-13"7"0,1 1 2 0,3-4 1 0,0-3-35 0,4 1-9 16,0-1 0-16,-1-6 0 0,1 0 8 0,-1 3 0 16,8-3 0-16,-4-4 0 0,0 4 8 0,-3 6 2 15,0-6 0-15,-1 10 0 0,1 5 31 0,-4 1 7 16,-3-1 0-16,-1 7 1 0,1 3-5 0,-1 3 0 15,5 4-1-15,-1 5 0 0,-4 4-23 0,1 3-5 0,3 0-1 16,0 6 0-16,-3 3-14 0,3 3-8 0,-4 1 8 0,4-1-8 16,1-3 38-16,-5 7 3 0,4-4 1 0,-3 4 0 15,-1-7-24-15,1 6-5 0,0 1-1 0,-1-1 0 16,-3 1 0-16,0-7 0 0,-3 10 0 0,3-10 0 16,0 6 26-16,0 1 5 0,-3-7 1 0,3 7 0 15,0-7-29-15,0-3-6 0,-4 3-1 0,4-3 0 16,-3 0-8-16,-1-6 0 0,4 0 0 0,-3 6 0 15,-4-13-132-15,-4 10-29 16,-3-9-6-16,4-4-802 0</inkml:trace>
          <inkml:trace contextRef="#ctx0" brushRef="#br0" timeOffset="19765.2149">8763 2679 1638 0,'0'0'36'0,"0"0"7"0,4-6 1 0,-1-4 3 0,-3 10-38 0,0 0-9 15,0 0 0-15,0 0 0 0,0 0 15 0,0 0 1 16,0 0 0-16,-3 16 0 0,-5 3 16 0,1 6 3 15,-7 3 1-15,0 0 0 0,-10 7 24 0,2 9 6 0,-2 0 1 0,-5 3 0 16,-2 0-11-16,-5 3-3 0,1 6 0 0,-4-2 0 16,-3-1-26-16,3 7-6 0,0-13-1 0,1 3 0 15,6-3-20-15,4-3 0 0,-1 3 0 0,1-3 0 16,0-4 0-16,3-2-10 0,1 0 10 0,2-10-13 16,1 3-31-16,4-3-7 0,6-9-1 0,-3 0 0 15,7-9-121-15,0-1-25 16,-7 7-5-16,14-16-1 0</inkml:trace>
          <inkml:trace contextRef="#ctx0" brushRef="#br0" timeOffset="20437.2722">9063 3410 1443 0,'0'0'32'0,"0"0"6"0,0 0 2 0,10-7 0 0,-3-2-32 0,1 3-8 0,2-4 0 0,1 7 0 15,-1-3 98-15,1 3 18 0,3-3 3 0,-3-4 1 16,6 4-77-16,1 3-15 0,-4-4-4 0,4 7 0 15,3-3-8-15,-4-3-3 0,-2 6 0 0,2 0 0 16,1 0-3-16,-1 6-1 0,-2-3 0 0,2 4 0 16,-3 2 20-16,0 1 4 0,-3-1 1 0,0 0 0 15,-4 1 6-15,-4 5 2 0,1 4 0 0,-4-3 0 0,-7-4-22 0,0 10-4 16,-8-3 0-16,5 0-1 0,-1 0 13 0,-3 6 4 16,-3-6 0-16,2 0 0 0,-6-1-32 15,4-2 0-15,6 0 0 0,-3-4 0 0,-4-5 0 0,4 2-12 16,7-6 3-16,0 6 0 0,7-9 9 0,-3 7 0 15,3-7-9-15,0 0 9 0,0 0-13 0,0 0 1 16,0 0 1-16,0 0 0 0,7-7 11 0,3 7-12 16,1-3 12-16,-1 3-12 0,4 0 12 0,1 3 0 15,-1 4 0-15,-4-7 0 0,1 9 11 0,-4 1 4 16,0-1 1-16,4 0 0 0,-4 1 8 0,0-1 3 16,3 7 0-16,-3 0 0 0,-3-4-12 0,-1 4-3 15,1 3 0-15,-4-4 0 0,-4-2-3 0,1 3-1 0,-4-7 0 16,0 10 0-16,0-10-8 0,0 7 0 0,0-1 0 0,-4-2 0 15,-3-4-13-15,-7 1-5 16,3-1-1-16,-7 4 0 16,1-1-123-16,-5-5-25 0,1 2-5 0</inkml:trace>
        </inkml:traceGroup>
        <inkml:traceGroup>
          <inkml:annotationXML>
            <emma:emma xmlns:emma="http://www.w3.org/2003/04/emma" version="1.0">
              <emma:interpretation id="{9EA9AE22-EE49-4BF4-A494-D724224B23CA}" emma:medium="tactile" emma:mode="ink">
                <msink:context xmlns:msink="http://schemas.microsoft.com/ink/2010/main" type="inkWord" rotatedBoundingBox="12447,2457 13052,2409 13115,3206 12510,3254"/>
              </emma:interpretation>
              <emma:one-of disjunction-type="recognition" id="oneOf5">
                <emma:interpretation id="interp25" emma:lang="" emma:confidence="0">
                  <emma:literal>2</emma:literal>
                </emma:interpretation>
                <emma:interpretation id="interp26" emma:lang="" emma:confidence="0">
                  <emma:literal>Z</emma:literal>
                </emma:interpretation>
                <emma:interpretation id="interp27" emma:lang="" emma:confidence="0">
                  <emma:literal>z</emma:literal>
                </emma:interpretation>
                <emma:interpretation id="interp28" emma:lang="" emma:confidence="0">
                  <emma:literal>?</emma:literal>
                </emma:interpretation>
                <emma:interpretation id="interp29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2485.8884">12453 2529 1623 0,'21'-16'72'0,"-10"16"15"0,6-13-70 0,5 4-17 16,9 3 0-16,1-4 0 0,0 1 16 0,0-1-1 16,-1 4 0-16,5-3 0 0,-5 6 14 0,5-4 3 15,-8 7 1-15,4 0 0 0,-4 0-33 0,-3 0 0 16,-1 0 0-16,-3 7-12 0,-3-4 33 0,0 3 7 15,-4-3 2-15,3 7 0 0,-2-1 8 0,-5-3 2 16,1 4 0-16,-4-1 0 0,0 0-10 0,-7 7-2 16,0-6 0-16,0 8 0 0,-4 1 7 0,-3-3 1 15,-3 3 0-15,-1-1 0 0,-3 8-36 0,-4 2 0 0,1-3 0 16,-4 3 0-16,6-3 12 0,-6 0 4 0,7-3 2 0,-4 3 0 16,1 0-4-16,-1-6-1 0,1 6 0 0,-1-6 0 15,0 0-13-15,4 0 9 0,-3 0-9 0,-1-1 8 16,0-2 18-16,4 3 3 0,-3 0 1 0,-1-4 0 15,7 10-17-15,-3-12-3 0,0 3-1 0,0-7 0 16,3 10-9-16,4-10 0 0,0 1 0 0,0-1 0 16,4 7 0-16,-1-7 8 0,4-3-8 0,4 4 12 15,-1-7-12-15,8 3 0 0,-1-3 0 0,8 4 0 16,0-7 11-16,6 3-3 0,5 3-8 0,-1-6 12 0,0 0-12 16,0-6 0-16,0 3 0 0,1 3 0 15,-1-7-33-15,0 7-10 0,4 0-1 0,-7-3-1049 16</inkml:trace>
        </inkml:traceGroup>
      </inkml:traceGroup>
    </inkml:traceGroup>
    <inkml:traceGroup>
      <inkml:annotationXML>
        <emma:emma xmlns:emma="http://www.w3.org/2003/04/emma" version="1.0">
          <emma:interpretation id="{DEF8FAA5-632B-4BB3-9F53-BD6569C61231}" emma:medium="tactile" emma:mode="ink">
            <msink:context xmlns:msink="http://schemas.microsoft.com/ink/2010/main" type="paragraph" rotatedBoundingBox="4958,5131 22146,2956 22333,4433 5145,660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A6BCD69-5C63-4D3E-9738-BBA4AE6489A7}" emma:medium="tactile" emma:mode="ink">
              <msink:context xmlns:msink="http://schemas.microsoft.com/ink/2010/main" type="inkBullet" rotatedBoundingBox="4958,5131 6092,4987 6230,6079 5096,6223"/>
            </emma:interpretation>
            <emma:one-of disjunction-type="recognition" id="oneOf6">
              <emma:interpretation id="interp30" emma:lang="" emma:confidence="0.5">
                <emma:literal>X</emma:literal>
              </emma:interpretation>
              <emma:interpretation id="interp31" emma:lang="" emma:confidence="0">
                <emma:literal>x</emma:literal>
              </emma:interpretation>
              <emma:interpretation id="interp32" emma:lang="" emma:confidence="0">
                <emma:literal>3</emma:literal>
              </emma:interpretation>
              <emma:interpretation id="interp33" emma:lang="" emma:confidence="0">
                <emma:literal>y</emma:literal>
              </emma:interpretation>
              <emma:interpretation id="interp34" emma:lang="" emma:confidence="0">
                <emma:literal>Y</emma:literal>
              </emma:interpretation>
            </emma:one-of>
          </emma:emma>
        </inkml:annotationXML>
        <inkml:trace contextRef="#ctx0" brushRef="#br0" timeOffset="23673.0784">4992 5395 1364 0,'0'0'30'0,"3"-10"6"0,-3 10 2 0,7-3 0 0,0-3-30 0,4-4-8 16,-11 4 0-16,7-3 0 0,-3-1 96 0,10 1 17 0,-7 0 4 15,0-1 1-15,3-6-42 0,1 7-9 0,3-4-2 0,-3-2 0 16,3 5-45-16,0 4-8 0,4-3-3 0,-4-1 0 16,0-2-9-16,0-4 0 0,0 7 0 0,4-1 0 15,-4 1 0-15,0-7 0 0,0 7 9 0,4 3-1 16,-4 2-8-16,3-2 0 0,-3-3 0 0,1 9 8 15,-8-3 1-15,3 3 1 0,4 0 0 0,0 3 0 16,1 6 5-16,-1-3 1 0,0 10 0 0,0-3 0 16,4 5-3-16,-1-2 0 0,1 9 0 0,-1-3 0 15,1 13 12-15,3-10 3 0,0 9 0 0,1-6 0 16,2 1 12-16,1 5 2 0,-4-6 1 0,7-3 0 16,-3 4-12-16,0-4-3 0,-1 3 0 0,-2-3 0 0,-1 0-6 15,-4 3-2-15,1-9 0 0,0 9 0 16,-4-9-12-16,0 6-8 0,-3-6 10 0,-1 0-10 0,-3 3 18 15,0-3-2-15,0-7-1 0,-3 4 0 16,-1 0-68-16,1-4-14 0,-1-2-2 0,1-4-1 16,-1-3-100-16,1 10-20 0,-4-13-4 0,0 0-707 15</inkml:trace>
        <inkml:trace contextRef="#ctx0" brushRef="#br0" timeOffset="24063.6134">5987 5062 921 0,'10'-15'40'0,"-3"5"10"0,0 1-40 0,0-1-10 0,4 1 0 0,0 3 0 16,-1-4 147-16,1 10 27 0,-4 0 6 0,3 0 0 15,-10 0-101-15,11 7-21 0,-11 5-4 0,7-3-1 16,-3 17-11-16,-4-1-2 0,-8 9-1 0,-2 4 0 16,-11 6 10-16,-4 3 3 0,-7 12 0 0,1-2 0 15,-5 2-8-15,1-5 0 0,0 2-1 0,-4-3 0 16,0-2-17-16,4-4-3 0,-4 6-1 0,4-6 0 0,-1-3-22 15,5 0 9-15,2 0-9 0,-2-7 0 0,2-2 0 0,5-1-11 16,-4 1 0-16,3-7 0 16,0 0-49-16,8-9-11 0,-8 6-1 15,11-9-1-15,-4-4-44 0,8-2-9 0,-1 2-2 0</inkml:trace>
      </inkml:traceGroup>
      <inkml:traceGroup>
        <inkml:annotationXML>
          <emma:emma xmlns:emma="http://www.w3.org/2003/04/emma" version="1.0">
            <emma:interpretation id="{18C16F69-864E-44F6-B2BF-446D8E4D8A8E}" emma:medium="tactile" emma:mode="ink">
              <msink:context xmlns:msink="http://schemas.microsoft.com/ink/2010/main" type="line" rotatedBoundingBox="6291,5076 22161,3069 22333,4433 6464,6440"/>
            </emma:interpretation>
          </emma:emma>
        </inkml:annotationXML>
        <inkml:traceGroup>
          <inkml:annotationXML>
            <emma:emma xmlns:emma="http://www.w3.org/2003/04/emma" version="1.0">
              <emma:interpretation id="{D47A7654-E6CF-4B48-A10C-F151E60EA6E7}" emma:medium="tactile" emma:mode="ink">
                <msink:context xmlns:msink="http://schemas.microsoft.com/ink/2010/main" type="inkWord" rotatedBoundingBox="11022,4705 13386,4405 13531,5546 11166,5845"/>
              </emma:interpretation>
              <emma:one-of disjunction-type="recognition" id="oneOf7">
                <emma:interpretation id="interp35" emma:lang="" emma:confidence="0">
                  <emma:literal>2-7/35-1</emma:literal>
                </emma:interpretation>
                <emma:interpretation id="interp36" emma:lang="" emma:confidence="0">
                  <emma:literal>2-7135-1</emma:literal>
                </emma:interpretation>
                <emma:interpretation id="interp37" emma:lang="" emma:confidence="0">
                  <emma:literal>2-735-1</emma:literal>
                </emma:interpretation>
                <emma:interpretation id="interp38" emma:lang="" emma:confidence="0">
                  <emma:literal>2-7/35/</emma:literal>
                </emma:interpretation>
                <emma:interpretation id="interp39" emma:lang="" emma:confidence="0">
                  <emma:literal>2-7/339-1</emma:literal>
                </emma:interpretation>
              </emma:one-of>
            </emma:emma>
          </inkml:annotationXML>
          <inkml:trace contextRef="#ctx0" brushRef="#br0" timeOffset="27930.7298">11501 4714 1036 0,'0'0'46'0,"0"-6"10"0,3-4-45 0,-3 7-11 0,7-3 0 0,-3-3 0 16,-1 9 128-16,1 0 23 0,-4 0 5 0,0 0 0 15,0 0-107-15,0 0-21 0,3 9-5 0,-6 0-1 16,-1 1-22-16,-3 6 0 0,-7-7 0 0,0 10 0 15,-4 0 11-15,1-1 1 0,-5 8 0 0,1-8 0 16,4-2-12-16,-1 3 12 0,-3 0-12 0,0-10 12 16,7 7 2-16,-4-7 1 0,4 1 0 0,-4-1 0 15,1 0-15-15,6-2 0 0,0-4 0 0,1 3 0 16,-1-6 19-16,1 0 1 0,10 0 0 0,-7 0 0 16,0 0-20-16,-1 0 10 0,8 0-10 0,0 0 8 15,0 0 0-15,-7 3 0 0,0 3 0 0,4-6 0 16,3 0 20-16,0 0 3 0,-7 0 1 0,0 7 0 15,0-7-16-15,3 3-4 0,4-3 0 0,0 0 0 16,-7 0-12-16,7 0 0 0,0 0 0 0,0 0 0 0,0 0 9 16,0 0-1-16,0 0 0 0,0 0 0 0,0 0-8 15,0 0 8-15,0 0-8 0,11 6 8 0,-1-3-8 16,-3-3 8-16,-7 0-8 0,0 0 8 0,14 7 4 0,-3-4 0 16,-11-3 0-16,0 0 0 0,7 0 9 0,4 6 3 15,-1-3 0-15,-3 3 0 0,0-6-24 0,4 10 0 16,0-4 0-16,-1-3 0 0,1-3 10 0,-1 0 1 15,8 0 0-15,3 6 0 0,-3-2 9 0,-1 5 3 16,4-3 0-16,8-3 0 0,17 4-4 0,-18-4-1 16,-11 3 0-16,1 3 0 0,7 1-4 0,-1-10-1 15,-2 9 0-15,2-2 0 0,1 2-13 0,-4-6 0 16,4 3 0-16,0 4 0 0,-4-1 0 0,-4-3 0 0,5 4 0 0,-8-7 0 16,7 6 9-16,-7-9-1 0,4 7 0 15,-4-4 0-15,-4 6-8 0,4 4 8 16,-3-10-8-16,-4-3 8 0,4 0-8 0,-4 9-17 0,0-9 4 0,-7 0 1 31,0 0-44-31,0 0-9 0,0 0-2 0,0 0 0 16,0 10-144-16,-7-1-29 0,-11-3-5 0,-7 4-2 0</inkml:trace>
          <inkml:trace contextRef="#ctx0" brushRef="#br0" timeOffset="28305.6407">11116 5448 918 0,'0'0'20'0,"0"0"4"0,0 0 0 0,0 0 3 0,0 0-27 0,0 0 0 16,0 0 0-16,0 0 0 0,0 0 21 0,0 0-1 16,0 0 0-16,0 0 0 0,0 0 61 0,0 0 12 15,11 0 3-15,-11 0 0 0,0 0 25 0,0 0 6 16,14 9 1-16,0-9 0 0,-4 0-17 0,5 0-3 16,-5-3-1-16,4 3 0 0,7-6-18 0,-6 6-3 0,-5 6-1 0,4-6 0 15,11 3-60-15,-4-3-12 0,0 7-2 0,0-4-1 16,1 3-10-16,6-3 0 0,-7 3 0 0,4 4-11 31,-4-1-31-31,4-2-6 0,6-4-2 0,1 6 0 16,-4-9-174-16,0 6-36 0,29-6-6 0,-22-6-2 0</inkml:trace>
          <inkml:trace contextRef="#ctx0" brushRef="#br0" timeOffset="28711.7885">12174 4931 1105 0,'0'0'48'0,"0"0"12"0,11-4-48 0,0-2-12 16,-4-3 0-16,3 9 0 0,1-7 28 0,-1 4 3 0,-3 3 1 0,4 0 0 15,0-6 70-15,-1 6 14 0,1 0 4 0,-1 6 0 16,4-6 2-16,1 0 1 0,-1 10 0 0,0-1 0 15,0-3-47-15,7-2-10 0,0 5-2 0,4 0 0 16,0 1-36-16,3-1-7 0,4 4-1 0,-1-4-1 16,-2-6-19-16,-1 4 0 0,-4-4-11 0,5 3 11 31,-8-3-135-31,-4-3-20 0,1 0-4 0,-18 0-1 0</inkml:trace>
          <inkml:trace contextRef="#ctx0" brushRef="#br0" timeOffset="29039.8764">13300 4441 1868 0,'7'-3'41'0,"0"-3"9"0,-4-3 2 0,4 5 0 0,0-2-42 0,-7 6-10 16,8 0 0-16,2 0 0 0,-10 0 60 0,11 10 9 16,-1-1 3-16,1 7 0 0,-4 9-29 0,0-3-6 15,0 9-1-15,-3 0 0 0,-1 13 23 0,-3 0 4 16,0 0 1-16,0 9 0 0,0 1-32 0,-3-1-7 0,-1 3-1 16,-3 4 0-16,3-7 13 0,-3 1 3 0,4-1 0 0,-4-6 0 15,3-3-26-15,-3 0-5 16,4 0-1-16,-4-7 0 0,3-2-8 0,-3 2 8 15,0-11-8-15,0 2 8 0,0-9-8 0,0 6 0 0,-4-7 0 0,1-2-11 32,-1-6-141-32,4 5-29 0,-11-5-6 0,4-7-845 0</inkml:trace>
          <inkml:trace contextRef="#ctx0" brushRef="#br0" timeOffset="24704.0814">6385 5815 1375 0,'0'0'60'0,"0"-10"14"0,4 1-59 0,-1 0-15 16,4-1 0-16,0 1 0 0,1 3 71 0,2-4 11 15,4 1 2-15,4-4 1 0,-1-3-29 0,5 10-5 16,2-6-2-16,-2 5 0 0,-1-2-18 0,3 6-4 15,1-3-1-15,0 2 0 0,-1 8-4 0,-2-4-1 16,-5 0 0-16,1 9 0 0,0-3-21 0,-4-3 0 16,-4 7 0-16,-3 5 0 0,0 1 20 0,-3-3-1 15,-4 6 0-15,-4-4 0 0,-3 4-4 0,-3 0-1 16,-1 0 0-16,-3 6 0 0,-4 0-2 0,1 0-1 16,3-3 0-16,-8 3 0 0,5-6 6 0,-1 6 2 15,4-6 0-15,3-1 0 0,1 1-9 0,-1-3-2 0,4 3 0 16,0-10 0-16,4 7 12 0,-1 0 3 0,1-7 0 0,3 0 0 15,3 1 13-15,1-1 2 0,-4 1 1 0,0-7 0 16,7 3-27-16,3 0-12 0,-3-3 10 0,4 4-10 16,7-4 10-16,3-3-10 0,0 0 10 0,4 0-10 15,-4 0 0-15,3-3-18 0,-2-4 2 0,2 7 1 16,-2-9-221-16,-1 3-45 0</inkml:trace>
          <inkml:trace contextRef="#ctx0" brushRef="#br0" timeOffset="24954.1264">7380 5636 1868 0,'0'0'83'0,"11"-3"17"0,3-3-80 0,0-4-20 16,4 10 0-16,-1 7 0 0,4-4 58 0,1-3 8 16,-1 6 2-16,0-3 0 0,0 3-24 0,4-2-4 15,-1 2 0-15,1 3-1 0,-4 1-47 0,0-4-10 16,1-3-2-16,2-3 0 16,-3 6-112-16,4-3-24 0,-4-3-4 0,1-3 0 0</inkml:trace>
          <inkml:trace contextRef="#ctx0" brushRef="#br0" timeOffset="25797.7777">8470 5116 1209 0,'4'-16'53'0,"3"6"12"0,-4 1-52 0,1 0-13 0,-1-1 0 0,4-5 0 0,4-4 140 0,-4 3 24 32,4 4 6-32,3-4 1 0,-4-3-83 0,8 3-16 15,0 7-3-15,-1-10-1 0,-3 0-39 0,8 4-8 0,-5 2-1 0,8-3-1 0,-4 7 9 0,0 3 1 16,-3-4 1-16,3 7 0 0,-3-3-30 0,3 3 8 15,0 6-8-15,4 3 0 0,-4-3 0 0,0 7 0 16,0 5 8-16,0 4-8 0,4 0 9 0,-4 6-1 16,0 3 0-16,1 4 0 0,-1-1 23 0,3 4 4 15,1-1 1-15,-4 4 0 0,0-4 0 0,1 1 0 16,6-1 0-16,0-2 0 0,-3 2-17 0,-1 1-3 0,-2-7-1 0,-5 6 0 16,4-6-15-16,-3-2 0 0,-4-1 0 15,-3-7 0 1,-1 1-116-16,-3-3-16 0,-10-7-3 0,3 1-550 0,3-1-111 0</inkml:trace>
          <inkml:trace contextRef="#ctx0" brushRef="#br0" timeOffset="26161.5632">9373 4824 1465 0,'4'-3'32'0,"-1"-7"6"0,1 1 2 0,-1-7 2 0,4 10-34 0,1-3-8 16,-1-1 0-16,0 7 0 0,-7 3 75 0,7-6 13 15,-7 6 2-15,7 0 1 0,0-10-56 0,-7 10-11 31,0 0-3-31,0 0 0 0,0 0-4 0,3 10-1 16,1-1 0-16,-8 1 0 0,1 5 26 0,-8 1 5 0,1 3 1 0,-1 3 0 0,-3 3-4 0,-4 9 0 31,1 1 0-31,-8 2 0 0,0 1-13 0,-3 12-3 16,-4-3-1-16,4-3 0 0,0 0 8 0,0 0 1 0,-4 3 1 0,4-3 0 0,-1 0-23 0,5-7-5 16,-4-2-1-16,-1-1 0 0,5-5-8 0,2 5-11 15,-2-6 3-15,-1-3 0 16,4-6-24-16,0 0-5 0,0 0-1 0,6 3 0 31,-6-10-136-31,7-2-27 0,-3 5-6 0,2-5-1 0</inkml:trace>
          <inkml:trace contextRef="#ctx0" brushRef="#br0" timeOffset="26915.3358">9804 5294 1724 0,'0'0'38'0,"0"0"8"0,0 0 2 0,3-6 0 0,8 3-39 0,-1-3-9 16,1-4 0-16,7 7 0 0,-4-3 42 0,7-4 6 16,0 4 2-16,4 3 0 0,3-6-3 0,-3-1-1 15,6 1 0-15,-2 2 0 0,-5 7-22 0,1-6-5 16,0 6-1-16,-4 0 0 0,0-3-18 0,-3 6 0 15,-4 3 0-15,3 4 0 0,-6-1 0 0,0 1 0 16,-4-1 0-16,-4 1 0 0,1 5 0 0,-4 4 8 16,-7-3 0-16,0 3-8 0,0-1 15 0,-4 1-4 0,4 3-1 15,-7-3 0-15,0-7 2 0,7 4 0 0,-7 0 0 16,3-4 0-16,0-2 1 0,1-1 1 0,3-3 0 16,0 4 0-16,0-10-14 0,3 9 0 0,1-9 0 0,3 0 0 15,0 0 9-15,-4 0-9 0,4 0 8 0,0 0-8 16,0 0 0-16,0 0 0 0,0 0 0 0,0 0 0 15,7 0 0-15,4-9 0 0,-8 9 0 0,8-6 0 16,-8 6 0-16,8 0 0 0,-1 0 0 0,-6 6 0 16,-4-6 0-16,11 0 8 0,-1 9-8 0,1 1 0 15,-8-1 16-15,4 0-3 0,0-2 0 0,-3 2 0 16,3 7 7-16,-3-7 2 0,-1 1 0 0,-3 2 0 0,4-6-10 0,-1 10-1 16,-3-6-1-16,0-1 0 0,-3 4-10 0,3-4 0 15,-4 7 0-15,-3-1 8 0,3-5-8 0,-6 2 0 16,3 4-12-16,-4 0 12 15,-3-4-36-15,0-2 1 0,-4 5 0 0,4-5 0 16,-7 8-125-16,3-8-26 0,-3-1-5 0,0 1-1 0</inkml:trace>
        </inkml:traceGroup>
      </inkml:traceGroup>
    </inkml:traceGroup>
    <inkml:traceGroup>
      <inkml:annotationXML>
        <emma:emma xmlns:emma="http://www.w3.org/2003/04/emma" version="1.0">
          <emma:interpretation id="{EED5DECE-E062-45D7-A437-17C278602F54}" emma:medium="tactile" emma:mode="ink">
            <msink:context xmlns:msink="http://schemas.microsoft.com/ink/2010/main" type="paragraph" rotatedBoundingBox="5092,7127 14517,6379 14626,7754 5201,85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8B03271-7FE4-4B0B-8E42-4E495137F9D0}" emma:medium="tactile" emma:mode="ink">
              <msink:context xmlns:msink="http://schemas.microsoft.com/ink/2010/main" type="inkBullet" rotatedBoundingBox="5101,7248 6538,7134 6637,8387 5201,8501"/>
            </emma:interpretation>
            <emma:one-of disjunction-type="recognition" id="oneOf8">
              <emma:interpretation id="interp40" emma:lang="" emma:confidence="0">
                <emma:literal>X,</emma:literal>
              </emma:interpretation>
              <emma:interpretation id="interp41" emma:lang="" emma:confidence="0">
                <emma:literal>XI</emma:literal>
              </emma:interpretation>
              <emma:interpretation id="interp42" emma:lang="" emma:confidence="0">
                <emma:literal>N,</emma:literal>
              </emma:interpretation>
              <emma:interpretation id="interp43" emma:lang="" emma:confidence="0">
                <emma:literal>x,</emma:literal>
              </emma:interpretation>
              <emma:interpretation id="interp44" emma:lang="" emma:confidence="0">
                <emma:literal>Y,</emma:literal>
              </emma:interpretation>
            </emma:one-of>
          </emma:emma>
        </inkml:annotationXML>
        <inkml:trace contextRef="#ctx0" brushRef="#br0" timeOffset="30867.5385">5147 7662 1209 0,'0'0'108'0,"0"0"-87"16,0-3-21-16,-3-4 0 0,-1 7 42 0,0-9 4 16,1 6 1-16,3-3 0 0,3-1-23 0,-3-2-5 0,4 6-1 15,3-3 0-15,-3-4 11 0,3 7 3 0,0-6 0 0,0-4 0 16,0 4 0-16,0-1 0 0,3-2 0 0,-3-4 0 16,1 0 24-16,6 4 4 0,-11-4 2 0,4-3 0 15,4 4-18-15,-4 5-3 0,0-9-1 0,0 10 0 16,0-10-16-16,4 10-3 0,-11-7-1 0,7 4 0 15,0-4-7-15,0 0-1 0,0 7-1 0,0-1 0 16,0 1-11-16,-4 0 0 0,5-1 0 0,-1 4 0 16,3-4 0-16,-3 7 0 0,4-3 0 0,-4-3 0 15,3 15 0-15,-2-6 0 0,-1 0 0 0,3 0 0 0,-3 3 10 16,4 3-10-16,-4 4 12 0,7-1-12 16,0 1 23-16,0-1-3 0,0 10 0 0,4-4 0 0,-8 4-20 15,8 6 0-15,-4-3 0 0,4 10 0 0,-4-4 22 16,4 0 0-16,-1 0 0 0,4 7 0 0,-6-10 0 0,-1 9 0 15,0-12 0-15,3 10 0 0,1-10 0 0,-4 3 0 16,0 0 0-16,0 0 0 0,0-3-1 0,-3 3 0 16,0-6 0-16,3 0 0 0,-7-1-10 0,3 4-3 15,1-3 0-15,0-6 0 0,-4 9-8 0,3-4 0 16,1-5 0-16,-1 3 8 0,-3 2-24 0,1-2-4 16,-1-3-2-16,0 2 0 15,3-5-180-15,-3-4-36 0,-3-3-7 0,3 3-628 0</inkml:trace>
        <inkml:trace contextRef="#ctx0" brushRef="#br0" timeOffset="31291.2707">6075 7238 1465 0,'3'-21'64'0,"-3"17"15"16,0-2-63-16,4-3-16 0,3-1 0 0,-4 10 0 0,-3-9 41 16,-3 9 6-16,3-9 1 0,0 9 0 0,0 0-29 0,0 0-6 15,0 0-1-15,0 0 0 0,0 0-12 16,0 0 11-16,0 15-11 0,0-2 10 0,3-4 18 15,-3 7 4-15,-3 3 1 0,-15 9 0 0,4-3 0 16,-3 3 0-16,-1 7 0 0,-3-7 0 0,-4 13 9 0,0-4 2 16,1 1 0-16,-1-4 0 0,0 1-8 0,-3-1-2 15,7 1 0-15,-7-4 0 0,3 4-15 0,0-7-3 16,1 6-1-16,2-8 0 16,1 2-15-16,0 0 9 0,3-3-9 0,-3 3 8 0,7-6-8 0,0 0-11 15,3-6 3-15,-3 3 0 16,4-4-140-16,-1-2-27 0,-3-4-5 0,3 7-2 0</inkml:trace>
        <inkml:trace contextRef="#ctx0" brushRef="#br0" timeOffset="31900.5851">6502 7725 1130 0,'0'0'50'0,"0"0"10"0,0 0-48 0,7-4-12 0,-7 4 0 0,3-6 0 16,4-3 80-16,-3-1 14 0,-4 10 2 0,7 0 1 15,0-9 3-15,0 3 1 0,-7 6 0 0,0 0 0 16,0 0-17-16,7 6-4 0,4-6-1 0,-4 9 0 16,-4 1-28-16,1 5-6 0,-1 4-1 0,1 6 0 15,3 4-16-15,-4-1-3 0,-3 0-1 0,0 13 0 16,0-4 12-16,4 1 3 0,-4 3 0 0,0-7 0 16,0-2-22-16,0-1-4 0,0-3-1 0,3 0 0 0,-3 1-12 15,0-4 11-15,0 3-11 0,4-9 10 0,-8 6-22 0,4-6-4 16,0-4 0-16,-3 4-1 15,-1-3-184-15,1-4-37 0,3 4-7 0,-4-7-2 0</inkml:trace>
      </inkml:traceGroup>
      <inkml:traceGroup>
        <inkml:annotationXML>
          <emma:emma xmlns:emma="http://www.w3.org/2003/04/emma" version="1.0">
            <emma:interpretation id="{8744F63A-D52C-416E-BD5E-91F0B0BD4C6F}" emma:medium="tactile" emma:mode="ink">
              <msink:context xmlns:msink="http://schemas.microsoft.com/ink/2010/main" type="line" rotatedBoundingBox="7658,6923 14517,6379 14612,7585 7754,8129"/>
            </emma:interpretation>
          </emma:emma>
        </inkml:annotationXML>
        <inkml:traceGroup>
          <inkml:annotationXML>
            <emma:emma xmlns:emma="http://www.w3.org/2003/04/emma" version="1.0">
              <emma:interpretation id="{0002E518-15DD-43A0-A9E8-2F5365E33CAE}" emma:medium="tactile" emma:mode="ink">
                <msink:context xmlns:msink="http://schemas.microsoft.com/ink/2010/main" type="inkWord" rotatedBoundingBox="8873,6827 10540,6695 10632,7845 8964,7977"/>
              </emma:interpretation>
              <emma:one-of disjunction-type="recognition" id="oneOf9">
                <emma:interpretation id="interp45" emma:lang="" emma:confidence="0">
                  <emma:literal>-71243</emma:literal>
                </emma:interpretation>
                <emma:interpretation id="interp46" emma:lang="" emma:confidence="0">
                  <emma:literal>-71223</emma:literal>
                </emma:interpretation>
                <emma:interpretation id="interp47" emma:lang="" emma:confidence="0">
                  <emma:literal>-7/243</emma:literal>
                </emma:interpretation>
                <emma:interpretation id="interp48" emma:lang="" emma:confidence="0">
                  <emma:literal>-7/23</emma:literal>
                </emma:interpretation>
                <emma:interpretation id="interp49" emma:lang="" emma:confidence="0">
                  <emma:literal>-7/223</emma:literal>
                </emma:interpretation>
              </emma:one-of>
            </emma:emma>
          </inkml:annotationXML>
          <inkml:trace contextRef="#ctx0" brushRef="#br0" timeOffset="33165.8217">8897 7122 1796 0,'7'-12'40'15,"0"3"8"-15,0-4 1 0,4-3 1 0,-1-3-40 0,1 4-10 0,3-4 0 0,0 0 0 16,0-6 28-16,0 6 3 0,4 0 1 0,0-6 0 0,-1 7 0 0,1-1 0 15,-4 9 0-15,0-5 0 0,4 5-15 0,-4 1-2 16,0-1-1-16,-3 1 0 0,6 3 12 0,-3 6 2 16,1-3 1-16,-1 6 0 0,0 3 3 0,3 3 1 15,1 1 0-15,-4 9 0 0,4-1 4 0,-4 8 1 16,7 2 0-16,0 6 0 0,-3-6 0 0,3 7 0 16,0-1 0-16,0 4 0 0,1-3 2 0,-5-1 0 15,1 4 0-15,-4-4 0 0,4 4-32 0,-1-7-8 16,-3 1 0-16,0 2 0 0,-3-6 0 0,0 4 0 15,3-14 0-15,-4 8 0 16,4-5-77-16,-3-5-17 0,-4 0-3 0,0-4-650 16,-3-2-129-16</inkml:trace>
          <inkml:trace contextRef="#ctx0" brushRef="#br0" timeOffset="33665.7175">10022 6762 1220 0,'0'0'27'0,"0"0"5"0,4-3 2 0,-4 3 0 0,7-7-34 0,-3-2 0 16,3 6 0-16,-7 3 0 0,0 0 58 0,0 0 5 15,7-6 1-15,-7 6 0 0,0 0-16 0,0 0-4 16,0 0 0-16,0 0 0 0,0 0-20 0,0 0-4 15,0 0 0-15,0 0-1 0,-4 9 30 0,1 0 7 16,-1-2 0-16,-7 12 1 0,-3-4-7 0,0 4-2 16,-3 0 0-16,-5 9 0 0,-2 3 5 0,-4 1 1 0,-1 9 0 15,1-4 0-15,3-2-15 0,4-1-3 16,-7-2-1-16,3 2 0 0,8 1-3 0,-4-1-1 16,-1-6 0-16,5 7 0 0,-1-7-15 0,4 0-4 0,-4 7 0 15,4-7 0-15,0-3-12 0,3 0 0 0,-3-6 0 16,0 6 0-1,0-6-44-15,0 0-12 0,0-10-3 0,3 7 0 16,-3-4-171-16,4-6-34 0,-22 13-8 0,14-9 0 0</inkml:trace>
          <inkml:trace contextRef="#ctx0" brushRef="#br0" timeOffset="35431.3403">10262 7411 1328 0,'0'0'59'0,"0"0"12"0,0 0-57 0,0 0-14 15,0-3 0-15,0 3 0 0,0-6 67 0,4-4 10 0,3 4 3 0,0 6 0 16,-7 0-12-16,7-3-3 0,11-4 0 0,-1-2 0 15,1 6-29-15,0-6-5 0,-8-4-2 0,15 10 0 16,14-3-8-16,-15 6-1 0,-13-4-1 0,0 4 0 16,13 0-8-16,-6 0-2 0,-11 0 0 0,3 0 0 15,5 10 2-15,-5-10 0 0,-3 3 0 0,-7-3 0 16,0 0 2-16,7 13 1 0,4-10 0 0,-8 6 0 16,-3-3-14-16,0 4 11 0,4-1-11 0,-1 1 10 15,-6-1-10-15,-1 7 0 0,1-4 0 0,-1 4 8 16,8 0-8-16,-11-4 10 0,-4 7-10 0,4 3 10 15,4-10 7-15,-4 7 2 0,-4-3 0 0,-3 3 0 16,0-4-3-16,3-2-1 0,1 3 0 0,-8-1 0 16,-3-2 0-16,3-4 0 0,18 1 0 0,-7 5 0 15,-7-5 13-15,3-1 2 0,4 1 1 0,-3-1 0 16,3 7-19-16,0-7-3 0,0 7-1 0,0-4 0 0,7-5 0 16,0 2-8-16,-11 0 12 0,11 1-4 0,0-1 1 15,3 1 0-15,-6-1 0 0,-1-3 0 0,4-6-9 0,7 3 10 16,8 4-10-16,-8-7 10 0,-7 0-10 0,14-7 10 15,7 4-10-15,4-3 10 0,-4-3-10 0,4 5-17 16,3-5 4-16,7 0 1 16,-3-1-160-16,-4-5-32 0,-3 5-7 0</inkml:trace>
          <inkml:trace contextRef="#ctx0" brushRef="#br0" timeOffset="32619.0772">7733 7480 979 0,'0'0'43'0,"-7"-6"9"0,3 6-41 0,-3-10-11 0,7 10 0 0,-3 0 0 15,-4-9 80-15,7 9 15 0,0 0 2 0,0 0 1 16,-4 0-49-16,4 0-9 0,0 0-3 0,0 0 0 15,0 0-2-15,0 0-1 0,0 0 0 0,0 0 0 16,0 0 17-16,0 0 3 0,0 0 1 0,0 0 0 16,0 0 16-16,7 0 3 0,4 3 1 0,3 3 0 15,0-6-17-15,4 10-3 0,-1-4-1 0,4-3 0 16,4 3-30-16,-4-3-5 0,4 4-2 0,3-4 0 16,-3-3-8-16,3 6-1 0,-3-6-8 0,0 0 12 15,-1 3-130-15,1 4-26 0,0-7-6 16</inkml:trace>
          <inkml:trace contextRef="#ctx0" brushRef="#br0" timeOffset="37004.4988">11716 7662 403 0,'0'0'36'0,"0"0"-36"0,0 0 0 0,0 0 0 16,0 0 128-16,0 0 18 0,7 0 4 0,0-3 1 15,-7 3-67-15,3 0-12 0,4-7-4 0,1 7 0 16,-1-3 45-16,0-3 9 0,-7 6 2 0,7 6 0 16,3-3 1-16,1-3 1 0,-4-3 0 0,7 6 0 15,-3-3-31-15,3 10-7 0,0-4 0 0,0-3-1 16,4 7-31-16,-1-4-7 0,8 3-1 0,0 1 0 0,-1-1-28 0,1 1-5 16,3-1-2-16,4-3 0 0,-4 4-13 0,4-4-8 15,0-3 8-15,-1-3-13 16,1 9-134-16,0-9-26 0,0 0-6 0,-1 0-796 15</inkml:trace>
          <inkml:trace contextRef="#ctx0" brushRef="#br0" timeOffset="36598.2788">12337 6752 1324 0,'0'0'118'0,"7"-9"-94"16,-4 6-24-16,4-3 0 0,0 2 79 0,0-2 11 16,0 6 2-16,-7 0 1 0,0 0-9 0,0 0-1 15,11-3-1-15,-4 6 0 0,-7-3-46 0,0 0-10 16,4 6-2-16,-4-2 0 0,0 5-24 0,-4 7 0 16,-3-1 0-16,0-2 0 0,-7 6 0 0,0-4 0 15,-4 4-9-15,-3 0 9 16,0-3-8-16,-4 3 8 0,-3-4 0 0,0-2 0 15,3 9 0-15,-7-10 12 0,4 7 0 0,-4-3 0 0,11-7 7 0,0 7 1 16,0-4 0-16,0-2 0 0,-1 5-7 0,5-5-1 16,-1-1 0-16,4 1 0 0,0-1-12 0,0 1 0 15,0-4 0-15,3 3 0 0,0 1 0 0,1-1 0 16,-1-3 0-16,1-3 0 0,3 4 9 0,-4-4-9 16,4 3 8-16,0 4-8 0,3-4 15 0,-3-3-3 15,4-3 0-15,-1 9 0 0,4-9 0 0,0 0-1 16,0 0 0-16,0 0 0 0,0 0 3 0,0 0 1 0,0 0 0 15,0 0 0-15,0 0-1 0,0 0 0 16,0 0 0-16,0 0 0 0,0 0-2 0,0 0 0 0,0 0 0 0,4 10 0 16,-1-4 5-16,4-3 1 0,-3 3 0 15,3-2 0-15,4 2-18 0,-4 3 10 0,3-9-10 0,1 10 8 16,3-4 7-16,0 3 1 0,4 1 0 0,3-7 0 16,0 3 3-16,0 4 1 0,0-1 0 0,4 0 0 15,3 7 4-15,1-7 0 0,2 1 1 0,-3-1 0 16,4 1-13-16,-4-1-4 0,-3 0 0 0,3 1 0 15,1-4-8-15,-5 4 0 0,1-4 0 0,0-3 0 16,-4 6 0-16,4-2 0 0,-1-7 0 0,8 3 0 16,-4 6 0-16,0-9 0 0,1 6 8 0,-1 4-8 15,0-10 0-15,0 9 0 0,-3-9 0 0,0 7 0 16,-1-4-52-16,-2 3-7 0,-5-3-1 0,-3 3 0 16,-3-3-188-16,0 7-39 0,-11-10-7 0,-4 16-2 0</inkml:trace>
          <inkml:trace contextRef="#ctx0" brushRef="#br0" timeOffset="38029.1868">13861 6555 1558 0,'0'-13'69'0,"0"13"15"0,3-6-68 0,4-3-16 16,0 2 0-16,4 4 0 0,-1-3 21 0,-2 3 1 16,6-3 0-16,-4 2 0 0,1-2 38 0,6-3 8 15,-2 6 2-15,2-10 0 0,4 10-18 0,-3-3-4 16,0 3-1-16,3 3 0 0,3 0-16 0,-6 0-3 15,-4 3-1-15,4-3 0 0,7 0-2 0,-4 6 0 16,3-3 0-16,1 3 0 0,-4 4-25 0,4-1 0 0,-4 1 8 0,0-1-8 16,0 0 0-16,-3-2 0 15,0 8 0-15,-4-2 8 0,0-4 0 0,-3 1 0 16,-1-4 0-16,1 3 0 0,-8 10 5 0,4-9 1 0,-3-1 0 0,-4 7 0 16,0-7 5-16,0 1 1 0,-7 5 0 0,0-2 0 15,-4-4 1-15,-3 7 1 0,0 3 0 0,-7-10 0 16,3 10-13-16,-3-3-9 0,0-1 12 0,3-2-12 15,1-4 8-15,-1 7-8 0,0-7 0 0,4 1 0 16,4-4 10-16,-1-3-10 0,0 6 8 0,1-2-8 16,6-4 0-16,-3 3 0 0,0 0 0 0,7-6 0 15,0 0 0-15,0 0 0 0,0 0 0 0,0 0 0 16,0 0 0-16,0 0 0 0,0 0 0 0,0 0 0 16,7 0 0-16,0 4 0 0,-7-4 0 0,11 0 0 15,-11 0 0-15,10 0 0 0,1 6 0 0,3-3 0 16,0 3 0-16,4-3 0 0,0 4 0 0,-1-4 0 15,1 3 0-15,3-3 0 0,-3 3 0 0,3 4 0 0,-4-1 0 0,1-2 0 16,0-7 0-16,-1 3 0 0,1 6 0 0,0 0 0 16,-4-2 0-16,0 2 0 0,-4-3 8 0,1 4 2 15,0-7 1-15,-4 6 0 0,0 7 17 0,-4-7 3 16,1 7 1-16,-1-3 0 0,-6 6-6 0,-1 6-1 16,-3 0 0-16,0 0 0 0,0-3-7 0,0 6-2 15,-4 3 0-15,1-2 0 0,-4-1-16 0,3-3 0 16,-3 3 8-16,3-3-8 0,-3-6 0 0,-3 6-16 15,-1-6 4-15,-7 0 0 16,1-1-180-16,-5-2-36 0</inkml:trace>
        </inkml:traceGroup>
      </inkml:traceGroup>
    </inkml:traceGroup>
    <inkml:traceGroup>
      <inkml:annotationXML>
        <emma:emma xmlns:emma="http://www.w3.org/2003/04/emma" version="1.0">
          <emma:interpretation id="{B802E9D5-B9F0-402A-8241-F9F4029C33D2}" emma:medium="tactile" emma:mode="ink">
            <msink:context xmlns:msink="http://schemas.microsoft.com/ink/2010/main" type="paragraph" rotatedBoundingBox="4818,9404 15260,8150 15414,9432 4972,1068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5BED288-A3D8-4A6B-A069-E5E7363CD079}" emma:medium="tactile" emma:mode="ink">
              <msink:context xmlns:msink="http://schemas.microsoft.com/ink/2010/main" type="inkBullet" rotatedBoundingBox="4862,9776 5353,9717 5369,9852 4879,9911"/>
            </emma:interpretation>
            <emma:one-of disjunction-type="recognition" id="oneOf10">
              <emma:interpretation id="interp50" emma:lang="" emma:confidence="0">
                <emma:literal>-</emma:literal>
              </emma:interpretation>
            </emma:one-of>
          </emma:emma>
        </inkml:annotationXML>
        <inkml:trace contextRef="#ctx0" brushRef="#br0" timeOffset="39512.8808">4893 9813 831 0,'0'0'36'0,"0"0"9"0,-3 0-36 0,-1-3-9 15,0 3 0-15,1-6 0 0,-1 6 83 0,4 0 14 0,-3-4 3 0,3 4 1 16,0 0-24-16,-4-6-5 0,1 6 0 0,3 0-1 16,0 0-28-16,0 0-6 0,0 0-1 0,0 0 0 15,0 0 19-15,0 0 3 0,0 0 1 0,0 0 0 16,0 0-20-16,0-9-4 0,0 9-1 0,0 0 0 16,0 0 12-16,0 0 2 0,0 0 1 0,0 0 0 15,3-3-23-15,-3 3-5 0,0 0-1 0,0 0 0 16,0 0-20-16,0 0 9 0,0 0-9 0,0 0 0 15,0 0 9-15,7-7-9 0,-7 7 0 0,7 0 9 16,-7 0-9-16,11 0 0 0,3 0 0 0,-3 0 0 16,-1 0 0-16,-3 0 0 0,11 7 0 0,-4-4 0 15,-3 3 0-15,6-3 0 0,1 7 11 0,0-4-11 0,3-3 20 16,7 3-1-16,-10-3-1 0,6 4 0 0,1 2-4 16,-4 0-1-16,-3-9 0 0,3 0 0 0,-3 10-13 0,-1-10 11 15,1 0-11-15,7 0 10 0,-15 0-26 0,11 0-6 16,-3 0-1-16,0-3-653 15,-1-4-132-15</inkml:trace>
      </inkml:traceGroup>
      <inkml:traceGroup>
        <inkml:annotationXML>
          <emma:emma xmlns:emma="http://www.w3.org/2003/04/emma" version="1.0">
            <emma:interpretation id="{13989471-6D62-4807-A11B-6D80D26D530C}" emma:medium="tactile" emma:mode="ink">
              <msink:context xmlns:msink="http://schemas.microsoft.com/ink/2010/main" type="line" rotatedBoundingBox="6137,9246 15260,8150 15414,9432 6291,10528"/>
            </emma:interpretation>
          </emma:emma>
        </inkml:annotationXML>
        <inkml:traceGroup>
          <inkml:annotationXML>
            <emma:emma xmlns:emma="http://www.w3.org/2003/04/emma" version="1.0">
              <emma:interpretation id="{6B2FFB12-DF2C-4783-8EC6-8C2BD8A1EB5A}" emma:medium="tactile" emma:mode="ink">
                <msink:context xmlns:msink="http://schemas.microsoft.com/ink/2010/main" type="inkWord" rotatedBoundingBox="6139,9238 13038,8482 13178,9763 6279,10519"/>
              </emma:interpretation>
              <emma:one-of disjunction-type="recognition" id="oneOf11">
                <emma:interpretation id="interp51" emma:lang="" emma:confidence="0">
                  <emma:literal>7×3+7145</emma:literal>
                </emma:interpretation>
                <emma:interpretation id="interp52" emma:lang="" emma:confidence="0">
                  <emma:literal>7×3+7×45</emma:literal>
                </emma:interpretation>
                <emma:interpretation id="interp53" emma:lang="" emma:confidence="0">
                  <emma:literal>1×3+7×45</emma:literal>
                </emma:interpretation>
                <emma:interpretation id="interp54" emma:lang="" emma:confidence="0">
                  <emma:literal>13+7/4!</emma:literal>
                </emma:interpretation>
                <emma:interpretation id="interp55" emma:lang="" emma:confidence="0">
                  <emma:literal>13+7/4?</emma:literal>
                </emma:interpretation>
              </emma:one-of>
            </emma:emma>
          </inkml:annotationXML>
          <inkml:trace contextRef="#ctx0" brushRef="#br0" timeOffset="40575.1305">6833 9189 1720 0,'0'0'76'0,"4"-3"16"0,-1-7-73 0,1 1-19 0,-1 3 0 0,-3 6 0 16,0 0 19-16,0 0 0 0,0 0 0 0,0 0 0 15,0 0-11-15,0 0-8 0,0 0 12 0,4 9-12 16,-8 7 33-16,1 0 0 0,-8 2 0 0,1 4 0 16,-8 13 22-16,-3-1 4 0,-4 10 1 0,-3 0 0 15,0 0-4-15,0-3-1 0,3 9 0 0,-3-3 0 16,-1 6-17-16,1-9-3 0,4 0-1 0,-5 0 0 15,1-6-17-15,7 2-3 0,0-2-1 0,0-4 0 16,3-2-13-16,4-1 0 0,-4-3 0 0,4-3 0 16,0-3-26-1,0 4-8-15,3-8-2 0,4-2 0 0,-3 0-154 0,-1-4-31 16,4-2-7-16,0-1-602 0</inkml:trace>
          <inkml:trace contextRef="#ctx0" brushRef="#br0" timeOffset="41390.3151">7056 9876 1094 0,'0'0'48'0,"0"-10"11"0,0 7-47 0,0-6-12 15,0 2 0-15,3-2 0 0,1 0 163 0,-1 2 30 16,4-2 7-16,4 6 0 0,3-3-104 0,0-4-20 15,0 10-5-15,4-9-1 0,3 9-9 0,4-3-1 16,-4-4-1-16,7 1 0 0,-3 6-43 0,-1 6-16 16,1-6 11-16,-4 10-11 0,-3-4 15 0,0 3-3 15,-1 1-1-15,-3-1 0 0,-3 1 3 0,-1 5 1 16,-2-2 0-16,-1 3 0 0,0-4 6 0,-7 4 2 16,0 3 0-16,0-4 0 0,-4 4-3 0,1 0-1 15,-4-3 0-15,-1-4 0 0,1 4-9 0,-7-1-2 16,4-2 0-16,-1 3 0 0,-3-7-8 0,3 1 0 15,1-1 0-15,-1-9 8 0,1 9-8 0,3-9 0 16,0 0 0-16,0 0 8 16,7 0-8-16,-4 0 8 0,4 0-8 0,0 0 8 15,0-9-8-15,0 9-14 0,0-9 3 0,0 9 1 0,7-4-3 0,0-2-1 16,4-3 0-16,-4 9 0 0,3 0 14 0,1 0 0 0,-4 0 0 16,4 0 0-16,3 0-9 0,-4 6 1 15,1-3 0-15,-1-3 0 0,1 0 8 0,-4 6 12 16,4-2-2-16,-1 2-1 0,-3-3 3 0,0 3 0 0,4-3 0 0,-4 7 0 15,-4-4-2-15,1 3 0 16,0 1 0-16,-1 6 0 0,-3-4 6 0,0-3 0 16,-3 7 1-16,-1 3 0 15,-3-3-4-15,-4 2-1 0,1 1 0 0,-1-3 0 0,1-4-12 16,-4 4 8-16,3 3-8 0,-3-10 0 0,3 7 0 0,-3 0 8 0,0-4-8 0,3-5 0 16,-3 2-21-16,0-6-7 0,0 3-2 0,0-2 0 15,0 2-86-15,0-6-18 0,0-6-3 0,3 6-1 16,4-4-88-16,0-2-18 0,-7-13-3 0,0 0-1 0</inkml:trace>
          <inkml:trace contextRef="#ctx0" brushRef="#br0" timeOffset="41781.1464">8068 9625 1404 0,'0'0'31'0,"0"0"6"16,0 0 2-16,7-10 0 0,0 10-31 0,4-9-8 0,3 9 0 0,3-9 0 16,1 9 34-16,0-7 6 0,-1 4 0 0,8-3 1 0,-7 12 54 15,6-6 10-15,1-6 3 0,3 6 0 0,4 6-12 0,0-6-1 16,-4 3-1-16,7-3 0 0,-3 7-56 0,0-7-11 16,0 0-3-16,-1 0 0 0,-2 0-8 0,2-7-1 15,1 4-1-15,-4 3 0 0,4-6-24 0,-4 3-5 16,-7-3-1-16,4 6 0 15,-4-4-38-15,0-2-8 0,-3 6-2 0,0-9-596 16,-8 9-119-16</inkml:trace>
          <inkml:trace contextRef="#ctx0" brushRef="#br0" timeOffset="42062.0385">8590 9283 1659 0,'0'0'36'0,"0"0"8"0,0 0 2 0,0 0 1 0,0 0-38 0,7 3-9 0,4 3 0 0,-4-2 0 16,7 11 103-16,-3 4 18 0,-4 0 4 0,0 6 1 15,3 9-47-15,-6 4-10 0,-1-3-1 0,-3 12-1 16,-3-3-27-16,-1-1-6 0,-3-5-1 0,4 6 0 15,-8-10-18-15,8 1-4 0,-5 3-1 0,1-4 0 16,0-6-10-16,0 7 0 0,4-7-12 0,-1 7 12 16,1-10-150-16,-4 3-22 0,3-9-5 0,1-1-751 15</inkml:trace>
          <inkml:trace contextRef="#ctx0" brushRef="#br0" timeOffset="52003.2541">6202 9537 622 0,'0'0'28'0,"0"0"5"0,0 0-33 0,0 0 0 0,0 0 0 0,0 0 0 16,0 0 88-16,0 0 12 0,0 0 1 0,-7 0 1 16,0 0 1-16,0-3 0 0,3 3 0 0,4 0 0 15,0 0-19-15,0 0-4 0,0 0-1 0,-3-6 0 0,-1-4 0 0,4 1 0 16,0-1 0-16,0 7 0 0,0 3-18 0,4-12-3 16,-1 9-1-16,4-4 0 0,0-2-13 0,-3 0-2 15,10-1-1-15,-11 1 0 0,4-1-9 0,1 1-3 16,-1 3 0-16,0-4 0 0,-4 7-17 0,-3 3-3 15,0 0-1-15,0 0 0 0,7-6-8 0,-3 3 0 16,-4 3 0-16,0 0 0 0,0 0 8 0,7-7-8 16,0 4 8-16,-7 3-8 0,7-6 0 0,-4 6 0 15,8 0 8-15,-4-6-8 0,4 3 8 0,-1 3 0 16,1 0 0-16,-1-7 0 0,1 7 0 0,0-9-8 16,-1 9 12-16,1-3-4 0,3 3 0 0,-4 0 0 15,-2-7 0-15,2 7 0 0,-3 0-8 0,0 7 0 16,0 2 0-16,0 1 0 0,-3 5 0 0,-1 4 0 15,4 0 0-15,0 6 0 0,-3-6 0 0,0 0 0 0,-1 6 0 0,4-3 0 16,0 3 9-16,0 3-9 0,4-3 10 0,-4-6-10 16,0 6 0-16,4-6 8 0,-4 6-8 0,0-6 0 15,3-1 0-15,1 1 0 0,3 6 8 0,-4-6-8 16,-6 0 12-16,3 0-1 0,-3 6 0 0,6-6 0 16,-6 6-11-16,-1-6 0 0,1 6 9 0,-1-6-9 15,4-4 0-15,-3-2 0 0,-4 2 0 0,3 4 0 16,4-9 30-16,-3-1 2 0,3 7 0 0,-3-7 0 15,-1-3-32-15,4-2 0 0,-3 5 0 0,3 0 0 16,0-2 12-16,0-4-3 0,3 6-1 0,-3-3 0 16,-7-6-8-16,11 10 0 0,-4-1 9 0,-3-2-9 15,3 2 0-15,-7-9 8 0,3 3-8 0,-3 6 0 16,0-2 0-16,-3 2 0 0,3 1 0 0,-4-1 0 16,4-9-8-16,0 6-4 0,0-6 0 0,0 3 0 15,0-3-101-15,0 0-21 0,0 0-4 0,0 0-1 16,0 0-35-16,11 0-7 0,-4 0-2 0</inkml:trace>
          <inkml:trace contextRef="#ctx0" brushRef="#br0" timeOffset="42640.0178">9507 9283 1594 0,'-3'-16'71'0,"6"7"14"16,-3 0-68-16,4-1-17 0,3-6 0 0,4-2 0 15,-1-7 23-15,8 6 1 0,-1-9 0 0,5 2 0 0,-5 4 30 0,4 1 6 16,4 2 2-16,0 0 0 0,-1 0 6 0,-6 3 0 16,3 7 1-16,0 0 0 0,1 9-15 0,-5 0-3 15,1 6-1-15,-1 3 0 0,-2 4-2 0,6 2 0 16,-4 4 0-16,5 10 0 0,-5-4-17 0,1 0-4 15,-4 3-1-15,7 0 0 0,0-3 6 0,-3 3 0 16,0 1 1-16,3 2 0 0,0-3-20 0,0 0-4 16,-3-2-1-16,3 8 0 0,-3-12-8 0,3 9 0 15,-4-9 0-15,1 13-11 0,-4-16 11 0,4 6 0 16,-1 0 0-16,-6-3 0 0,0 9-22 0,-4-9 1 16,7 3 0-16,-7 0 0 15,0-6-34-15,-4 6-6 0,4-12-2 0,0 9 0 16,4-10-115-16,-7-2-23 0</inkml:trace>
          <inkml:trace contextRef="#ctx0" brushRef="#br0" timeOffset="42968.0984">10389 9007 633 0,'7'-6'56'16,"0"-4"-44"-16,0 1-12 0,4 0 0 16,3-10 193-16,-3 9 37 0,-8-5 7 0,1 5 2 15,10 1-125-15,-3 3-25 0,-8 2-5 0,-3 4 0 16,0 0-44-16,0 0-9 0,0 0-2 0,0 0 0 0,-7 10 22 0,3 6 4 16,12-4 1-16,-12 7 0 0,-14 6 4 0,8 3 0 15,-1 7 1-15,1-1 0 0,-5 10-16 0,-6 0-3 16,-7 0-1-16,3 3 0 0,1-3-22 0,-1 0-5 15,-3 0-1-15,0 0 0 0,3-4-1 0,0 1 0 16,0-3 0-16,1-4 0 0,3 1-12 0,-1-7 0 16,1 0 8-16,0-3-8 0,0 3-16 0,0-9-7 15,0-3-1-15,3 3 0 16,0 0-184-16,-3-10-38 0,7 7-7 0</inkml:trace>
          <inkml:trace contextRef="#ctx0" brushRef="#br0" timeOffset="43421.0908">10901 9321 1152 0,'-21'0'102'0,"21"0"-82"0,0 0-20 0,0 0 0 15,-14 0 61-15,6-10 8 0,8 10 2 0,0 0 0 16,-10 0-17-16,3 0-3 0,7 0-1 0,0 0 0 16,0 0-19-16,0 0-4 0,-11 7-1 0,11-7 0 15,4 9 24-15,-8 0 5 0,-6 1 1 0,6-1 0 0,4 1 17 16,-7 8 4-16,0 1 1 0,0 0 0 0,0-3-23 0,0 3-5 15,3-1-1-15,-3 4 0 0,-3-3-10 0,3 0-3 16,3-10 0-16,4 10 0 0,-7 0-12 0,4-10-2 16,-1 1-1-16,8 5 0 0,-1-5-10 0,-3-10-3 15,-3 6 0-15,3-6 0 0,14 10-8 0,-4-7 8 16,-6 3-8-16,10 3 8 0,4-2 2 0,-1-4 0 16,4 6 0-16,-3-9 0 0,7 0-10 0,-1 0 0 15,5 0-12-15,-5 0 12 0,-6 6-9 0,7-6 9 16,-1-6 0-16,5 6 0 15,-8 0-31-15,0-3 1 0,4-3 0 0,-1 6 0 16,1 0-74-16,-7-10-14 0,-4 10-3 0,3-9-863 0</inkml:trace>
          <inkml:trace contextRef="#ctx0" brushRef="#br0" timeOffset="43671.0505">11197 9242 1882 0,'0'0'41'0,"0"0"9"0,0 0 2 0,0 0 1 0,0 0-42 0,0 10-11 16,-7 5 0-16,7-5 0 0,-3 9 66 0,-1-4 11 16,-7 13 3-16,1-2 0 0,-4 8-17 0,3 1-3 15,1 2-1-15,-8 1 0 0,-3 3-24 0,3-4-5 16,11 1-1-16,-7-4 0 0,-4 1-29 0,4-7 0 15,7 7 0-15,0-7-10 16,4 0-14-16,-4-3-4 0,-4 0 0 0,7-6 0 16,12 0-181-16,-8-4-37 0</inkml:trace>
          <inkml:trace contextRef="#ctx0" brushRef="#br0" timeOffset="44733.278">12562 8725 1555 0,'0'0'138'0,"0"0"-110"0,0-10-28 0,0 7 0 16,0 3 78-16,0 0 10 0,7-6 3 0,-7 6 0 15,0 0-22-15,8-3-4 0,-8 3-1 0,0 0 0 16,0 0-14-16,0 0-3 0,7 3-1 0,-7-3 0 16,0 0-34-16,7 6-12 0,-4 4 9 0,-3-1-9 15,0 1 16-15,-3-1-3 0,-1 0 0 0,-3 1 0 16,0 5-3-16,-4-5-1 0,4-1 0 0,-3 7 0 16,-4-7 25-16,3 1 5 0,-3-1 1 0,0 7 0 15,0-7-24-15,0 1-5 0,0 2-1 0,3-6 0 16,-3 4-2-16,0-1 0 0,0 1 0 0,3-4 0 15,-7-3-8-15,8 7 0 0,-4-4 9 0,0 3-9 0,-4 7 0 16,4-4 8-16,0-5-8 0,-4 2 0 0,4 0 0 16,0-5 0-16,0 2 0 0,3-6 8 0,1 9-8 0,-1-2 0 15,0-4 0-15,1 3 0 0,-1-6 0 0,4 3 0 16,0-3 0-16,0 0 0 0,-4-3 0 0,8 6 0 16,-4-3 0-16,7 0 0 0,0 0 0 0,0 0 0 15,-4 0 0-15,4 0 0 0,0 0 0 0,0 0 0 16,0 0 0-16,0 0 0 0,0 0 8 0,0 0 3 15,0 0 1-15,0 0 0 0,11-3 5 0,0-3 2 16,-1 6 0-16,1 6 0 0,3-6-8 0,-4 0-2 16,5 0 0-16,-1 0 0 0,0 0-1 0,3 3-8 15,1-3 12-15,0 10-4 0,3-4 2 0,0-6 0 16,0 3 0-16,4 3 0 0,0 0 2 0,3-2 0 0,4 5 0 16,-4-9 0-16,7 9 12 0,-3-2 4 15,0-4 0-15,-1 6 0 0,5-2-28 0,-8 2 0 0,0 0 0 16,-3 1 0-16,-1-4 0 0,1 3 0 0,0 1 0 0,-4-1 0 15,-7 1 0-15,7-4-17 0,-3-3 2 0,-1 6 1 16,5 1 14-16,-1-4 0 0,-4-3 0 0,1 4 0 16,0-4-14-16,3 3 0 0,0-6 0 0,0 0 0 15,-7 0-18-15,0 6-3 16,-3-3-1-16,0-3 0 0,-4-3-48 0,0-3-9 16,3 6-3-16,-10 0 0 0,0 0-86 0,0 0-18 0,0 0-3 0,-3 6-1 15</inkml:trace>
          <inkml:trace contextRef="#ctx0" brushRef="#br0" timeOffset="45155.0612">12284 9456 1609 0,'0'0'71'0,"0"0"15"0,7-4-69 0,-7 4-17 0,0 0 0 0,3-6 0 15,8 3 111-15,-8-3 18 0,-3 6 4 0,7 0 1 16,4 0-46-16,-4 0-8 0,0 0-3 0,4 0 0 16,-4 0-22-16,3 9-5 0,4-3-1 0,1-2 0 15,2 2-10-15,4 3-3 0,1 1 0 0,6-7 0 16,0 3-9-16,4 0-3 0,0 4 0 0,-1-7 0 16,5 3-24-16,-5-3 0 0,1-3 0 0,0 6 0 15,-4-2 0-15,-3 2-20 0,-1-6 3 0,1 0 1 16,-7 0-51-16,-1 3-9 15,1 3-3-15,-7 1-674 0,-1-4-135 0</inkml:trace>
        </inkml:traceGroup>
        <inkml:traceGroup>
          <inkml:annotationXML>
            <emma:emma xmlns:emma="http://www.w3.org/2003/04/emma" version="1.0">
              <emma:interpretation id="{5E0A10A6-5A1A-4D39-AEFF-1E6660CC040F}" emma:medium="tactile" emma:mode="ink">
                <msink:context xmlns:msink="http://schemas.microsoft.com/ink/2010/main" type="inkWord" rotatedBoundingBox="14616,8417 15283,8337 15367,9040 14700,9120"/>
              </emma:interpretation>
              <emma:one-of disjunction-type="recognition" id="oneOf12">
                <emma:interpretation id="interp56" emma:lang="" emma:confidence="0">
                  <emma:literal>.</emma:literal>
                </emma:interpretation>
                <emma:interpretation id="interp57" emma:lang="" emma:confidence="0">
                  <emma:literal>o</emma:literal>
                </emma:interpretation>
                <emma:interpretation id="interp58" emma:lang="" emma:confidence="0">
                  <emma:literal>0</emma:literal>
                </emma:interpretation>
                <emma:interpretation id="interp59" emma:lang="" emma:confidence="0">
                  <emma:literal>e</emma:literal>
                </emma:interpretation>
                <emma:interpretation id="interp60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46061.3045">14831 8590 1094 0,'17'-22'48'0,"-10"10"11"0,1 8-47 0,2-5-12 16,-3 0 0-16,4-7 0 0,3 6 40 0,-4-5 5 15,1 5 2-15,0-8 0 0,-1 8 34 0,1 1 7 16,-4-1 2-16,-4 1 0 0,4 0-26 0,-3-1-6 0,-1 1-1 0,-3-1 0 16,0 10-5-16,0-6 0 0,0 6-1 15,-3-6 0-15,3 6-3 0,0 0-1 0,0-3 0 0,0 3 0 16,0 0-15-16,0 0-2 0,0 0-1 0,0 0 0 15,-7 3-21-15,-4 3-8 0,4 10 0 0,0-7 0 16,-3 4 16-16,-4-4-4 0,3 13 0 0,-3-3 0 16,-4 3 9-16,1 3 2 0,-8 0 0 0,4 3 0 15,3 0 2-15,0-2 1 0,-3 2 0 0,7 6 0 16,0-6-14-16,3 7-2 0,1-7-1 0,-1 7 0 16,4-1-9-16,0 4 0 0,4-7 0 0,3-3 0 15,0 1 0-15,3-4 0 0,1-3 0 0,3 3 0 16,0-10 9-16,3-5-9 0,-3 5 10 0,4-5-10 15,3-1 12-15,4-6-4 0,-4-3-8 0,4 0 12 16,3 0 1-16,0-3 0 0,0-6 0 0,4-7 0 16,-1 7 22-16,1-7 4 0,3 4 1 0,-3-10 0 15,0 9-25-15,3-6-5 0,0 0-1 0,0-2 0 0,4-8 7 16,-4 4 2-16,1 3 0 0,-5-3 0 0,-3 0-9 0,-3 3-1 16,-4-3-8-16,0 0 12 0,0 6-12 0,-3 0-13 15,-4 1 2-15,-3-4 1 0,-1 9 20 0,1-3 4 16,-4-2 1-16,-4 8 0 0,-3-6-15 0,4 7 0 15,-1 0 0-15,-7-1 0 0,-3 1-13 0,-3-1-6 16,-1 4-1-16,0 3 0 16,-3-3-112-16,-3 6-24 0,-1-3-4 0,-3 3-577 15,-1 0-116-15</inkml:trace>
        </inkml:traceGroup>
      </inkml:traceGroup>
    </inkml:traceGroup>
    <inkml:traceGroup>
      <inkml:annotationXML>
        <emma:emma xmlns:emma="http://www.w3.org/2003/04/emma" version="1.0">
          <emma:interpretation id="{9025D397-5CFB-4C4D-8F42-5E5004E7ACF5}" emma:medium="tactile" emma:mode="ink">
            <msink:context xmlns:msink="http://schemas.microsoft.com/ink/2010/main" type="paragraph" rotatedBoundingBox="5931,11273 15972,10532 16090,12130 6049,1287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1A95EF3-8FE8-4861-9F0B-AA0FEB035F3D}" emma:medium="tactile" emma:mode="ink">
              <msink:context xmlns:msink="http://schemas.microsoft.com/ink/2010/main" type="line" rotatedBoundingBox="5931,11273 15972,10532 16090,12130 6049,12871"/>
            </emma:interpretation>
          </emma:emma>
        </inkml:annotationXML>
        <inkml:traceGroup>
          <inkml:annotationXML>
            <emma:emma xmlns:emma="http://www.w3.org/2003/04/emma" version="1.0">
              <emma:interpretation id="{BA801653-6CD1-4928-8CB1-CD2F9167A2A3}" emma:medium="tactile" emma:mode="ink">
                <msink:context xmlns:msink="http://schemas.microsoft.com/ink/2010/main" type="inkWord" rotatedBoundingBox="5931,11273 15972,10532 16090,12130 6049,12871"/>
              </emma:interpretation>
              <emma:one-of disjunction-type="recognition" id="oneOf13">
                <emma:interpretation id="interp61" emma:lang="" emma:confidence="0">
                  <emma:literal>Xz-X4_&lt;5</emma:literal>
                </emma:interpretation>
                <emma:interpretation id="interp62" emma:lang="" emma:confidence="0">
                  <emma:literal>X 2-7×45 5</emma:literal>
                </emma:interpretation>
                <emma:interpretation id="interp63" emma:lang="" emma:confidence="0">
                  <emma:literal>Xo-tee 5</emma:literal>
                </emma:interpretation>
                <emma:interpretation id="interp64" emma:lang="" emma:confidence="0">
                  <emma:literal>X 7-1×425</emma:literal>
                </emma:interpretation>
                <emma:interpretation id="interp65" emma:lang="" emma:confidence="0">
                  <emma:literal>X 2-1×45 5</emma:literal>
                </emma:interpretation>
              </emma:one-of>
            </emma:emma>
          </inkml:annotationXML>
          <inkml:trace contextRef="#ctx0" brushRef="#br0" timeOffset="57631.7417">5990 11535 1184 0,'0'0'52'0,"0"0"12"0,0 0-52 0,4-10-12 16,-1 10 0-16,-3-9 0 0,4-1 54 0,-1 4 8 16,1-3 2-16,-1-1 0 0,4 1-13 0,0-1-3 15,0 1 0-15,1 3 0 0,-1-4-24 0,0 1-4 16,0 0-2-16,3-1 0 0,1 1-5 0,-4-1-1 15,4-5 0-15,-1 5 0 0,4 1 4 0,-3-10 1 16,3 10 0-16,0-7 0 0,0 6 4 0,0-2 1 16,4-1 0-16,-11 4 0 0,7 0 2 0,-3 9 1 15,-4-4 0-15,3-2 0 0,-3 6-7 0,-7 0-2 0,11 0 0 16,-1 0 0-16,-2 10-7 0,2-4-1 0,1 3-8 16,-1 1 12-16,1 8 4 0,-1 1 1 15,1 6 0-15,3 4 0 0,-3 5 15 0,3 4 4 0,4 6 0 16,-1 9 0-16,1-3 2 0,3 3 1 0,4 1 0 0,-4-7 0 15,4 6-14-15,3-6-2 0,-7 3-1 16,4-6 0-16,-4 3-2 0,0 3-1 0,4-9 0 0,-1 3 0 16,-6 0-19-16,3 0 0 0,-3-6 0 0,-1-4 0 15,-2-6 0-15,-5-3 0 0,4 0 0 0,-3-6-9 16,-4 0 9-16,0-3 0 0,0-4 8 0,-4 4-8 16,1-7-35-1,-4 1-11-15,0-4-2 0,0-6-1 0,0 3-123 0,0-3-25 0,0 0-5 0,0 0-622 16</inkml:trace>
          <inkml:trace contextRef="#ctx0" brushRef="#br0" timeOffset="58006.651">6950 11406 1382 0,'-4'-16'123'0,"4"7"-99"0,0-1-24 0,0 1 0 15,0 0 57-15,0-1 7 0,4 4 0 0,-4-3 1 16,3 2-3-16,-3 7-1 0,0 0 0 0,0 0 0 16,0 0-33-16,0 0-8 0,0 0 0 0,0 0-1 15,0 0-3-15,-3 10 0 0,-1 2 0 0,-3 1 0 16,-3 2 8-16,-1 4 0 0,-3 0 1 0,-4 9 0 15,-3-3 21-15,0 13 4 0,-7 3 1 0,-4 6 0 16,0 3 8-16,-3-3 1 0,3 6 1 0,0-6 0 16,1 7-24-16,-1-4-5 0,4-3 0 0,-4-3-1 15,0 3-20-15,4 3-11 0,-4-3 12 0,0-3-12 16,-3 0 0-16,0 0 0 0,0-7 0 0,-1 4 0 16,1-9 0-16,3 2-12 0,8-6 0 0,-1 4 0 15,-3-10-33-15,3 3-7 0,7 0 0 16,1-6-1-16,-1-1-192 0,4 1-39 15</inkml:trace>
          <inkml:trace contextRef="#ctx0" brushRef="#br0" timeOffset="58615.8846">7355 12318 1922 0,'7'-9'85'0,"-7"9"18"0,8-6-83 0,2 3-20 0,1-7 0 0,-1 4 0 15,8-3 29-15,-4-7 2 0,7 7 0 0,0-1 0 16,4 1-18-16,-4-1-3 0,0 1-1 0,1 3 0 15,2 2-9-15,1-2 0 0,-7 3 0 0,3-3 0 0,-7 6 0 16,0 0 0-16,0 0 0 0,0 0 0 0,0 6 22 0,-3-6 9 16,-1 3 1-16,-2 3 1 0,-1 4-7 0,0-1-2 15,-4 1 0-15,-3-1 0 0,0 1 1 0,-3 5 0 16,-8 1 0-16,0-4 0 0,1 7-1 0,-4-3-1 16,0 9 0-16,-4-6 0 0,4 0-7 0,-4-1-2 15,1 1 0-15,3 6 0 0,-4-9-3 0,4 3-1 16,0-3 0-16,3-4 0 0,-3 4-10 0,3-4 12 15,1 4-12-15,-1-7 12 0,4 1-12 0,-3-1 0 16,6 1 0-16,-3-1 8 0,3-3-8 0,4-6 0 16,0 0 9-16,0 0-9 0,0 0 0 0,0 0 9 15,0 0-9-15,0 0 0 0,11 7 0 0,0-7-16 16,-1 0 2-16,4-7 0 16,4 7-28-16,0-9-6 0,3 3 0 0,3-4-671 0,1 1-133 15</inkml:trace>
          <inkml:trace contextRef="#ctx0" brushRef="#br0" timeOffset="58990.7979">8255 11738 1440 0,'0'0'64'0,"0"0"12"0,0 0-60 0,7-6-16 15,0 6 0-15,4-3 0 0,-1 3 124 0,4 3 21 16,4-3 5-16,0 6 1 0,-1-6-81 0,8 10-16 16,-4-4-3-16,4-3-1 0,0 7-25 0,-1-1-5 15,1-9 0-15,0 9-1 0,-4-9-11 0,3 7-8 16,1-7 12-16,3 3-12 0,1 3 8 0,-5-6-8 0,5 0 0 0,-1-6 0 16,4 3 0-16,3-4-9 0,-3 7-1 15,-1-3 0 1,1-3-129-16,0 3-25 0,-4-3-6 0</inkml:trace>
          <inkml:trace contextRef="#ctx0" brushRef="#br0" timeOffset="59443.8084">9521 11393 2455 0,'0'-3'54'0,"4"-6"11"0,0-7 3 0,-1 7 0 0,1-10-54 0,6 3-14 15,1-3 0-15,-1 1 0 0,4 2 10 0,4-6-1 16,0 3 0-16,3-3 0 0,-3 3-9 0,6-9-16 15,1 13 4-15,0-4 1 0,-1 0 0 0,1 3 0 16,3 4 0-16,-7 2 0 0,4 4 11 0,-4 3 0 16,0-3 10-16,-3 6-10 0,-4 6 27 0,0 3-1 15,4 4 0-15,-4 3 0 0,0 2 9 0,0 11 1 0,0-4 1 0,4 9 0 16,-4-6 0-16,4 10 0 16,-4 3 0-16,3-4 0 0,1 7-7 0,0 0-2 0,-1 0 0 0,5 3 0 15,-1 3-12-15,0-3-2 0,0 0-1 0,0 4 0 16,4-4-13-16,0-7 0 0,-1 1 8 0,-3 3-8 15,1-3 10-15,-1-4-1 0,4-2 0 0,-11-1 0 16,-4-2-25-16,4-7-6 0,4 3-1 0,-4-3 0 31,-3-6-73-31,-1-10-14 0,1 7-3 0,-4-7-675 0,0-5-136 0</inkml:trace>
          <inkml:trace contextRef="#ctx0" brushRef="#br0" timeOffset="59771.8979">10753 11070 979 0,'14'-12'43'0,"-11"6"9"0,1-4-41 0,-1 1-11 15,1-1 0-15,-1 1 0 0,4 3 286 0,1-4 55 16,-12 10 11-16,4 0 3 0,0 0-273 0,0 0-54 15,0 0-12-15,-4 10-1 0,-3 9-15 0,-3-1 11 16,-4 7-11-16,-4 10 10 0,-7-1 19 0,-3 4 4 16,0 6 1-16,-4 3 0 0,-14 6 15 0,4 1 3 15,3-1 1-15,-3 0 0 0,0 1-20 0,-1-1-4 16,-3 0-1-16,4-3 0 0,7-3-12 0,-4-3-4 0,4-6 0 0,-1 6 0 16,-2-7-12-16,2 4 0 0,-3-3-12 0,1-4 12 31,2-5-42-31,-2 5-2 0,-1-6 0 0,3 0 0 15,5-2-111-15,3 2-22 0,-4-9-5 0,7-4-792 0</inkml:trace>
          <inkml:trace contextRef="#ctx0" brushRef="#br0" timeOffset="60287.3614">11024 11848 1764 0,'25'-9'78'0,"-25"9"16"0,0-3-75 0,4-7-19 16,6 4 0-16,-3-4 0 0,4 7 84 0,-4-3 14 16,-4 0 2-16,4 3 1 0,4-4-44 0,0 7-9 15,-11 0-1-15,0 0-1 0,10 0-36 0,-10 0-10 16,0 0 0-16,0 0 0 0,0 0 0 0,7 7 0 16,-7-7 0-16,4 9 0 0,-11 0 17 0,3 1-1 15,1-1 0-15,-1 7 0 0,-7-7 6 0,1 7 1 16,3-3 0-16,3 2 0 0,-6-5 9 0,3 9 1 0,-4-10 1 0,4 10 0 15,7-4-20-15,-11 1-4 0,-3-3-1 0,4 5 0 16,6-2 10-16,-3 3 1 0,-3-10 1 16,3 1 0-16,0 5-21 0,7-5 8 0,0-1-8 0,0-9 0 15,-4 10 8-15,8-4-8 0,10-3 8 0,3 6-8 16,-3-2 12-16,4-7-1 0,3 9-1 0,7-9 0 16,4 6-1-16,0-2 0 0,-7-4 0 0,6-4 0 15,8-2-9-15,-7 6 0 0,0-6 0 0,-1 3 0 31,5-4-19-31,-1 7-5 0,-3-9-2 0,-8 0 0 0,5 6-38 16,-5-7-8-16,5 4-2 0,-5-10 0 0,-3 7-151 16,1-1-31-16,-1-2-5 0</inkml:trace>
          <inkml:trace contextRef="#ctx0" brushRef="#br0" timeOffset="60584.1993">11515 11694 864 0,'0'0'76'0,"0"0"-60"16,7-9-16-16,-7 9 0 0,0 0 280 0,0 0 54 16,7 0 10-16,3 0 3 0,-3 0-237 0,-7 0-47 0,0 0-10 0,11 9-1 15,3 1-22-15,-7 9-4 0,-7-4-1 0,4 10 0 16,-1-3 0-16,-6 13 0 0,-8-1 0 15,-3 4 0-15,3 3 7 0,-3 0 2 16,4 2 0-16,-8 1 0 0,-3 0-17 0,3 0-3 16,8 0-1-16,-4 0 0 0,-4-10-13 0,4-2-16 0,0 2 3 15,3-5 1 1,1-4-41-16,-1 3-8 0,-7-3-2 0,8-6-670 0,3 0-135 0</inkml:trace>
          <inkml:trace contextRef="#ctx0" brushRef="#br0" timeOffset="61637.3783">12594 12149 2246 0,'0'0'200'0,"0"0"-160"0,0 0-32 0,4 10-8 15,6-1 112-15,4 0 20 0,4 1 5 0,0 5 1 16,6 1-66-16,8-3-12 0,-4-4-4 0,8 7 0 16,-1-7-36-16,0 1-7 0,4-10-1 0,3 9-1 15,1-9-19-15,-1 6-4 0,4-12-1 0,-7 6 0 31,7 0-115-31,-8 0-24 0,5 0-4 0,-5-9-620 0,1 9-124 0</inkml:trace>
          <inkml:trace contextRef="#ctx0" brushRef="#br0" timeOffset="61396.4755">13324 11036 1638 0,'0'0'72'0,"7"-3"16"0,1-3-71 0,2-4-17 0,-3 10 0 0,4-9 0 15,-1 9 38-15,-3-10 4 0,4 10 1 0,0 0 0 16,-1-3-27-16,1-3-6 0,-4 6-1 0,3 6 0 16,-6-6-9-16,6 3 0 0,-10-3 0 0,4 7 0 0,-4-7 9 15,0 9 0-15,0-9 0 0,0 9 0 0,-7 4 31 16,0-4 5-16,-4 7 2 0,-3 0 0 0,0-4-34 0,-7 4-13 16,0 3 11-16,-4 0-11 0,0-1 23 0,-3 7-2 15,0-6 0-15,0 3 0 0,-4-3-5 0,4 0-2 16,0-7 0-16,-4 10 0 0,4-9-14 0,-4 6 11 15,4-4-11-15,-1 4 10 0,1-3-10 0,0-4 10 16,3 4-10-16,0 0 10 0,1-4 3 0,3 4 1 16,-4 0 0-16,4-7 0 0,3 4-14 0,1-4 0 15,2 0 0-15,1 4 0 0,0-10 10 0,4 7-1 16,-1-4 0-16,4-3 0 0,3 6 2 0,-3-9 0 16,7 0 0-16,0 0 0 0,0 0-1 0,0 0 0 15,11 7 0-15,0 2 0 0,-1 0-2 0,4-2 0 16,4-4 0-16,3 6 0 0,0 1 11 0,4-4 1 0,3-3 1 0,0 6 0 15,1-2 5-15,6 8 1 16,-3-11 0-16,3 11 0 0,0-5-7 0,0 5 0 0,-3-2-1 16,3-4 0-16,1 7-9 0,-5-7-2 0,1 1 0 15,4 5 0-15,-5-5-8 0,1-1 0 0,-4-6 0 0,0 7 8 16,1-4-23-16,-5 3-5 0,1-2 0 0,0-4-1 31,-4 6-15-31,-3-2-2 0,-1-4-1 0,1-3 0 16,-8 6-97-16,5-3-20 0,-5-3-4 0,-3 6-1 15,-7-6-16-15,0 0-3 0,0 0-1 0,0 0 0 0</inkml:trace>
          <inkml:trace contextRef="#ctx0" brushRef="#br0" timeOffset="62777.7351">15148 10920 2347 0,'0'0'52'0,"0"0"10"0,0 0 2 0,0 0 2 0,-7 0-53 0,7 0-13 0,0 0 0 0,-3 6 0 16,-1-3 40-16,4 10 6 0,0-4 1 0,4 4 0 15,-1-4-34-15,1 7-13 0,-1 3 11 0,1 0-11 16,3-4 8-16,-4 4-8 0,1 6 0 0,-1-6 9 16,1 0-9-16,0 0 0 0,-4-4 9 0,0 4-9 0,0-3 18 0,0-4-1 15,0 4 0-15,0 0 0 0,-4-7 9 0,0 0 2 16,1 1 0-16,3-1 0 0,0-9-13 0,-4 3-3 15,1 4 0-15,3-7 0 0,0 0 0 0,0 0 0 16,0 0 0-16,0 0 0 0,0 0-12 16,0 0 9-16,0 0-9 0,0 0 8 0,10 9 0 0,1-9 0 15,0 0 0-15,3-3 0 0,0-3-8 0,3 6 0 16,1-7-12-16,3 4 12 0,4 3-10 0,0 0 10 16,3-6 0-16,0 6-9 0,-3 0 9 0,3 0 0 15,0 0 0-15,-3 0 0 0,0 6 0 0,-1-6 0 16,1 3 9-16,0 4-9 0,-1 2 15 0,-2 0-4 15,2-2-1-15,-3 2 0 0,4 1 8 0,0-1 2 16,0 0 0-16,-4 1 0 0,0 5-6 0,-3-5-1 0,3 2 0 0,-4 4 0 16,-3 0-1-16,1-4 0 0,-5 4 0 0,-3 3 0 15,-3-3 4-15,-4 2 1 0,-4-2 0 0,-3 3 0 16,0-7-2-16,-7 10-1 0,-4 0 0 0,-6-3 0 16,-5 3-6-16,-2 0 0 0,-5-3-8 0,-2 6 12 15,-1-6-12-15,-4 0-18 0,-2 2 4 0,-1-2 1 31,-4-9-92-31,1 8-19 0,-4-8-3 0,0 6-1 0,-3-7-129 16,3 0-27-16,-50 1-4 0,26-1-2 0</inkml:trace>
          <inkml:trace contextRef="#ctx0" brushRef="#br0" timeOffset="62230.9893">15166 10757 1555 0,'0'0'138'0,"0"0"-110"0,-4-6-28 0,1 2 0 16,-1-2 81-16,4 6 11 0,0 0 3 0,0 0 0 15,0 0-13-15,0 0-2 0,0 0-1 0,0 0 0 0,0 0-37 0,0 0-7 16,0 0-2-16,7-3 0 16,-3-3-9-16,7 3-3 0,-4 3 0 0,7 0 0 0,0 3-3 15,0-3-1-15,0 6 0 0,7-3 0 0,7-3 4 0,1 6 1 16,2 4 0-16,1-10 0 0,0 9-5 0,0-9-1 15,-1 7 0-15,5-4 0 0,-8-3-6 0,4 6-2 16,-1-6 0-16,1 0 0 0,0 0-8 0,0-6 0 16,-4 6 0-16,4 0 0 0,3-3 0 0,-3-4-9 15,-1 7 9-15,-2-9-10 0,-5 9-10 0,1-6-3 16,-7 2 0-16,-4-2 0 16,0 6-80-16,-7-3-16 0,-7 3-3 0,0 0-866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5:47.1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0F23D05D-A90D-4BE1-AD6D-AEAEB6AE9B86}" emma:medium="tactile" emma:mode="ink">
          <msink:context xmlns:msink="http://schemas.microsoft.com/ink/2010/main" type="writingRegion" rotatedBoundingBox="25611,2900 30230,3780 29526,7473 24908,6594"/>
        </emma:interpretation>
      </emma:emma>
    </inkml:annotationXML>
    <inkml:traceGroup>
      <inkml:annotationXML>
        <emma:emma xmlns:emma="http://www.w3.org/2003/04/emma" version="1.0">
          <emma:interpretation id="{05A85F4E-FD2C-4D38-B5F4-2F4CD12600D0}" emma:medium="tactile" emma:mode="ink">
            <msink:context xmlns:msink="http://schemas.microsoft.com/ink/2010/main" type="paragraph" rotatedBoundingBox="25890,2953 30230,3780 29968,5155 25628,4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9ADE3A-BCC8-4E53-B167-43861AF6B272}" emma:medium="tactile" emma:mode="ink">
              <msink:context xmlns:msink="http://schemas.microsoft.com/ink/2010/main" type="line" rotatedBoundingBox="25890,2953 30230,3780 29968,5155 25628,4329"/>
            </emma:interpretation>
          </emma:emma>
        </inkml:annotationXML>
        <inkml:traceGroup>
          <inkml:annotationXML>
            <emma:emma xmlns:emma="http://www.w3.org/2003/04/emma" version="1.0">
              <emma:interpretation id="{7D54D201-4301-4A2C-9FB8-425D02281723}" emma:medium="tactile" emma:mode="ink">
                <msink:context xmlns:msink="http://schemas.microsoft.com/ink/2010/main" type="inkWord" rotatedBoundingBox="27224,3207 30230,3780 29968,5155 26962,4583"/>
              </emma:interpretation>
              <emma:one-of disjunction-type="recognition" id="oneOf0">
                <emma:interpretation id="interp0" emma:lang="" emma:confidence="0">
                  <emma:literal>53.07</emma:literal>
                </emma:interpretation>
                <emma:interpretation id="interp1" emma:lang="" emma:confidence="0">
                  <emma:literal>53.7</emma:literal>
                </emma:interpretation>
                <emma:interpretation id="interp2" emma:lang="" emma:confidence="0">
                  <emma:literal>55.07</emma:literal>
                </emma:interpretation>
                <emma:interpretation id="interp3" emma:lang="" emma:confidence="0">
                  <emma:literal>53.77</emma:literal>
                </emma:interpretation>
                <emma:interpretation id="interp4" emma:lang="" emma:confidence="0">
                  <emma:literal>53.87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6726D8F8-F737-48E0-AAAD-AE52B919EFCF}" emma:medium="tactile" emma:mode="ink">
            <msink:context xmlns:msink="http://schemas.microsoft.com/ink/2010/main" type="paragraph" rotatedBoundingBox="25246,5527 27226,6339 26840,7278 24861,6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96A4C5-0627-4CE3-BF5C-AEF14692AC6A}" emma:medium="tactile" emma:mode="ink">
              <msink:context xmlns:msink="http://schemas.microsoft.com/ink/2010/main" type="line" rotatedBoundingBox="25246,5527 27226,6339 26840,7278 24861,6466"/>
            </emma:interpretation>
          </emma:emma>
        </inkml:annotationXML>
        <inkml:traceGroup>
          <inkml:annotationXML>
            <emma:emma xmlns:emma="http://www.w3.org/2003/04/emma" version="1.0">
              <emma:interpretation id="{1DBB114B-B327-4CA3-A608-E189B74AB8A3}" emma:medium="tactile" emma:mode="ink">
                <msink:context xmlns:msink="http://schemas.microsoft.com/ink/2010/main" type="inkWord" rotatedBoundingBox="25246,5527 27226,6339 26840,7278 24861,6466"/>
              </emma:interpretation>
              <emma:one-of disjunction-type="recognition" id="oneOf1">
                <emma:interpretation id="interp5" emma:lang="" emma:confidence="0">
                  <emma:literal>A"</emma:literal>
                </emma:interpretation>
                <emma:interpretation id="interp6" emma:lang="" emma:confidence="0">
                  <emma:literal>AT .</emma:literal>
                </emma:interpretation>
                <emma:interpretation id="interp7" emma:lang="" emma:confidence="0">
                  <emma:literal>A .</emma:literal>
                </emma:interpretation>
                <emma:interpretation id="interp8" emma:lang="" emma:confidence="0">
                  <emma:literal>A."</emma:literal>
                </emma:interpretation>
                <emma:interpretation id="interp9" emma:lang="" emma:confidence="0">
                  <emma:literal>As .</emma:literal>
                </emma:interpretation>
              </emma:one-of>
            </emma:emma>
          </inkml:annotationXML>
          <inkml:trace contextRef="#ctx0" brushRef="#br0">26755 6226 403 0,'0'0'36'0,"0"0"-36"0,0 0 0 0,7-4 0 15,-4-2 169-15,-3 6 27 0,0 0 6 0,0 0 1 16,4 0-67-16,-4 0-12 0,7-9-4 0,-7 9 0 16,0 0-28-16,3 0-7 0,-3 0-1 0,7-3 0 15,0-4-6-15,-3 4-2 0,-4 3 0 0,7-6 0 16,4 6-11-16,-4 0-2 0,-7 0-1 0,0 0 0 16,7-6-10-16,-7 6-1 0,7 0-1 0,-7 0 0 0,7 0-18 0,-7 0-3 15,0 0-1-15,7 6 0 0,-4-6-6 0,5 9-2 16,-5 1 0-16,1-1 0 0,3 1-9 0,-4 5-3 15,1 4 0-15,-1 6 0 0,-3 0-8 16,4 4 0-16,-4-1 9 0,0 0-9 0,0 6 12 0,0-5-3 16,3 5 0-16,1-6 0 0,-1 7 6 0,1-1 1 15,-1 1 0-15,4-1 0 0,0-2 8 0,-3 2 3 16,3-6 0-16,-3-2 0 0,-1 2-27 0,1-3 0 16,-1 0 0-16,1-6 0 0,-4 0-9 0,3-4-1 15,1-2 0-15,-1-4 0 0,1-3 10 0,-1 4 14 16,-3-10-3-16,0 0-1 15,4 6-39-15,-4-6-8 0,0 0-2 0,0 0 0 16,0 0-89-16,7-6-17 0,-4-4-4 0,1 1-944 0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/>
  <inkml:traceGroup>
    <inkml:annotationXML>
      <emma:emma xmlns:emma="http://www.w3.org/2003/04/emma" version="1.0">
        <emma:interpretation id="{13A48703-BAE4-4004-8C14-0C4B021061EB}" emma:medium="tactile" emma:mode="ink">
          <msink:context xmlns:msink="http://schemas.microsoft.com/ink/2010/main" type="writingRegion" rotatedBoundingBox="21361,3949 25276,9424 24514,9969 20599,4494"/>
        </emma:interpretation>
      </emma:emma>
    </inkml:annotationXML>
    <inkml:traceGroup>
      <inkml:annotationXML>
        <emma:emma xmlns:emma="http://www.w3.org/2003/04/emma" version="1.0">
          <emma:interpretation id="{66EFF0F7-D923-45B1-B05A-E6EFBC90A019}" emma:medium="tactile" emma:mode="ink">
            <msink:context xmlns:msink="http://schemas.microsoft.com/ink/2010/main" type="paragraph" rotatedBoundingBox="21361,3949 25276,9424 24514,9969 20599,44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3C15C9-E543-473A-A9EB-F8CF9EE9F150}" emma:medium="tactile" emma:mode="ink">
              <msink:context xmlns:msink="http://schemas.microsoft.com/ink/2010/main" type="line" rotatedBoundingBox="21361,3949 25276,9424 24514,9969 20599,4494"/>
            </emma:interpretation>
          </emma:emma>
        </inkml:annotationXML>
        <inkml:traceGroup>
          <inkml:annotationXML>
            <emma:emma xmlns:emma="http://www.w3.org/2003/04/emma" version="1.0">
              <emma:interpretation id="{11367753-5E6E-4A26-B3D1-732131D05DBB}" emma:medium="tactile" emma:mode="ink">
                <msink:context xmlns:msink="http://schemas.microsoft.com/ink/2010/main" type="inkWord" rotatedBoundingBox="20735,4384 21197,4074 21353,4307 20891,4616"/>
              </emma:interpretation>
              <emma:one-of disjunction-type="recognition" id="oneOf0">
                <emma:interpretation id="interp0" emma:lang="" emma:confidence="0">
                  <emma:literal>ps</emma:literal>
                </emma:interpretation>
                <emma:interpretation id="interp1" emma:lang="" emma:confidence="0">
                  <emma:literal>P.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po</emma:literal>
                </emma:interpretation>
                <emma:interpretation id="interp4" emma:lang="" emma:confidence="0">
                  <emma:literal>soo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B28964DA-D62F-4070-BFC5-60DF41F512C7}" emma:medium="tactile" emma:mode="ink">
                <msink:context xmlns:msink="http://schemas.microsoft.com/ink/2010/main" type="inkWord" rotatedBoundingBox="21459,4178 23625,7736 23042,8091 20876,4534"/>
              </emma:interpretation>
              <emma:one-of disjunction-type="recognition" id="oneOf1">
                <emma:interpretation id="interp5" emma:lang="" emma:confidence="0">
                  <emma:literal>ot</emma:literal>
                </emma:interpretation>
                <emma:interpretation id="interp6" emma:lang="" emma:confidence="0">
                  <emma:literal>*s.</emma:literal>
                </emma:interpretation>
                <emma:interpretation id="interp7" emma:lang="" emma:confidence="0">
                  <emma:literal>*a.</emma:literal>
                </emma:interpretation>
                <emma:interpretation id="interp8" emma:lang="" emma:confidence="0">
                  <emma:literal>tt</emma:literal>
                </emma:interpretation>
                <emma:interpretation id="interp9" emma:lang="" emma:confidence="0">
                  <emma:literal>*t.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519C07B0-20F3-4D6B-A4C6-75DEB749D9F6}" emma:medium="tactile" emma:mode="ink">
                <msink:context xmlns:msink="http://schemas.microsoft.com/ink/2010/main" type="inkWord" rotatedBoundingBox="23510,7674 23726,7702 23702,7893 23485,7865"/>
              </emma:interpretation>
              <emma:one-of disjunction-type="recognition" id="oneOf2">
                <emma:interpretation id="interp10" emma:lang="" emma:confidence="0">
                  <emma:literal>@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9</emma:literal>
                </emma:interpretation>
                <emma:interpretation id="interp13" emma:lang="" emma:confidence="0">
                  <emma:literal>8</emma:literal>
                </emma:interpretation>
                <emma:interpretation id="interp14" emma:lang="" emma:confidence="0">
                  <emma:literal>B</emma:literal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A095E54D-1240-441E-9ACC-CF8B0FF13EA1}" emma:medium="tactile" emma:mode="ink">
                <msink:context xmlns:msink="http://schemas.microsoft.com/ink/2010/main" type="inkWord" rotatedBoundingBox="24476,8306 25276,9424 24514,9969 23714,8851"/>
              </emma:interpretation>
              <emma:one-of disjunction-type="recognition" id="oneOf3">
                <emma:interpretation id="interp15" emma:lang="" emma:confidence="0">
                  <emma:literal>NN</emma:literal>
                </emma:interpretation>
                <emma:interpretation id="interp16" emma:lang="" emma:confidence="0">
                  <emma:literal>NM</emma:literal>
                </emma:interpretation>
                <emma:interpretation id="interp17" emma:lang="" emma:confidence="0">
                  <emma:literal>NZ</emma:literal>
                </emma:interpretation>
                <emma:interpretation id="interp18" emma:lang="" emma:confidence="0">
                  <emma:literal>in</emma:literal>
                </emma:interpretation>
                <emma:interpretation id="interp19" emma:lang="" emma:confidence="0">
                  <emma:literal>Nh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7.xml><?xml version="1.0" encoding="utf-8"?>
<inkml:ink xmlns:inkml="http://www.w3.org/2003/InkML">
  <inkml:definitions/>
  <inkml:traceGroup>
    <inkml:annotationXML>
      <emma:emma xmlns:emma="http://www.w3.org/2003/04/emma" version="1.0">
        <emma:interpretation id="{B6EDC3F6-AFB0-452D-93A0-98CA605B96FB}" emma:medium="tactile" emma:mode="ink">
          <msink:context xmlns:msink="http://schemas.microsoft.com/ink/2010/main" type="writingRegion" rotatedBoundingBox="23976,4230 22223,10595 20705,10177 22457,3812"/>
        </emma:interpretation>
      </emma:emma>
    </inkml:annotationXML>
    <inkml:traceGroup>
      <inkml:annotationXML>
        <emma:emma xmlns:emma="http://www.w3.org/2003/04/emma" version="1.0">
          <emma:interpretation id="{5B1B34E9-5641-4FC4-8D0B-410529F51FB1}" emma:medium="tactile" emma:mode="ink">
            <msink:context xmlns:msink="http://schemas.microsoft.com/ink/2010/main" type="paragraph" rotatedBoundingBox="23976,4230 22223,10595 20705,10177 22457,3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2B07D9-3068-4206-AC51-4EDE1311BF07}" emma:medium="tactile" emma:mode="ink">
              <msink:context xmlns:msink="http://schemas.microsoft.com/ink/2010/main" type="line" rotatedBoundingBox="23976,4230 22223,10595 20704,10177 22457,3812"/>
            </emma:interpretation>
          </emma:emma>
        </inkml:annotationXML>
        <inkml:traceGroup>
          <inkml:annotationXML>
            <emma:emma xmlns:emma="http://www.w3.org/2003/04/emma" version="1.0">
              <emma:interpretation id="{CA64369D-7BA1-4AAF-A12B-CF1BD6B63FE9}" emma:medium="tactile" emma:mode="ink">
                <msink:context xmlns:msink="http://schemas.microsoft.com/ink/2010/main" type="inkWord" rotatedBoundingBox="20704,10177 22457,3812 23976,4230 22223,10595"/>
              </emma:interpretation>
              <emma:one-of disjunction-type="recognition" id="oneOf0">
                <emma:interpretation id="interp0" emma:lang="" emma:confidence="0">
                  <emma:literal>near</emma:literal>
                </emma:interpretation>
                <emma:interpretation id="interp1" emma:lang="" emma:confidence="0">
                  <emma:literal>if</emma:literal>
                </emma:interpretation>
                <emma:interpretation id="interp2" emma:lang="" emma:confidence="0">
                  <emma:literal>ref</emma:literal>
                </emma:interpretation>
                <emma:interpretation id="interp3" emma:lang="" emma:confidence="0">
                  <emma:literal>ne-a</emma:literal>
                </emma:interpretation>
                <emma:interpretation id="interp4" emma:lang="" emma:confidence="0">
                  <emma:literal>ns,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8.xml><?xml version="1.0" encoding="utf-8"?>
<inkml:ink xmlns:inkml="http://www.w3.org/2003/InkML">
  <inkml:definitions/>
  <inkml:traceGroup>
    <inkml:annotationXML>
      <emma:emma xmlns:emma="http://www.w3.org/2003/04/emma" version="1.0">
        <emma:interpretation id="{60261B73-7AE2-4EBC-A3B2-AF4F158AF4EC}" emma:medium="tactile" emma:mode="ink">
          <msink:context xmlns:msink="http://schemas.microsoft.com/ink/2010/main" type="writingRegion" rotatedBoundingBox="21033,6404 21636,6404 21636,6991 21033,6991"/>
        </emma:interpretation>
      </emma:emma>
    </inkml:annotationXML>
    <inkml:traceGroup>
      <inkml:annotationXML>
        <emma:emma xmlns:emma="http://www.w3.org/2003/04/emma" version="1.0">
          <emma:interpretation id="{F5DE7434-04E2-43B6-B00C-EF87B0D909DE}" emma:medium="tactile" emma:mode="ink">
            <msink:context xmlns:msink="http://schemas.microsoft.com/ink/2010/main" type="paragraph" rotatedBoundingBox="21033,6404 21636,6404 21636,6991 21033,6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572B46-9850-44F8-83D1-FA38529CAB3B}" emma:medium="tactile" emma:mode="ink">
              <msink:context xmlns:msink="http://schemas.microsoft.com/ink/2010/main" type="line" rotatedBoundingBox="21033,6404 21636,6404 21636,6991 21033,6991"/>
            </emma:interpretation>
          </emma:emma>
        </inkml:annotationXML>
        <inkml:traceGroup>
          <inkml:annotationXML>
            <emma:emma xmlns:emma="http://www.w3.org/2003/04/emma" version="1.0">
              <emma:interpretation id="{7DAF28A4-1F4D-4B07-9CCE-F4E69C3CA486}" emma:medium="tactile" emma:mode="ink">
                <msink:context xmlns:msink="http://schemas.microsoft.com/ink/2010/main" type="inkWord" rotatedBoundingBox="21033,6404 21636,6404 21636,6991 21033,6991"/>
              </emma:interpretation>
              <emma:one-of disjunction-type="recognition" id="oneOf0">
                <emma:interpretation id="interp0" emma:lang="" emma:confidence="0">
                  <emma:literal>O</emma:literal>
                </emma:interpretation>
                <emma:interpretation id="interp1" emma:lang="" emma:confidence="0">
                  <emma:literal>0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°</emma:literal>
                </emma:interpretation>
                <emma:interpretation id="interp4" emma:lang="" emma:confidence="0">
                  <emma:literal>,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04:45.2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1718 986 230 0,'0'0'10'0,"0"0"2"0,0 0-12 0,4-3 0 16,-4-10 0-16,3 10 0 0,4-7 146 0,-3 4 26 16,3-6 6-16,-7-4 1 0,0 7-67 0,0-1-12 15,3-6-4-15,-3 7 0 0,4-10-1 0,-4 13-1 16,0-7 0-16,7 7 0 0,-7-3-24 0,-7-1-5 15,7 1-1-15,0 9 0 0,0-6-18 0,0 6-4 16,0 0-1-16,0 0 0 0,7-3-6 0,-7 3-2 16,0 0 0-16,0 0 0 0,0 0-23 0,0 0-10 15,0 0 8-15,0 0-8 0,0 0 11 0,10 3-3 16,1 3-8-16,-4 0 12 0,0 4-2 0,4 8-1 16,-4-5 0-16,3 12 0 0,1 3 11 0,0 7 1 15,3 6 1-15,0 6 0 0,-4 6 10 0,8 0 1 0,-11-6 1 16,11 7 0-16,-11-11-18 0,10 8-3 0,-6-11-1 15,-4 4 0-15,4 0 16 0,-1-3 4 0,1-3 0 0,-1-1 0 16,1-9-16-16,-4 4-2 0,0-10-1 0,4 0 0 16,-8 0 4-16,1-7 1 0,3-12 0 0,-7 10 0 15,3-10 2-15,-3-3 1 0,0 0 0 0,0 0 0 16,7-3-2-16,-7-13-1 0,11 1 0 0,-11-7 0 16,3-3-7-16,-3-4-2 0,0-2 0 0,4-7 0 15,-4 10-9-15,0-6 0 0,7-1 0 0,-7-2 8 16,0-1-8-16,0-3 0 0,0-3 0 0,0 13 0 15,4-13 0-15,3 3 0 0,-7-3 0 0,7 13-11 16,0-3 11-16,-4-1-8 0,4 16 8 0,4-6-8 0,-8 6 8 16,8 4 0-16,-8 5 0 0,5 1-8 0,-1-1 8 15,-7 10-8-15,7 10 8 0,3 5-8 0,-6-5 8 0,6 6 0 16,1 6 8-16,-1 3-8 0,-6 3 0 16,7 13 0-16,-8-4 0 0,8-2 0 0,-1 2 0 0,1-2 0 15,-8-7 0-15,8 7 0 0,3-7 0 0,-3 6-8 16,3-6 0-16,-4 1 0 0,5-4 8 0,-5 0 0 15,-3-6 0-15,0-4 0 0,4-2 0 0,-4-4 8 16,-4-2-8-16,4-4 8 0,-7-3-8 0,0 0 11 16,7 0-11-16,1 0 12 0,2-10-2 0,-6 1 0 15,6-10 0-15,-6 0 0 0,3-6 5 0,3 0 1 16,-3-13 0-16,0 10 0 0,-3-16-6 0,3 0-1 16,0 1 0-16,0-14 0 0,4 4-9 0,-1 3 0 15,-3 3 0-15,4 3 8 0,-4 9-8 0,7 1 0 0,-3 5 0 16,-1 1 0-16,-3 9 0 0,0-6 0 0,4 10 0 15,-7 2 0-15,6 4-27 0,-6 2 3 0,3-2 0 0,-7 9 0 32,0 0-103-32,10 0-20 0,-6 9-4 0,-1 1-937 0</inkml:trace>
  <inkml:trace contextRef="#ctx0" brushRef="#br0" timeOffset="499.8868">2942 1343 1400 0,'0'0'62'0,"0"0"13"0,14 0-60 0,-3 0-15 16,3 0 0-16,-3 0 0 0,-1 0 82 0,4 0 14 16,-3-9 2-16,6 9 1 0,-2-10 5 0,2 4 0 15,1-6 1-15,0-4 0 0,-8 3-39 0,8-9-8 16,-4 10-2-16,3-13 0 0,-6 0-28 0,3 3-7 16,4-10-1-16,-1 14 0 0,-10-11-7 0,4 11-1 15,0-8-1-15,-4 8 0 0,-4-7 4 0,1 6 1 16,-4 3 0-16,0 3 0 0,-4-5-7 0,1 2-1 0,3-3 0 15,-7 3 0-15,3 4-8 0,-6-4 12 0,2 1-12 16,1 11 12-16,-3-2-12 0,-1-3 0 0,1 6 0 16,6 3 8-16,-10 3-8 0,3-3 0 0,1 9 0 0,-4 1 0 15,-11 5 0-15,15 4 0 0,-12 0 0 0,8 0 0 16,-7 6 0-16,7 3 0 0,-7 7 12 0,7-1-4 16,3 1 4-16,0 2 0 0,8-9 0 0,3 7 0 15,0-1 4-15,0-5 2 0,3-4 0 0,8 0 0 16,-4-3-1-16,7 3 0 0,-3-6 0 0,3-1 0 15,4 4-6-15,-1-9-2 0,1 6 0 0,3-10 0 16,0 7-9-16,-3-7 0 0,7 1 0 0,3 5 8 16,-4-15-83-16,1 10-17 0,3-17-3 0,4 7-1049 15</inkml:trace>
  <inkml:trace contextRef="#ctx0" brushRef="#br0" timeOffset="2640.0483">5387 788 230 0,'0'0'10'0,"0"0"2"0,0 0-12 0,0 0 0 0,0 0 0 0,0 0 0 15,0-6 148-15,0-4 26 0,0 10 6 0,-4-9 0 16,1 0-71-16,-4 9-14 0,0 0-3 0,0-3-1 15,0-4-13-15,0 7-2 0,0-6-1 0,-1 6 0 16,-6 0-20-16,4 6-4 0,-1-6-1 0,1 7 0 16,-1-4-22-16,-3 3-4 0,3-3 0 0,-6 6-1 15,3-2-7-15,-4 2 0 0,-3-9-1 0,7 13 0 16,-4-7-3-16,0 3-1 0,1 1 0 0,-1 5 0 16,4-11-11-16,3 5 8 0,1-3-8 0,-1 4 8 15,1-4-8-15,3-3 0 0,3 6 0 0,4-2 8 16,0 2-8-16,4-6 0 0,-4-3 0 0,7 16 0 15,3-7 0-15,4 1 0 0,4-1 0 0,0-3 0 0,3-2 0 16,0 5 0-16,4-3-9 0,-4 4 9 0,7-1 0 16,0 1 0-16,-3-4-8 0,3 3 8 0,4 1 0 0,-7-1 0 15,3 0 0-15,-3 1 0 0,3-1 0 0,-4 1 0 16,-6-4 0-16,0 3 0 0,-4 1 22 0,3-1 8 16,-6 1 2-16,-4-4 0 0,0 3 8 0,-3-6 1 15,-4-3 1-15,-4 13 0 0,-3-4 7 0,0 1 2 16,-4-1 0-16,-3 1 0 0,-3 2-22 0,-1 1-4 15,-3-1-1-15,-4 4 0 0,1-7-14 0,-1 7-10 16,0-7 12-16,4 4-12 0,0-7 0 0,3-3 0 16,1 7 0-16,2-1 0 15,-2-3-18-15,6 4-10 0,1-1-3 0,-4 1 0 16,3 5-186-16,4-12-38 0</inkml:trace>
  <inkml:trace contextRef="#ctx0" brushRef="#br0" timeOffset="3280.4761">6149 522 1134 0,'11'-25'50'0,"-8"15"10"0,1 1-48 0,3-16-12 16,0 12 0-16,0-3 0 0,3-2 57 0,1 2 9 16,-8 3 2-16,4-2 0 0,1 5-13 0,-5 1-3 15,1 3 0-15,-4-4 0 0,3 10-20 0,1-3-5 16,-4 3-1-16,0 0 0 0,0 0-6 0,0 0 0 15,0 0-1-15,0 0 0 0,0 0 0 0,0 0 0 16,0 0 0-16,-7 3 0 0,3 7-7 0,1 5 0 16,-5-5-1-16,1 8 0 0,4-8 12 0,-11 15 2 15,7 0 1-15,0 3 0 0,0 10 14 0,-4-4 2 16,0 20 1-16,-3-10 0 0,0 3 8 0,0-3 1 16,0 15 1-16,0-12 0 0,3 6-28 0,-3-9-5 0,4 0-2 15,-1 3 0-15,0 4-2 0,4-14 0 0,0 4 0 16,0-13 0-16,-3 0-2 0,3 1-1 0,0-14 0 0,0 4 0 15,-1-3-2-15,1-7-1 0,0-6 0 0,0 7 0 16,7-10-2-16,0 0 0 0,0 0 0 0,0 0 0 16,-3-10-8-16,3 1 0 0,3-10 0 0,1 0 0 15,-1 4-9-15,11-20-7 0,1 4-2 0,-1-4 0 16,3 1-10-16,1 6-3 16,3-7 0-16,7 7 0 0,-3 0 15 0,0 6 4 0,-4 3 0 0,4 0 0 15,-4 13 2-15,0-4 1 0,-7 7 0 0,0 3 0 16,4 3 9-16,-8 7 0 0,4-4 0 0,-6 10 0 15,2-4 9-15,-3-2 1 0,0 12 0 0,0 0 0 16,0-7-2-16,-3 10-8 0,3 4 12 0,-4-11-4 0,1 11-8 16,-4-11 0-16,4 7 0 0,-1-6 0 0,1 0 0 15,-1 6 0-15,1 0-14 0,-1-9 5 16,-3 3-159-16,4-7-32 0</inkml:trace>
  <inkml:trace contextRef="#ctx0" brushRef="#br0" timeOffset="3663.8625">6717 923 1944 0,'3'-9'86'0,"-3"9"18"0,0 0-84 0,0 0-20 0,0 0 0 0,0 0 0 16,0 0 0-16,4 9 9 0,-4 0-9 0,0 10 0 15,0-9 32-15,-4 5 0 0,4 4 0 0,-3 6 0 16,-1-6-8-16,1 9-3 0,-1-9 0 0,-3 16 0 15,4-17-11-15,-1 7-2 0,1 1-8 0,3-1 12 16,-4-3 10-16,8-4 2 0,-1-2 0 0,1 3 0 16,-1-10-24-16,4 7-10 0,-3-7 1 0,3-2 0 15,0-4 9-15,4 6 8 0,-4-9-8 0,3-3 11 16,4-3 2-16,-3 6 1 0,-1-10 0 0,1 4 0 16,3-3 5-16,-3-1 1 0,-1-9 0 0,4 7 0 15,-3-10 0-15,0-6 1 0,-1 3 0 0,1 3 0 16,-1-13-9-16,-3 7-3 0,0-3 0 0,1 2 0 15,-1 1-9-15,-4 3 12 0,-3 0-12 0,0 6 12 0,4 0-12 0,-8 4 0 16,4 2 9-16,-3-3-9 0,3 7 0 0,0 0 0 16,-4-1 0-16,-3 4 0 0,3 6-15 0,-3 0-1 15,0 6 0-15,-3 4 0 16,-4 8-122-16,-4-2-25 0,0 3-5 0</inkml:trace>
  <inkml:trace contextRef="#ctx0" brushRef="#br0" timeOffset="4204.5599">7313 867 1414 0,'0'0'31'0,"0"-7"6"0,7 1 2 0,-7 6 1 0,0 0-32 0,0 0-8 16,0 0 0-16,0 0 0 0,0 0 67 0,0 0 11 15,0 6 2-15,4 10 1 0,-1-4-21 0,1 4-4 16,-8 3 0-16,4 9-1 0,-3-3-7 0,-1 4-2 16,4-4 0-16,0 3 0 0,0 0 5 0,0-3 1 15,0-6 0-15,4 3 0 0,-1-10-37 0,1-2-7 16,3 6-8-16,-4-13 11 0,1 6 1 0,-4-9 1 15,0 0 0-15,10 0 0 0,1-3-13 0,0-3 11 16,-1 3-11-16,1-13 10 0,-1 3-2 0,4-2 0 16,-3-4 0-16,7-6 0 0,-8 6 0 0,4-6-8 15,0 3 12-15,1 6-4 0,-1 1-8 0,0-4 0 16,0 3 0-16,-3 7 0 0,-1 9 0 0,1-4 0 16,-1 8 9-16,1-4-9 0,-4 9 0 0,0 4-15 15,0-1 3-15,0 7 0 0,0-3 36 0,0 2 8 16,-3 8 2-16,3-8 0 0,0 1-21 0,-4-3-4 0,4-4-1 0,-3 1 0 15,-1-1 7-15,1-2 1 16,0-10 0-16,3 6 0 0,0-3 19 0,0-3 4 16,3-3 1-16,-3-3 0 0,4-4-20 0,-1 1-3 15,5 6-1-15,-1-13 0 0,-4 1 0 0,1 5 0 0,3-9 0 0,-3 10 0 16,3-7-16-16,0-6 0 0,0 0 0 0,0 4 0 16,0-1 0-16,-3-6 0 0,3 6 0 15,-4-6 0-15,1-4 29 0,0 11 3 0,-1-7 0 0,-3-4 0 31,4 1-52-31,-4 3-9 0,0-3-3 0,-4 3 0 0,1 0-127 16,-1-4-25-16,-3 7-6 0</inkml:trace>
  <inkml:trace contextRef="#ctx0" brushRef="#br0" timeOffset="8281.7311">13353 324 1728 0,'3'-9'153'0,"-3"2"-122"15,0-2-31-15,4 0 0 0,-1 9 16 0,-3 0-2 16,0 0-1-16,0 0 0 16,0 0-63-16,0 0-13 0,0 0-2 0</inkml:trace>
  <inkml:trace contextRef="#ctx0" brushRef="#br0" timeOffset="23920.707">9236 725 831 0,'7'-15'36'0,"-7"15"9"0,0 0-36 0,0 0-9 16,0-10 0-16,0 10 0 0,0 0 46 0,0 0 7 15,-4-3 2-15,-3-3 0 0,7 6 6 0,-3 0 2 16,-4 0 0-16,7 0 0 0,0 0-15 0,-4 0-4 15,-3 9 0-15,7-9 0 0,0 0-4 0,0 0-2 16,0 0 0-16,0 0 0 0,0 0-2 0,0 0 0 16,0 0 0-16,0 0 0 0,0 0 8 0,11-9 0 15,-4 9 1-15,0-6 0 0,3-4 11 0,1 7 3 16,-1 3 0-16,1-9 0 0,0 2-35 0,-1 7-6 16,1 0-2-16,3 0 0 0,4 0-8 0,-1 0-8 15,1 0 12-15,3 7-12 0,4-4 11 0,-1 3-11 0,-2-3 10 0,2 4-10 31,-3-4 14-31,4-3-3 0,0 6-1 0,-1-6 0 0,-2 0-2 0,2-6 0 0,1 6 0 0,3-10 0 16,1 7 7-16,-1-13 1 0,0 7 0 0,4-4 0 16,-1-2-16-16,-6 5 8 0,3 4-8 0,-6-3 0 15,-1-4 0-15,-4 7 0 0,-6 0-8 0,3 6 8 16,-7 6-51-16,-3 0-3 0,-1 7-1 0,-6-4-583 16,-1 1-117-16</inkml:trace>
  <inkml:trace contextRef="#ctx0" brushRef="#br0" timeOffset="24311.2301">9768 324 1342 0,'0'0'29'0,"0"0"7"0,0 0 0 0,0 0 3 0,0 0-31 0,0 0-8 0,0 0 0 0,0 3 0 15,0-3 76-15,-7 10 15 0,4 5 2 0,-1-5 1 16,1 8-20-16,-1-2-4 0,-3 3-1 0,0 6 0 15,0 3-14-15,0 7-3 0,-4 2-1 0,1-2 0 16,-1 3 1-16,1 12 0 0,-4-3 0 0,-1 6 0 16,5-3-9-16,-8-3-2 0,4 10 0 0,0 2 0 15,0 1-21-15,0-10-5 0,0 0-1 0,0-12 0 16,-1 6-14-16,5-7 9 0,3-2-9 0,-7-10 8 16,3 3-8-16,1-9 0 0,-1 3 0 0,4-13 0 15,0-6-102-15,0 4-13 16,3-7-2-16</inkml:trace>
  <inkml:trace contextRef="#ctx0" brushRef="#br0" timeOffset="24780.5713">10329 236 1342 0,'0'0'60'0,"0"0"12"0,0 0-58 0,0 0-14 16,4-9 0-16,-4 9 0 0,3-6 68 0,-3 6 12 15,0 0 1-15,0 0 1 0,0 0-6 0,0 0-2 16,0 0 0-16,7 0 0 0,0 6-16 0,1 3-3 0,-1 1-1 0,-4 15 0 16,1-10-2-16,-4 14 0 0,0-1 0 0,-7 16 0 15,0-7-12-15,-4 17-4 0,-3-4 0 0,0 6 0 16,-4-2-3-16,4-1-1 0,-4 10 0 0,1-10 0 15,-4 0-9-15,3 4-3 0,4-4 0 0,-4-3 0 16,4 4-20-16,-4-17 0 0,8 4 0 0,-1-10 0 16,-3-6 30-16,4 4 2 0,-1-11 0 0,4-2 0 15,-4 0-32-15,8-7 0 0,-1-6 0 0,1 4 0 16,-1-14 12-16,4 7-3 0,-3 0-1 0,3-9 0 16,3-10-8-16,4 3 0 0,-3-2 0 0,6-4 0 15,1-3 0-15,3-1-11 0,0-2 3 0,7 3 0 16,-3 6 8-16,0 1 0 0,6-1 0 0,-2 3-8 0,-1 13-8 15,0-10-2-15,4 13 0 0,-4 0 0 0,0 13 18 0,-4-10-10 16,1 6 10-16,0 1-8 0,3 6-2 0,0-4 0 16,-7 1 0-16,4-1 0 0,-4 4 10 0,0-7 0 15,0 7 0-15,0-7 0 16,0 4-86-16,1-4-22 0,2 1-4 0,-3-1-591 16,0 4-118-16</inkml:trace>
  <inkml:trace contextRef="#ctx0" brushRef="#br0" timeOffset="25451.5853">11112 932 921 0,'4'-3'82'0,"-4"-9"-66"0,-4 9-16 0,4-7 0 16,0 1 115-16,0 2 19 0,0-11 4 0,-3 8 1 15,3 4-6-15,0-3-1 0,0-1 0 0,-4-2 0 16,1 2-34-16,-1-2-7 0,1 2-2 0,3 7 0 15,-4 3-38-15,4 0-8 0,0 0-2 0,0 0 0 16,0 0-8-16,-7 0-1 0,-3 3-1 0,3 13 0 16,0-7-13-16,-4 10-2 0,-3 0-1 0,0 6 0 15,0 3-15-15,-4 7 9 0,4-7-9 0,0 7 8 16,3 5-8-16,1-8 0 0,3-1 0 0,0-3 0 16,3-9 0-16,-3 0 0 0,7-3 9 0,-4-7-9 15,8 0 0-15,-4-2 8 0,0-7-8 0,7 0 0 16,0-7 0-16,-3 1 0 0,-1-6 0 0,8-4 0 0,3-3 0 15,0 0-10-15,0-6 1 0,-3 6 0 16,6 1 9-16,-6-8-8 0,3 8 8 0,0 8-8 0,-3-5-3 16,-1 5 0-16,1 1 0 0,-1 6 0 0,-10 3 11 0,7 3 0 15,4 6 0-15,-4 1-8 0,0 5 8 0,0 4 0 16,0 0 0-16,0 6 8 0,0-6-8 0,0 6 11 16,-3 0-11-16,7-6 12 0,-4 0-12 0,3-7 0 15,-6 1 0-15,-1-4 8 0,-3-9-8 0,11 3 0 16,-4 7 0-16,0-10 0 0,-7 0 9 0,11 0-9 15,-1-10 10-15,1-2-10 0,-4-1 0 0,7 4 8 16,-4-4-8-16,5-6 0 0,-1-6 0 0,3 10 0 16,-6-14 0-16,6 4 0 0,1-3 10 0,3 0-1 15,-7-7 0-15,8 10 0 0,-1-12 24 0,0-7 5 16,-3 9 1-16,-1-12 0 0,4-3-19 0,1-3-4 0,-5-10-1 16,1 10 0-16,3-4-6 0,-3-2-1 0,-1 12 0 0,1-7 0 15,-4 10-8-15,0 7 0 0,-3 2 0 0,-1 10 0 16,-3-3 0-16,0 9 0 0,-3 10 0 15,-1 2 0-15,-3 7 0 0,0 0 0 0,0 0 0 0,-3 10 0 16,-1 12 0-16,1 6 8 0,-4 0-8 0,0 10 8 16,-4 3 8-16,1 6 2 0,3-3 0 0,-4 9 0 15,0 10 12-15,1-1 2 0,3-8 1 0,0 5 0 16,-4-2-16-16,8-4-3 0,-1-6-1 0,0 6 0 16,4-3-2-16,-3-2-1 0,3 2 0 0,0-13 0 15,3 1-10-15,-3-4-17 0,0-5 4 0,0-7 1 16,-3 0-100-16,-1-16-20 0,1 3-4 15,-4-9-1073-15</inkml:trace>
  <inkml:trace contextRef="#ctx0" brushRef="#br0" timeOffset="25670.621">11275 594 2131 0,'-14'-19'94'0,"14"19"20"0,0 0-91 0,0-6-23 16,-4-4 0-16,4 10 0 0,4-3 55 0,3-3 6 16,0-4 2-16,0 10 0 0,0 0-11 0,3-9-3 15,8 6 0-15,0 3 0 0,3 0-26 0,-3 0-6 0,6 0-1 16,1 3 0-16,3-3-16 0,-3 0 0 0,-4-3-8 16,4 3 8-1,-1-6-172-15,1 12-29 0</inkml:trace>
  <inkml:trace contextRef="#ctx0" brushRef="#br0" timeOffset="26748.1557">13190 672 1324 0,'0'0'118'0,"4"3"-94"16,3 7-24-16,0 2 0 0,7 1 0 0,0-4 0 15,4-3 0-15,0-2 0 0,3-4 34 0,-4 0 9 16,1 0 1-16,3-4 1 0,4-2 32 0,-4-13 7 0,-3 4 0 15,-1 2 1-15,4-3-15 0,-3-12-3 0,0 13-1 0,-4-14 0 16,3 11-33-16,-2-8-6 0,-1 4-2 0,0 1 0 16,0 2 11-16,0-6 3 0,-10-4 0 0,3 7 0 15,-4-3-31-15,1 0-8 0,3 0 0 0,-4 6 0 16,-3-15 0-16,0 15 0 0,-3-9 0 0,3 3 0 16,0-3 0-16,0 9 0 0,-7-6 0 0,3 6 0 15,1 3 0-15,3 4 0 0,-7 5 0 0,-1-2 0 16,1 0 8-16,0 9 0 0,0 0 0 0,-3 6 0 15,-1-3-8-15,1 6 0 0,-1 7 0 0,0-7 0 16,1 1 0-16,-1 9 0 0,1-10 0 0,3 7 0 16,-4-7-10-16,4 10 10 0,-4 6-12 0,4-6 12 15,-3 9 0-15,-1 3 8 0,4 7 0 0,-3 9 1 0,-5 6 19 16,5 1 4-16,-1 8 1 0,-3 1 0 0,4 6 7 16,-5-12 0-16,5 2 1 0,-1-2 0 0,4 5-16 15,0-2-3-15,4-7-1 0,-4 4 0 0,7-13-12 0,0-1-9 16,-4-5 12-16,1-3-12 0,-1-4 10 0,0-9-10 15,1-3 8-15,-4 3-8 0,0-10-13 0,0-2-8 16,-4-1-2-16,1-3 0 16,-5-3-188-16,1-6-37 0</inkml:trace>
  <inkml:trace contextRef="#ctx0" brushRef="#br0" timeOffset="26966.8538">13028 917 1868 0,'0'0'41'0,"0"0"9"0,7-10 2 0,0 7 0 0,4-13-42 0,3 7-10 0,4 0 0 0,3-1 0 16,7 1 88-16,0-1 15 0,7-5 3 0,-3 5 1 16,3 7-59-16,-3-3-12 0,3 0-3 0,1 6 0 15,-4-3-33-15,-1-4 0 0,1 7 0 0,0-3-9 16,3 6-118-16,-7-3-23 15,0 7-5-15,1-4-1 0</inkml:trace>
  <inkml:trace contextRef="#ctx0" brushRef="#br0" timeOffset="27357.3901">14298 779 172 0,'-3'-7'16'0,"3"7"-16"16,0-9 0-16,-4 0 0 0,4-1 319 0,0 4 61 16,-3 6 12-16,3 0 2 0,-4-9-248 0,-3 9-50 15,3 0-9-15,-3 0-3 0,-3 0-22 0,3 9-5 16,-4-3-1-16,-3 4 0 0,3 8-11 0,1-2-2 16,-4 3-1-16,3 9 0 0,4-3-21 0,0 3-4 15,0-12-1-15,0 12 0 0,3-3-8 0,1-6-8 16,-4 0 12-16,7 6-12 0,0-9 8 0,0-4-8 15,3 14 0-15,1-14 0 0,3-6 0 0,-4 10 0 16,-3-3 0-16,8-7 0 0,-1-6 8 0,7 3-8 0,-4-3 0 0,1-3 0 16,6-3 0-16,1-4 10 0,0-2-10 15,3-1 8-15,0 1-8 0,-3-7 0 0,3 0 0 16,0-6 0-16,-7 0 0 0,0-4 0 0,0 4 0 0,-3-3 0 16,0 3 8-16,-4 0-8 0,0 6 0 15,-4-3 8-15,-3 0-8 0,0 10 8 0,-3-4-8 0,3 7 8 16,-7-1-8-16,0 4 8 0,-4 3-8 0,4 3 8 15,-7 3-8-15,-4 3 0 0,1 1-12 0,-1 2 12 16,-7 3-122-16,1 4-17 16,2-3-3-16</inkml:trace>
  <inkml:trace contextRef="#ctx0" brushRef="#br0" timeOffset="27747.9219">14732 647 2070 0,'0'0'45'0,"0"0"10"0,11 9 1 0,-1-9 3 0,1 0-47 0,-1 7-12 15,-3 2 0-15,8-6 0 0,-5 13 21 0,1 3 3 16,-1-4 0-16,-3 4 0 0,4 9 3 0,-4-9 1 15,-4 6 0-15,5 0 0 0,-5 4-14 0,1-4-2 16,-1-3-1-16,-3-7 0 0,-3 10 8 0,-1-6 1 0,4-3 1 16,-3-3 0-16,-1 2 25 0,0 1 5 0,1-13 1 0,3 6 0 15,0-9 0-15,0 0 0 0,-7 0 0 0,0-3 0 16,3-3 3-16,1 3 1 0,-4-13 0 0,3 1 0 16,1 2-27-16,-1-3-5 0,8-3 0 0,-1-6-1 15,4 7-12-15,4-8-3 0,3-2 0 0,4 3 0 16,-1-3-8-16,4 0 0 0,4 0 0 0,-4 2 0 15,4 1 0-15,-4-3-12 0,0 3 4 0,0 6 8 16,1 0-111-16,-5 4-14 0,1 2-3 0,-4 1-693 16,4 2-139-16</inkml:trace>
  <inkml:trace contextRef="#ctx0" brushRef="#br0" timeOffset="28794.5471">17258 343 1310 0,'0'0'58'0,"0"0"12"0,0 0-56 0,-7-6-14 0,0 6 0 0,0 0 0 15,0 0 52-15,-4 0 7 0,0 6 1 0,1 0 1 0,-4-3-37 0,3 16-8 16,-6-13-2-16,-1 4 0 0,4-1 0 0,-7 7 0 15,3 3 0-15,-3-7 0 0,3 4 3 0,-3 3 1 16,3 0 0-16,1-4 0 0,-1 4-9 0,0-10-1 16,8 7-8-16,-1-3 12 0,4-1 5 0,0 1 1 15,7-4 0-15,0-3 0 0,0-2-18 0,7 5 0 16,0-9 0-16,4 6 0 0,-4-6 11 0,7 6-2 16,4-2 0-16,3-4 0 0,0 0-9 0,0 6 12 15,0-3-12-15,1 6 12 0,-1-2-12 0,-4 2-11 16,1 1 3-16,-4-1 0 0,0 10 8 0,0-10 0 15,-3 1 8-15,-4-1-8 0,0 7 35 0,-3-7 2 16,-4 7 1-16,0-7 0 0,-4 4 13 0,0-1 2 16,1-2 1-16,-4 2 0 0,0-6-16 0,-4-2-3 15,1 5-1-15,-1-3 0 0,-3 1-26 0,3-4-8 0,-6 6 0 16,3 0 0 0,-4-2-25-16,-3-4-9 0,0 3-2 0,0-6-618 0,-1 3-124 15</inkml:trace>
  <inkml:trace contextRef="#ctx0" brushRef="#br0" timeOffset="29423.084">17579 566 1357 0,'-7'-16'29'0,"7"16"7"0,0-10 0 0,0 10 4 15,0 0-32-15,0 0-8 0,0 0 0 0,0 0 0 0,0 0 48 0,0 0 8 16,3 0 1-16,4 16 1 0,-3-3-27 0,3 2-6 16,-3 4-1-16,3 0 0 0,-4 6 13 0,1 0 3 15,-1-6 0-15,1 0 0 0,-1 0-16 0,1 6-2 16,-1-7-1-16,1-2 0 0,-1-3 18 0,1 2 3 15,-1-5 1-15,4 5 0 0,-7-15-20 0,4 4-4 16,-4-4-1-16,11 0 0 0,-1 0 32 0,1 0 6 16,-1-4 2-16,-3-2 0 0,4-6-12 0,0-4-2 15,-1 7-1-15,1-1 0 0,3-6-22 0,-4-5-4 16,5-1-1-16,-5 3 0 0,4 0-16 0,0 0-12 16,-3-6 1-16,3 6 1 15,-3 0-92-15,-1-6-18 0,4 10-4 0,-3 2-852 0</inkml:trace>
  <inkml:trace contextRef="#ctx0" brushRef="#br0" timeOffset="29735.9551">18475 424 1785 0,'11'-18'79'0,"-8"8"17"16,1 4-77-16,-1-4-19 0,4 7 0 0,0-12 0 16,0 5 9-16,-3 7-1 0,-4 3-8 0,0 0 12 15,0-12 21-15,0 12 4 0,-7 0 1 0,0 0 0 16,-4 6-6-16,-3 0-2 0,-4 7 0 0,1 2 0 0,-4 4-8 0,-1 9-2 16,-2 1 0-16,3 5 0 0,-4 1 18 0,4 2 3 15,0 7 1-15,3-9 0 0,0-1-13 0,1 4-2 16,6-10-1-16,0-3 0 0,1 3 5 0,6 4 1 15,1-10 0-15,3-7 0 0,3 4-32 0,1 0 0 16,3-10 0-16,0 7 0 16,7-10-36-16,0-3-12 0,4-3-4 0,3 0-653 15,4-3-131-15</inkml:trace>
  <inkml:trace contextRef="#ctx0" brushRef="#br0" timeOffset="30141.7936">19032 105 921 0,'0'0'82'0,"0"0"-66"0,0 0-16 0,0 0 0 16,0 12 232-16,4 1 44 0,-4 2 8 0,0 4 1 16,0 9-189-16,0-9-37 0,-4 16-8 0,4-7-2 15,0 6 4-15,-3 1 1 0,3 9 0 0,-4-7 0 16,4 7-7-16,-3 10-2 0,-1-7 0 0,1-3 0 15,-1-1-16-15,1 1-3 0,-1-6-1 0,-3-4 0 16,4 1 10-16,-5-1 1 0,5-5 1 0,-1-4 0 16,-3-3-27-16,4 3-10 0,-4-10 0 0,0-2 9 15,0 0-9-15,3-4 12 0,4-9-12 0,0 0 12 16,0 0-4-16,-3-6 0 0,-1-4 0 0,4 1 0 0,0-7-8 16,7-3 0-16,0-6 0 0,7 6-11 15,4-15 0-15,-4 6 0 0,0 3 0 0,7 6 0 0,1-3 11 0,-1 6 0 16,3 1 0-16,-2 11-8 0,-1-2 8 0,-4 6 0 15,5 0 0-15,-5 6 8 0,-3-2-8 0,0 5 0 16,4-3 0-16,-7 4 0 0,-1 8 0 0,1-2 0 16,-4-13 0-16,3 13 0 0,-3 0 0 0,1-4 0 15,-5-2 0-15,4 5 0 16,-3-5-79-16,3-1-17 0,-7 7-3 0,3-7-1009 0</inkml:trace>
  <inkml:trace contextRef="#ctx0" brushRef="#br0" timeOffset="31516.3314">21064 556 230 0,'0'0'10'0,"0"-9"2"0,0 2-12 0,4-5 0 16,-1 2 0-16,1-2 0 0,-1 3 346 0,5-1 66 15,-5 1 14-15,8-4 2 0,-4 1-275 0,3 2-55 0,4-2-11 0,-3 5-3 0,0-2-52 0,-1 0-10 0,1 9-2 0,-1-4-1 16,1-2-19-16,-1 12 8 0,1-2-8 0,0 5 0 16,-1 7 0-16,1 2 0 0,-4 1 0 0,0 16 0 15,0-10 0-15,-7 3 0 0,3 10 0 0,-3-4 0 16,4 1 12-16,-4-1-12 0,0-2 12 0,0-7-12 15,0 9 17-15,4-15-3 0,-4 9-1 0,3-9 0 16,1-3 13-16,-4 2 2 0,3-8 1 0,-3-1 0 31,4 7-15-31,-4-10-3 0,0-6-1 0,0 0 0 0,0 0 26 0,0 0 4 0,0 0 2 0,0 0 0 16,0 0-21-16,3-6-4 0,-3 0-1 0,4-7 0 16,-4-3-6-16,0 4-2 0,3-10 0 0,1 9 0 15,-1-12-8-15,8-3 0 0,-4-9 0 0,4 5 0 0,3-12 0 16,0 7 0-16,3 8 0 0,1-11 0 0,0 11 0 15,3-5 0-15,-4 15 0 0,5 0 0 0,-1 4 0 16,0 2 0-16,-3 4 0 0,3 2 0 0,-7 7-11 0,4 7 11 16,10 2-8-16,-11 4 8 0,-10 2-8 0,4 4 8 15,7 0-8-15,-4 6 8 0,-4 3 0 0,-3-3-8 16,4 4 8-16,-4-4 0 0,7 3 0 0,-7-3 0 31,-10-6 0-31,6 0-8 0,8 6 8 0,-8-7 0 0,-6-2 0 0,-1-3 0 0,1-1 0 0,-1 1 0 16,4-4 0-16,-3 1 8 0,-8-1-8 0,11-9 0 31,4 6 0-31,-4-6 0 0,-7 7 0 0,7-7 12 16,0 0-4-16,0 0 0 0,0 0-8 0,3-7 0 0,1 1 0 0,3-3 0 15,7-1 0-15,-11-9 0 0,-6 1 0 0,6-1 0 0,11-6 8 0,-3 0-8 0,-7 6 8 0,3-16-8 16,3 7 0-16,4 3-10 0,0-3 1 16,4 3 0-16,-4 3 9 0,0-3 0 0,7 9 0 0,1 3 0 15,-8-2 0-15,0 5 0 0,0 7 0 0,0-3 0 16,-3 6 0-16,3 9 0 0,-7 1 0 0,7 5 0 15,0-5 0-15,-3 9 0 0,-8-1 0 0,4-2 0 16,4 3 0-16,-4 9 0 0,-4-9 0 0,1 3-8 16,-1-3 8-16,1 3 0 0,3 3-9 0,-3-6 9 15,-12 3-90 1,8-1-14-16,8-2-2 0,-5 6-923 0</inkml:trace>
  <inkml:trace contextRef="#ctx0" brushRef="#br0" timeOffset="32031.8203">22733 584 1720 0,'0'-15'76'0,"7"5"16"0,4 7-73 0,3-3-19 0,-11-4 0 0,4 10 0 0,7-9 37 0,-7 9 4 16,-7 0 1-16,0 0 0 0,0 0 7 0,0 0 2 0,4-9 0 0,-4 9 0 15,-7-10-19-15,7 10-3 0,7-6-1 0,-7 6 0 16,-7-3-3-16,0 3-1 0,7 0 0 0,0 0 0 16,0 0-12-16,-7 0-2 0,-7 0-1 0,3 3 0 15,1 3-9-15,-5 10 0 0,-6-4-12 0,0 7 12 16,4 6 0-16,-5 0 0 0,1-6 0 0,-4 9 0 15,1 1 0-15,6 5 0 0,0-15 0 0,-3 15 0 16,0-18 0-16,4 9 0 0,6-3 0 0,4-3 0 16,-4-3 0-16,8 2 0 0,-1-2 0 0,8-13 0 15,3 7 0-15,-7-10 0 0,0 0 12 0,10-3-4 16,5-4-8-16,-1 4 0 0,-4-6 0 0,4-7 0 16,0-3 8-16,4 4-8 0,-4 5 8 0,4-18-8 15,-8 9 0-15,8-6 0 0,3 0 0 0,-7 6 0 16,-3-15 0-16,3 12 8 0,4-3 0 0,-1 6 0 15,-3 3 29-15,-3 7 6 0,-4-1 1 0,7 7 0 16,4 3-28-16,-8 3-6 0,-10 7-1 0,7-1 0 0,8-3-9 16,-8 7 0-16,-11 3 9 0,4 2-9 0,0-2 0 0,4-3 0 15,-1 2 0-15,-3 10 0 0,-10-12-10 0,6 3-6 16,8 2-2-16,-4-2-718 16,-4-3-143-16</inkml:trace>
  <inkml:trace contextRef="#ctx0" brushRef="#br0" timeOffset="32344.2558">23086 540 2026 0,'0'0'44'0,"0"0"10"0,0 0 2 0,0 0 1 0,10 0-45 0,1 0-12 0,3 0 0 0,4 0 0 16,-4-9 27-16,7 9 3 0,0 0 1 0,7 0 0 16,1-3 17-16,-1-3 4 0,7 2 1 0,0-2 0 15,4 0-33-15,-4 6-8 0,1-9 0 0,-1-1-1 16,-3 1-11-16,-4-1 0 0,0 1 0 0,0 3 0 31,-3-4-20-31,-4 7-10 0,0-3-2 0,-3-4-990 0</inkml:trace>
  <inkml:trace contextRef="#ctx0" brushRef="#br0" timeOffset="32578.5764">23474 158 1152 0,'0'0'102'0,"0"0"-82"15,0 0-20-15,0 0 0 0,0 0 162 0,0 0 28 16,10 0 6-16,5 6 0 0,-8 10-97 0,0-4-20 16,3 7-4-16,-6-3-1 0,-4 12-11 0,3-3-3 0,-6 10 0 15,3-1 0-15,-7 7-6 0,-4 0-2 16,4 6 0-16,-4-7 0 0,1 1-33 0,-1 3-7 16,-3 0-2-16,0-6 0 0,0-4-10 0,0 1 0 0,0 2 0 0,-4 7 0 31,4-19-92-31,0 10-16 0,3-7-4 0</inkml:trace>
  <inkml:trace contextRef="#ctx0" brushRef="#br0" timeOffset="33516.2014">24028 575 1364 0,'0'-16'60'0,"0"16"13"0,3-3-58 0,1-6-15 0,-1 2 0 0,1-2 0 16,3 9 82-16,0-9 14 16,0 9 2-16,-4 0 1 0,5-4-40 0,-8 4-8 0,7 4-2 0,0 2 0 15,-4 6-49-15,4-5 0 0,0 5 0 0,-3 4 0 16,-4 3 0-16,0 0 10 0,0 6-2 0,0 3 0 15,-7-3 20-15,3 3 3 0,-3-9 1 0,0 6 0 16,0 0-16-16,0-6-4 0,0 0 0 0,0 0 0 16,0 3 15-16,-4-1 2 0,4-11 1 0,4-4 0 15,-4 7 2-15,7-13 1 0,0 0 0 0,0 0 0 16,0 0 14-16,0 0 2 0,-7 0 1 0,0 0 0 16,3-3-22-16,4-7-4 0,0 10 0 0,0-16-1 15,4 7-9-15,-1 0-2 0,4-7 0 0,0 3 0 16,0-5 16-16,11-14 4 0,-1 4 0 0,1 3 0 15,3-3-32-15,0-7 0 0,4 7 0 0,3-6 0 16,1 2 0-16,-5 7 0 0,8-9 0 0,-4 5 0 16,4 4-20-16,-4 0-11 0,4 13-1 0,-4-4-1 15,-7 7-101-15,-3-1-20 0,0 4-4 0,-4 6-838 16</inkml:trace>
  <inkml:trace contextRef="#ctx0" brushRef="#br0" timeOffset="33734.5455">24723 594 1652 0,'0'9'36'0,"0"-3"8"0,0 7 2 0,0-1 0 0,0-2-37 0,0 2-9 15,0 4 0-15,0 3 0 0,0 0 92 0,3-4 16 16,-3-2 3-16,0 3 1 0,4 2-68 0,-4-2-12 15,0-3-4-15,3-1 0 0,-3 1-20 0,0 2-8 0,0-11 0 0,0 5 0 32,0-3-111-32,0-6-28 0,-7 16-5 0,7-16-2 0</inkml:trace>
  <inkml:trace contextRef="#ctx0" brushRef="#br0" timeOffset="33875.1356">24948 324 1555 0,'4'-16'138'0,"0"16"-110"0,-1-9-28 0,1 0 0 16,-1-1 176-16,-3 10 29 0,7 0 7 0,-7 0 0 16,7 0-235-16,0 0-47 0,-7 0-10 0,0 0-869 15</inkml:trace>
  <inkml:trace contextRef="#ctx0" brushRef="#br0" timeOffset="34273.7728">25548 390 1267 0,'18'-3'112'0,"-11"3"-89"15,0-7-23-15,3 4 0 0,-2-3 128 0,2 6 22 16,4-9 4-16,0 9 1 0,-3 9-30 0,3-3-5 16,0-3-2-16,4 7 0 0,-4 2-67 0,0 1-14 15,4 12-2-15,-1-6-1 0,4 9 18 0,-3-3 3 16,0 3 1-16,3 7 0 0,0-7-4 0,0-3 0 15,4 3 0-15,0 1 0 0,-8-4-27 0,4 0-5 16,1-6-2-16,-1 6 0 0,-7-3-6 0,4-7-2 16,-1 4 0-16,-6-9 0 0,3 5-10 0,-7-5-11 15,4-1 3-15,-4 0 0 0,-4-9-13 0,-3 0-3 0,0 0 0 0,0 0 0 32,0 0-185-32,0 0-38 0</inkml:trace>
  <inkml:trace contextRef="#ctx0" brushRef="#br0" timeOffset="34539.369">26173 371 1792 0,'0'-19'80'0,"0"19"16"16,3-9-77-16,4 9-19 0,0-6 0 0,-7 6 0 16,0 0 27-16,11-4 1 0,-11 4 1 0,0 0 0 15,0 0 28-15,0 0 6 0,0 0 1 0,3 10 0 0,-6-1-9 0,-1 10-2 16,-6 0 0-16,-4 15 0 0,-4-5 9 0,0 5 2 15,-10 1 0-15,0 12 0 0,-7-7-8 0,-1-2 0 16,1 6-1-16,-4-6 0 0,4 5-35 0,3-2-6 16,-3-9-2-16,0 11 0 0,3-8-12 0,0 3 0 15,-3-7 0-15,7-3 0 0,-4 0 0 0,4 1-10 16,3-4 2-16,-3 3 0 16,3-6-127-16,0-10-25 0,1 7-4 0</inkml:trace>
  <inkml:trace contextRef="#ctx0" brushRef="#br0" timeOffset="35710.943">28395 506 1094 0,'0'-19'97'0,"14"10"-77"0,18-4-20 0,-4 1 0 0,-14-1 108 0,0-3 19 16,-7 4 3-16,1-4 1 0,-1 10-3 0,-7-4-1 15,10 1 0-15,-10 0 0 0,4 9-50 0,-4-10-9 16,-4 7-3-16,4 3 0 0,0 0-36 0,0 0-7 16,-10 13-2-16,6-4 0 0,4-9-12 0,-7 16-8 15,0 9 8-15,-7 6-8 0,7 4 11 0,-14-1-3 16,10 10 0-16,-10 9 0 0,3-6 20 0,-6-3 3 15,2 0 1-15,-2 10 0 0,-1-7-32 0,0 3 0 16,1-6 0-16,2 3 0 0,1-3 0 0,4 0 0 16,-1-7 0-16,4-2 0 0,3-7 0 0,1-9 14 15,3-4-4-15,-4 4-1 0,8-3-9 0,-5-7 0 16,1 1 9-16,0-1-9 0,4-9 16 0,3 0 0 16,0 0-1-16,0 0 0 0,-7 6 4 0,7-6 1 0,-4-6 0 0,4 3 0 15,0-13-1-15,4 7 0 0,-1-10 0 16,8-3 0-16,-4-6-19 0,7 0 10 0,-3-7-10 0,6 1 8 15,-3-7-8-15,0 0 0 0,1 3 0 0,-1-5 0 16,7-1 0-16,-3 0 0 0,3-3 0 0,3-3 0 16,-2 6 0-16,-1-3 8 0,0-7-8 0,4 10 8 15,-4 1-8-15,-4-1-11 0,5 6 3 0,-1 0 0 16,-4 4-4-16,5 6 0 0,-5 3 0 16,4-1 0-16,0 8 12 0,1-7-8 0,-5 12 8 0,4-3-8 15,-3 7 8-15,0 0 0 0,-4-1-9 0,3 4 9 16,-6 3 0-16,3 3-9 0,-3 0 9 0,-1 3 0 15,1 3-9-15,0 10 9 0,-4-4 0 0,3 7-9 0,-3 6 9 16,0 0 8-16,0 4-8 0,0 5 11 0,0-6-11 0,-7 7-11 16,15-7 3-16,-8 10 0 0,-4-4 8 0,8 1 11 15,-4-1-3-15,0 4 0 0,-4-10-16 0,4 6-4 16,0-5-1-16,1 5 0 0,-5-9 13 0,1 3 16 16,-1 1-3-16,-3 5-1 0,7-2 7 0,-7-4 1 15,4-6 0-15,-4 12 0 0,0-9-20 0,3 4 0 16,-3-14 0-16,4 13 0 15,-4-2-73-15,-4-8-19 0,4 1-3 0,-3-3-653 16,3-7-130-16</inkml:trace>
  <inkml:trace contextRef="#ctx0" brushRef="#br0" timeOffset="35960.8858">28300 744 1940 0,'0'0'43'0,"7"0"9"0,3-6 1 0,8 6 1 0,0-9-43 0,3 9-11 0,4-4 0 0,3 4 0 16,4-6 50-16,6-3 8 0,1 9 2 0,11-10 0 15,3 1-43-15,-1 3-8 0,1 3-1 0,4-7-8 16,-4 10-80-16,-7-9-22 0,38-7-5 15,-24 7-1-15</inkml:trace>
  <inkml:trace contextRef="#ctx0" brushRef="#br0" timeOffset="38085.3768">2417 2823 576 0,'0'0'51'0,"0"0"-41"16,-11-6-10-16,11 6 0 0,-4-3 66 0,4-3 11 15,-10-4 3-15,10 1 0 0,0 6 0 0,0-7 1 16,-7-2 0-16,14 9 0 0,-7-7-24 0,0-6-5 16,-7 7 0-16,7 0-1 0,-4-1 8 0,4 1 1 15,0-1 1-15,-7 4 0 0,7-3 4 0,0 9 1 16,0 0 0-16,0 0 0 0,0 0-46 0,0 0-10 16,0 0-2-16,0 0 0 0,-3 9-8 0,-1-3 0 15,4-2 0-15,0 11 0 0,-7-5 0 0,14 8 10 16,-7 8-10-16,4-8 10 0,6 1 8 0,-6 6 2 15,3 4 0-15,3 5 0 0,-3-6 1 0,1 7 1 16,-5-7 0-16,4 6 0 0,0-5-2 0,0 5 0 16,4-6 0-16,-11-3 0 0,3 1-5 0,4-5-2 15,-7 5 0-15,4-8 0 0,-1-2-3 0,4 3-1 0,-7-10 0 16,4 1 0-16,-4-10-1 0,0 0 0 0,0 0 0 0,0 0 0 16,7 0 1-16,0 0 0 0,0-10 0 0,4 1 0 15,-8-4-1-15,4-2-8 0,7-4 12 0,-10-6-4 16,3 6-8-16,0-6 8 0,0-3-8 0,-3-1 8 15,3-2-8-15,-7 3 8 0,0 0-8 0,10-7 8 16,-10 7-8-16,0 3 8 0,4-3-8 0,-1 9 8 16,4-6-8-16,-7 9 0 0,4 3-12 0,3 4 12 15,-7 3-10-15,0 6 10 0,0 0 0 0,7 0-9 16,0 9 9-16,-3 1-10 0,3 5 10 0,3 4-10 0,-10-3 10 16,14 3 0-16,-10-1 0 0,3 11-8 0,7-11 8 0,-10 8 11 15,3-8-3-15,3 7 0 0,-3-6-8 0,0-3 0 16,4 3 0-16,-8-10-11 0,8 7 19 0,0-7 3 15,-8 1 1-15,4-7 0 0,-7 3 1 0,7-6 1 16,-7 0 0-16,7 0 0 0,-7 0 11 0,4 0 3 16,6 0 0-16,1-6 0 0,-7-4-11 0,3 1-1 15,3 0-1-15,4-1 0 0,-3-9-6 0,3 1-1 16,0-8 0-16,7 8 0 0,-7-11 1 0,1-2 0 16,-1 3 0-16,3 0 0 0,-6-1-9 0,3-5 8 15,-3-4-8-15,-4 4 8 0,-4-1-8 0,4 7 0 16,0-6 0-16,-3 8 0 15,3-2-49-15,-7 13-3 0,0-4 0 0,3 9-671 16,1 1-134-16</inkml:trace>
  <inkml:trace contextRef="#ctx0" brushRef="#br0" timeOffset="38679.3287">3256 3040 1400 0,'0'0'62'0,"0"0"13"0,0 0-60 0,11 0-15 16,-4 0 0-16,3 0 0 0,4-3 24 0,4-4 1 16,-4 4 1-16,7-6 0 0,-10-1 24 0,7-5 5 15,3 5 1-15,-4-5 0 0,1 5-5 0,-4-9-1 16,0 4 0-16,0 2 0 0,-3-3-8 0,0-2-2 15,-4 2 0-15,0-3 0 0,0 3-12 0,-4 4-2 16,-3-4-1-16,7-3 0 0,-7 10 4 0,0 0 1 16,-7-10 0-16,4 3 0 0,-4 7-6 0,0-7 0 15,3 7-1-15,-3-4 0 0,0-3-10 0,0 13-1 16,0-3-1-16,3-3 0 0,-6 9 1 0,-1-7 1 16,4 7 0-16,0 0 0 0,-4 0-13 0,1 7 0 0,-1-7 0 15,1 9 0-15,-4 0 0 0,3 1 0 0,-7 9 0 0,8-4 0 16,-4 10 8-16,3 4 0 0,-7-11-8 15,4 11 12-15,4-4 8 0,3 9 0 0,-4-6 1 16,4-3 0-16,0 4-12 0,3-4-9 0,4 3 12 0,4-3-12 16,-4-6 8-16,7 6-8 0,0-3 0 0,4-6 0 15,3 2 8-15,-4-2-8 0,5-6 12 0,6 2-12 16,-4 4 8-16,1-7-8 0,7 1 0 0,-8-4 0 16,1 3 0-16,3-6-17 0,0 4 1 0,0-7-728 15,1 3-145-15</inkml:trace>
  <inkml:trace contextRef="#ctx0" brushRef="#br0" timeOffset="41748.7657">5616 2353 1123 0,'0'0'24'0,"0"0"6"0,0-9 1 0,0 9 1 0,0 0-32 0,0 0 0 0,0 0 0 0,-3-10 0 16,-4 10 82-16,3-3 10 0,-6-3 3 0,2 6 0 16,1-3-28-16,0-4-6 0,-7 7-1 0,4 0 0 15,-1 0-13-15,0-3-3 0,-3 3-1 0,4 0 0 16,10 0-17-16,-14 0-3 0,0-6-1 0,-1 6 0 15,1 0 7-15,0 0 2 0,0 0 0 0,4 0 0 0,-5 0-31 0,1 0 0 16,4 0-11-16,-4 6 11 0,7-3 0 0,-11 7 12 16,0-4 0-16,4 3 0 15,-3 1 7-15,-1-1 1 0,0 1 1 0,1 8 0 0,-8 7 1 0,4-6 0 16,0 10 0-16,-1 2 0 0,1-3 4 0,4 0 1 16,-1-3 0-16,0 4 0 0,8 5-15 0,3-6-2 15,0 1-1-15,3 5 0 0,1-9-9 0,6 3 0 16,1-3 0-16,6-6 8 0,4 10-8 0,4-4 0 15,-4 0 0-15,7-3 0 0,0 3-10 0,1-6-4 16,-5-1-1-16,8 4 0 16,0-3-59-16,-4 0-12 0,3 0-2 0,1-10-535 15,3 7-106-15</inkml:trace>
  <inkml:trace contextRef="#ctx0" brushRef="#br0" timeOffset="42201.4132">6011 2670 1152 0,'4'-7'102'0,"-1"-8"-82"0,1 5-20 0,-4-2 0 15,0-4 116-15,0 7 18 0,0-7 4 0,3 7 1 16,-3-4-14-16,0 4-2 0,0-1-1 0,0 4 0 16,0-3-55-16,0 9-11 0,-3 0-3 0,3 0 0 15,0 0-36-15,0 0-7 0,-7 0-2 0,-4 0 0 16,4 9 0-16,-3-3-8 0,-1 4 12 0,0-1-4 15,1 4-8-15,-1 2 12 0,4 4-12 0,-3 0 12 16,-4 0-12-16,3 6 0 0,0-6 0 0,1 6-11 16,3 3 11-16,0-9 0 0,0 6 8 0,3-6-8 0,-3-1 0 0,4-2 0 15,3 3 0-15,0-3 0 0,3-7 0 16,-3 7 0-16,0-13 0 0,0-3 0 0,0 0 0 0,0 0 0 16,0 0 0-16,11 6 0 0,-1-6-14 0,-3 0 2 15,4-6 1-15,-4-4 0 0,4 1 11 0,-1-7-13 16,-3-2 5-16,4-1 8 0,-1-6-8 0,1 6 8 15,3-9 0-15,-3-1 0 0,3 4 0 0,-4-3 0 16,1 3 0-16,-1 6 0 0,-3 3 12 0,1-2 3 16,-5 8 1-16,1 4 0 0,-4 6 18 0,0 0 4 15,0 0 1-15,0 0 0 0,0 0-21 0,0 0-4 16,0 6-1-16,0 10 0 0,-4-4-13 0,4 4 0 16,4-3 0-16,-4 9 0 0,3-4-8 0,-3 1-5 15,-3-3-1-15,6-4 0 16,1 7-128-16,-4-3-26 0,0 0-4 0,-4-7-457 0,4 4-91 0</inkml:trace>
  <inkml:trace contextRef="#ctx0" brushRef="#br0" timeOffset="42607.5695">6304 2663 576 0,'11'-18'25'0,"-4"2"6"15,0-3-31-15,0 10 0 0,3-10 0 0,1 3 0 16,-4 4 234-16,4-4 41 0,-1 7 8 0,1-1 1 15,-1 4-132-15,-2-4-28 0,2 10-4 0,-3 0-2 16,0 0-46-16,0 10-8 0,0-10-3 0,0 16 0 0,0-7-18 16,-3 10-4-16,-1-4-1 0,5 4 0 0,-8 6-14 0,0-6-2 15,0 0-1-15,0 6 0 0,0-3-7 16,-4 0-2-16,8-3 0 0,-8 0 0 0,0-10 0 0,4 7 0 16,0-4 0-16,0-2 0 0,0-10 0 0,0 0 0 15,0 6 0-15,0-6 0 0,0 0-12 0,0 0 9 16,0 0-9-16,0 0 8 0,0-6 18 0,8-4 3 15,-5-2 1-15,4-10 0 0,0 3-21 0,4-3-9 16,-1-3 8-16,4 0-8 0,-3-3 8 0,0 2-8 16,3-2 8-16,3 9-8 0,1-6 0 0,3 7 0 15,-7 2-9-15,0 6 9 0,4 1 0 0,-4 6 0 16,-3-3 0-16,3 12 0 0,0-3 0 0,-3 6 0 16,-1 1 8-16,-3 6-8 0,0-1 0 0,0 4 0 15,-3-6 0-15,-1 5 0 0,-3 4 0 0,4-3 12 16,-4 0-3-16,0-3-1 0,0-4-8 0,0 7 0 0,-4-10-12 0,4 7 12 31,0-7-93-31,0 1-11 0,0 6-3 0,0-13 0 16,0 9-126-16,0-9-26 0</inkml:trace>
  <inkml:trace contextRef="#ctx0" brushRef="#br0" timeOffset="44803.1763">8234 2209 806 0,'0'0'72'0,"-7"-3"-58"16,7-7-14-16,-4 4 0 0,1-4 68 0,-1 4 10 15,1-3 2-15,3 9 1 0,0 0 11 0,0 0 1 16,-4 0 1-16,4 0 0 0,0 0-43 0,0 0-9 16,0 0-2-16,0 0 0 0,0 0-8 0,-3 0-1 15,3 0-1-15,-7 9 0 0,3-3-2 0,-3 10-1 16,7-3 0-16,-4 5 0 0,1-2 9 0,-1 9 1 15,4 3 1-15,0-9 0 0,4 6-2 0,-1 4 0 16,-3-1 0-16,4-3 0 0,3 3-20 0,0-3-4 16,-3 3 0-16,3-2-1 0,3-1-11 0,-3-7 12 15,4-5-12-15,-1 3 12 0,1-1-12 0,-4-5 12 16,4-1-12-16,-1 1 12 0,1-10 10 0,-1 0 2 16,1 0 1-16,0 0 0 0,-4 0 1 0,7-10 0 15,-4 1 0-15,1-1 0 0,0-5-3 0,3 5-1 16,-4-9 0-16,4 1 0 0,0-7-5 0,1 9-1 0,-1-19 0 15,-4 7 0-15,4-6 2 0,4 2 0 0,-4-8 0 0,-3 2 0 16,-1-6-4-16,1 0-1 0,3 6 0 0,-3-12 0 16,-4 13-13-16,3-7 0 0,4 6 8 0,-3 4-8 15,-1 5 0-15,1 4 9 0,0 6-9 0,-4 1 8 16,0 2-8-16,0 7-9 0,-4 9 9 0,-3 0-13 16,4 6-150-16,-4 6-29 0</inkml:trace>
  <inkml:trace contextRef="#ctx0" brushRef="#br0" timeOffset="45224.9529">9183 2002 1555 0,'0'0'138'0,"-4"-7"-110"16,-3-2-28-16,4 6 0 0,3 3 12 0,0-6-2 16,-7-4-1-16,3 10 0 0,-3-3 1 0,0 3 0 15,0 0 0-15,-4 0 0 0,1 0 5 0,-1 0 1 16,1 3 0-16,-1 7 0 0,-7-1-6 0,4 0-1 0,0 7 0 0,0 0 0 15,-4 6 11-15,1-7 3 0,3 1 0 0,0 3 0 16,3 3-12-16,4 0-3 0,0-10 0 0,3 13 0 16,4-9 4-16,0-3 1 0,7-4 0 0,0 7 0 15,4-7 8-15,0 7 2 0,3-4 0 0,-4-2 0 16,4 5 18-16,4-5 4 0,-4-1 1 0,-3 1 0 16,-4 5 6-16,3-5 0 0,4-1 1 0,-3 1 0 15,-7-1-8-15,-1 0-1 0,1 7-1 0,3-7 0 16,-7 1-15-16,-4 9-4 0,4-4 0 0,-3-2 0 15,-1 3-12-15,-3-1-4 0,0-2 0 0,0 3 0 16,-4-7-8-16,1 10 0 0,-1-10 0 0,1 10 0 16,-1-13-122-16,-3 10-20 0,3-7-4 0</inkml:trace>
  <inkml:trace contextRef="#ctx0" brushRef="#br0" timeOffset="45662.3507">9391 2412 1609 0,'0'0'71'0,"0"0"15"0,0 0-69 0,11 0-17 15,-1 0 0-15,4 4 0 0,4-4 20 0,-4 0 0 0,4 0 0 0,-1-4 0 16,1 4 35-16,0-9 7 0,-1 3 2 0,1-7 0 15,3-2-6-15,-3 5-1 0,-1-5 0 0,1-4 0 16,0 0-21-16,-1 0-5 0,-3-6-1 0,0 6 0 16,1-6 2-16,-1 6 0 0,-4 0 0 0,-3-6 0 15,4 7 7-15,-8 2 1 0,4 3 1 0,-3-2 0 16,-1 2-26-16,-3-3-6 0,4 7-1 0,-4-7 0 16,-4 7-8-16,4 6 8 0,-3-3-8 0,3 6 8 15,0 0-8-15,0 0 0 0,-11 0 0 0,1 6 0 16,-1-3 0-16,4 6 0 0,-7 7 0 0,3-7-11 15,1 10 11-15,-4-3 0 0,0-4 0 0,0 14 0 16,-1 2 0-16,5-9 0 0,-1 6 0 0,4-7 0 16,0 8 0-16,4-8 0 0,-4 7 0 0,3-6 0 0,4-3 0 15,0 3 0-15,0 0 0 0,4-1 0 0,3-2 0 0,0-3 0 16,0 2 0-16,3-5 0 16,1 5-92-16,-1-2-16 0,5-7-3 0,-1 4-895 15</inkml:trace>
  <inkml:trace contextRef="#ctx0" brushRef="#br0" timeOffset="46662.1123">11571 2011 979 0,'0'0'43'0,"0"0"9"15,-3-6-41-15,-1-4-11 0,4 10 0 0,-3-9 0 16,-8 6 81-16,0-3 15 0,4 2 2 0,0-2 1 0,-3 3-44 0,-1 3-9 16,-7 0-2-16,4 3 0 0,7-3-22 0,-7 10-5 15,0-4-1-15,-4 3 0 0,4 1 2 0,-3 2 0 16,-1 4 0-16,-3 3 0 0,0 0 12 0,0 6 2 15,3-7 1-15,0 8 0 0,1 2-4 0,3-13-1 16,3 11 0-16,7-8 0 0,1 1-14 0,-1-3-3 16,1-4-1-16,6 4 0 0,4-7-10 15,0 7 0-15,1-3 9 0,6-4-9 0,0 1 8 0,3-1-8 16,-3 0 8-16,4 4-8 0,0-1 0 0,3-2 0 16,0-1 0-16,-3-3 0 0,-8 4 0 0,4-4 8 15,4-3-8-15,-4 4 0 0,-3-4 16 0,-1 3-2 16,1-6 0-16,0 3 0 0,-4-3 18 0,3 6 3 15,-10-6 1-15,0 0 0 0,4 4-16 0,-4-4-4 16,-4 9 0-16,1-3 0 0,-1 4 13 0,-3 5 3 16,-4-2 0-16,1-7 0 0,-1 4-20 0,1 8-4 0,-8-8-8 15,-3 5 12-15,0-2-12 0,3 3 0 0,0-1 0 16,1 4 0 0,-4-9-46-16,7 8-6 0,-4-8 0 0,4 5-1 15,0-5-130-15,0-1-25 0</inkml:trace>
  <inkml:trace contextRef="#ctx0" brushRef="#br0" timeOffset="47255.7212">12104 1691 1443 0,'0'0'32'0,"0"-3"6"0,0-6 2 0,0 9 0 0,0 0-32 0,0 0-8 16,3-7 0-16,-3 7 0 0,0 0 48 0,0 0 8 15,0 0 2-15,0 0 0 0,0 0-8 0,0 0-2 16,0 0 0-16,0 0 0 0,0 0-29 0,0 0-7 15,0 10 0-15,0-1-1 0,-3 7 26 0,3 3 6 16,-4 0 1-16,1 6 0 0,-1 3-16 0,-3 6-2 16,0-5-1-16,-3 5 0 0,2 4 12 0,-2 2 3 15,-4-2 0-15,3 0 0 0,4 6-24 0,-3 0-4 16,-1-1 0-16,4 1-1 0,-4-6 5 0,1-4 0 0,3 1 1 16,0-7 0-16,-4 10 0 0,4-19 0 0,0 6 0 15,-4-6 0-15,4-4-1 0,4 1 0 0,-4-7 0 0,3 4 0 16,1-13-4-16,-4 9-2 0,7-9 0 0,0 0 0 15,0 0-2-15,0 0 0 0,0 0 0 0,0-9 0 16,0-1-8-16,0-2 0 0,3-10 0 0,4 3 0 16,7 0 0-16,-3 0-9 0,3-9 0 0,0 3 0 15,4-3 9-15,-1 3-13 0,1 0 5 0,-4 3 8 16,7 0-8-16,-7 3 8 0,4 10 0 0,-4-1 0 16,-3 7 0-16,3 3 0 0,-4 0-9 0,5 3 9 0,-5 7 0 0,-3-1 0 15,4 0 0-15,-1 7 0 0,1 3 0 0,-4 0 0 16,0-4-9-16,4 4 9 0,-8 0 0 0,8 0 0 15,-4-3 0-15,-4 2 0 0,1-2 0 0,3-3 0 16,-4 9 0-16,5-4 0 16,-8-5-77-16,3 9-13 0,1-10-2 0,-1 14-913 15</inkml:trace>
  <inkml:trace contextRef="#ctx0" brushRef="#br0" timeOffset="47615.0125">12562 2180 1324 0,'4'-15'118'0,"-4"15"-94"0,0-10-24 16,0 10 0-16,7-9 116 0,-7 9 18 0,0 0 4 0,0 0 1 15,0 0-97-15,0 0-19 0,0 0-4 0,-4 9-1 16,-3 1 22-16,7 5 5 0,-3 1 1 0,-1-3 0 16,1 5-21-16,-1-2-4 0,4 9-1 0,-3-3 0 15,-1 0 8-15,4-3 0 0,-3 3 1 0,6-6 0 16,-3 12-9-16,0-13-1 0,0-5-1 0,7 9 0 15,0 0-8-15,4-4-2 0,-4-5 0 0,0 8 0 16,4-8-8-16,-1 6 8 0,1-7-8 0,-1 0 8 16,4 1 0-16,1-4-8 0,-5-6 12 0,1 0-4 15,-1 0-8-15,1-6 0 0,0 6 0 0,-1-10 8 16,1 1 29-16,-4 0 6 0,0-1 1 0,0-6 0 16,0-2-20-16,0-1-3 0,-3 0-1 0,3-6 0 0,-4 0 9 15,-3 3 2-15,0-3 0 0,0 0 0 0,0-4-31 0,0 4 8 16,-3-3-8-16,-4 12 0 0,3-2 0 0,0 5 0 15,-3-3 0-15,0 7 0 16,-3 3-23-16,-4 6-7 0,0 6-2 0,-4 3 0 16,-3 7-25-16,-4 3-6 0,0 3-1 0,1 0-668 15,2 0-135-15</inkml:trace>
  <inkml:trace contextRef="#ctx0" brushRef="#br0" timeOffset="48021.1729">12993 2180 1602 0,'0'0'71'0,"0"0"14"0,0 0-68 0,0 0-17 0,0 0 0 0,10 0 0 16,-3 10 57-16,1-4 8 0,-1-3 2 0,0 7 0 15,0 5 0-15,-4-2 0 0,4-4 0 0,0 7 0 16,0 3-18-16,-3-4-3 0,3 4-1 0,-4-3 0 16,-3-3-8-16,4 2-1 0,-4 4-1 0,0 0 0 15,-4-10 4-15,4 1 1 0,-3 5 0 0,3-5 0 16,-4-1-12-16,1-3-1 0,3-6-1 0,0 4 0 16,0-4 9-16,0 0 1 0,0 0 1 0,0 0 0 15,0 0-7-15,0 0-2 0,0 0 0 0,0-4 0 0,3-5-5 0,1 0-2 16,3-7 0-16,0 6 0 0,0-5-10 0,0-4-3 15,7 0 0-15,0 0 0 16,4-6-8-16,-4 6 0 0,4-9 0 0,-1 3 0 16,5 0-24-16,-5 3-6 0,-3 0-2 0,0 3 0 15,1 10 0-15,-1-7 0 0,0 7 0 0,-4 6 0 16,1-4-180-16,-4-2-36 0</inkml:trace>
  <inkml:trace contextRef="#ctx0" brushRef="#br0" timeOffset="48672.5352">13677 1983 1666 0,'0'0'36'0,"0"0"8"0,0 0 2 0,-3 3 2 16,-8-3-39-16,8 0-9 0,3 0 0 0,0 0 0 0,-11 6 82 0,11-6 14 15,0 0 4-15,0 0 0 0,0 0-53 0,0 0-11 16,0 0-1-16,11 0-1 0,3 0 3 0,3-6 1 15,-3 6 0-15,4-3 0 0,3-3-2 0,4 2 0 16,-4-2 0-16,7 3 0 0,-3-9-12 0,3 8-4 0,0-5 0 0,1 3 0 16,2 6-9-16,-2-10-3 15,2 1 0-15,-2 9 0 0,-1-10-8 0,-3 10 0 0,-1-6 0 0,1 3 0 32,-4 3-25-32,0 0-1 0,0 0 0 0,-6 0 0 0,-1 3-110 0,0 3-23 0,-4-6-4 0,-3 10-746 15</inkml:trace>
  <inkml:trace contextRef="#ctx0" brushRef="#br0" timeOffset="48992.2974">14051 1513 1209 0,'0'-29'108'0,"0"23"-87"16,4-3-21-16,-1-1 0 0,4 1 92 0,0-1 13 16,4 1 3-16,-4 0 1 0,0 2-14 0,0-2-3 15,4-1-1-15,-8 10 0 0,-3 0 4 0,0 0 1 0,7 7 0 0,-3 5 0 16,-1 7-48-16,1 6-8 16,-4 0-3-16,-4 10 0 0,4 9 7 0,-7 3 2 15,4 0 0-15,-8 6 0 0,4-3-11 0,-4-3-3 16,1-3 0-16,-1 0 0 0,1 3-11 0,-4-3-2 15,3 0-1-15,-3-6 0 0,0 5-10 0,3-2-8 16,-3-3 9-16,0-4-9 0,-4 1 0 0,8-7-18 0,-4 0 2 16,3-3 1-16,1-6-136 0,-1 6-27 15,0-6-6-15</inkml:trace>
  <inkml:trace contextRef="#ctx0" brushRef="#br0" timeOffset="49804.7145">14333 2315 1036 0,'0'0'46'0,"0"0"10"0,-3 0-45 0,3 0-11 0,0 0 0 0,0 0 0 0,0 0 102 0,0 0 18 16,7 7 4-16,3-4 1 0,1 6-49 0,0 1-11 15,3-10-1-15,0 6-1 0,0-3 5 0,4-6 0 16,-4-3 1-16,7 2 0 0,0-5 9 0,0 0 2 16,-3-7 0-16,0 6 0 0,6-5-44 0,-6-7-8 15,3 0-1-15,-3 3-1 0,3-3 11 0,-4 0 3 16,-2 3 0-16,-5-6 0 0,4 6-40 0,-3 1 0 16,-1-1 0-16,1 0 0 0,0-6 12 0,-8 6-3 0,4 0 0 15,-3 4 0-15,-4 2-9 0,0-3 0 0,-4 1 0 0,4 5 0 16,0 1 0-16,-7-1 0 15,-3 4 0-15,2 6 0 0,-2 6 0 0,-1 4 0 16,-3-1 0-16,-3 7 0 0,-5 9 0 0,1-6 0 0,4 9 0 16,-1 0 0-16,-3 7 0 0,3-7-11 0,8 7 3 0,-5-1 0 15,5 1 8-15,3-7 0 16,0 0 0-16,3 0 0 0,1-3 0 0,3 0 0 0,0-6 8 0,3 0-8 16,1 0 0-16,-1-4 0 15,1-5-10-15,3 6 10 0,3-7-141 0,1 0-22 0,0-5-4 0</inkml:trace>
  <inkml:trace contextRef="#ctx0" brushRef="#br0" timeOffset="50146.5516">15300 1923 230 0,'0'-19'20'16,"4"13"-20"-16,-8 3 0 0,4-3 0 0,0-4 205 0,-4 7 37 15,-3-3 7-15,0 6 2 0,0-3-70 0,4 3-13 16,-8 3-4-16,1 3 0 0,-1-3-72 0,-3 13-16 16,0-7-2-16,0 10-1 0,-7 6-17 0,6-9-4 15,1 6-1-15,-3-3 0 0,3 12-4 0,3-9-1 16,0 3 0-16,8-6 0 0,-1 6-3 0,1 0-1 0,-1-6 0 16,4 6 0-16,0-12-8 0,0 2-2 15,0-2 0-15,0 3 0 0,7-1 7 0,-7-2 1 16,4 2 0-16,-4-11 0 0,3 11-16 0,-3-5-4 15,0-1 0-15,-3 1 0 0,-1 5-4 0,-3-5-2 16,4-1 0-16,-8 10 0 0,-3-4 6 0,3-5 2 16,-3 9 0-16,4-4 0 15,-8-2-53-15,4 3-10 0,-4 2-3 0,1-8 0 0,-1 6-134 16,4-16-27-16,0 3-6 0,3 3-1 0</inkml:trace>
  <inkml:trace contextRef="#ctx0" brushRef="#br0" timeOffset="50416.9876">15519 1977 1785 0,'0'0'159'0,"0"0"-127"0,0 0-32 0,0 0 0 0,0 0 60 0,0 0 5 16,7 0 2-16,3 0 0 0,1 0-5 0,0 0-1 15,3 0 0-15,0 0 0 0,0 0-23 0,3 0-5 16,5 0-1-16,-1-4 0 0,0-2 3 0,0 6 0 16,0-3 0-16,0-9 0 0,1 8-20 0,-1-2-4 15,0-3-1-15,0 9 0 0,0-10-10 0,-3 1 0 16,0 6 0-16,-4-4 8 16,0-2-41-16,-7 9-9 0,3-6-2 0,-10 6-1036 0</inkml:trace>
  <inkml:trace contextRef="#ctx0" brushRef="#br0" timeOffset="50752.5475">15857 1340 2066 0,'4'-6'45'0,"-1"-4"10"0,4 4 1 0,-3 3 3 0,-4 3-47 0,0 0-12 0,7 0 0 0,-7 0 0 15,7 9 60-15,0 1 11 0,-7 9 1 0,0-1 1 0,0 7-17 0,-3 4-3 16,-4 5-1-16,-4 7 0 16,0 0 4-16,-3 3 0 0,0 0 0 0,-3 6 0 0,2 3-31 0,-2-12-5 15,-1 9-2-15,1-3 0 0,-5 3-3 0,5-6-1 0,3-3 0 0,-4 9 0 16,0-6-14-16,8 0 9 15,-1-7-9-15,1 1 8 0,-1-3-8 0,4-7 0 16,-4-3 0-16,4 0-11 0,4-6-2 0,-4 0-1 16,3-4 0-16,1-2 0 15,-1 2-150-15,1-5-29 0,-1-1-7 0</inkml:trace>
  <inkml:trace contextRef="#ctx0" brushRef="#br0" timeOffset="51742.6522">17360 1707 806 0,'0'-25'72'0,"0"15"-58"0,-3 4-14 0,3-6 0 16,-4-4 127-16,4 7 22 0,0-1 5 0,0 10 1 15,0 0-51-15,0 0-9 0,0 0-3 0,0 10 0 0,0 5-32 0,0 7-6 16,7 0-2-16,-3 6 0 16,3 1 5-16,-4 8 1 0,-3 7 0 0,4-3 0 0,-4 3 0 0,0-3 0 15,-4 2 0-15,1 1 0 16,-1 0-17-16,-3-6-3 0,0 6-1 0,0-10 0 0,-3 1-15 0,-1-7-3 15,4 6-1-15,-4-15 0 0,-3 10 1 0,7-14 0 16,0 4 0-16,0-10 0 0,0 7 17 0,3-7 4 16,1-5 1-16,3-4 0 0,0 0-32 0,0 0-9 15,0 0 0-15,0 0 0 0,0 0 19 16,3-4-1-16,1-11 0 0,-1 5 0 0,1-8-10 0,3 2-8 16,0-6 12-16,0-3-12 0,4 0 0 0,-1-13 0 15,1 1 0-15,3-4 0 0,0 3 0 0,0 1 0 16,-3-4 0-16,6-3 0 0,1 3 0 0,0-9 0 15,3 12-12-15,4-6 3 0,-4 10 1 0,3-1 0 16,5 4 0-16,-5 0 0 0,5-4 0 0,-5 13 0 0,1 7 0 0,0-4 0 16,-4 9 8-16,4-5 0 15,-4 15 0-15,-4 0 0 0,1 0-30 16,0 0-4-16,-8 6-1 0,4 3 0 0,-7 10 35 0,0-9 0 16,-3-1 0-16,0 10 0 0,-8-4 0 0,0 4 0 0,-3-3 0 0,-3 3 0 15,-4 0 0-15,-4-1 0 0,0 1 0 0,-3 3 0 0,-3-9 0 0,2 6 0 16,-2-4 0-16,3 4 0 15,-1-10 0-15,1 7-12 0,0 0 3 0,3-4 0 16,-3-2-114-16,7 5-22 16,-4-11-5-16,4 11-1 0</inkml:trace>
  <inkml:trace contextRef="#ctx0" brushRef="#br0" timeOffset="52295.6482">18292 1933 1177 0,'0'0'52'0,"7"-10"11"0,0 1-51 0,0-1-12 15,0 1 0-15,-4 3 0 0,1-4 64 0,3 7 9 0,-7-3 3 0,0-3 0 16,3 5 12-16,-3-2 4 16,0 3 0-16,0-9 0 0,-3 8-5 0,-4-2-1 0,3-3 0 0,1 9 0 15,-1-10-8-15,-3 10-2 16,0-3 0-16,4-3 0 0,-8 6-33 0,4 0-7 0,0 6-2 0,-4-3 0 16,-3-3-34-16,0 10 0 15,0 5 0-15,-4-11 0 0,1 11 0 0,-4 1 0 0,-1 3 0 0,1-1 0 16,-3 11 0-16,2 2 0 0,1-9 0 0,0 13 0 0,0-7 0 0,3 3 0 15,1-3 0-15,6 1 0 16,4-1 0-16,0 3 0 16,3-9 0-16,1-3 0 0,3 3-16 0,0-10 0 0,-4-2 0 0,4-10 0 15,11 6 0-15,-1-6 0 0,5-6 0 0,6-4 0 0,0-2 16 0,0-4 0 16,0-3 0-16,0-6 0 16,1 6 0-16,-5-9 0 0,4 3 0 0,-3-3 0 15,0-3 28-15,-4 2 4 0,-4 1 2 0,4 3 0 16,-3 3-18-16,0-9-3 0,-4 12-1 0,0 3 0 0,0 7 0 15,0-1 0-15,0 1 0 0,-4 9 0 0,-3 0-12 0,0 0 11 16,7 6-11-16,-3 7 10 0,-4 2-10 16,0 1 0-16,4 3 0 0,-4 6 0 15,-4-6 0-15,4 3 0 0,0 0 0 0,4 0 8 0,-4-3-8 16,3-4 0-16,1 4 0 0,-1-10 0 16,1 7 0-16,-1-6-14 0,1-1 3 0,6 0 1 15,-3 1-162-15,4-4-33 0</inkml:trace>
  <inkml:trace contextRef="#ctx0" brushRef="#br0" timeOffset="52996.0713">18800 1788 1036 0,'0'0'46'0,"0"0"10"0,0 0-45 0,0 0-11 0,0 0 0 0,0 0 0 15,0 0 115-15,0 0 21 0,0 0 4 0,7 0 0 0,0 0-64 0,0 7-14 16,3-7-2-16,4 3-1 16,1-3-9-16,6 0-2 0,0 0 0 0,11 0 0 0,3-10 0 15,-3 10-1-15,6-6 0 0,1 3 0 16,-3-3-30-16,-1 6-5 0,7-10-2 0,-3 10 0 15,-4-9 17-15,0 6 3 0,-3-3 1 0,4-4 0 16,-5 7-53-16,-3-3-10 0,4-4-3 0,-4 10-609 16,-3-15-123-16</inkml:trace>
  <inkml:trace contextRef="#ctx0" brushRef="#br0" timeOffset="53324.1351">19540 1277 1382 0,'0'-9'123'0,"0"-4"-99"16,0 10-24-16,0-12 0 0,4 15 104 0,-4-10 15 15,0 10 3-15,0 0 1 0,0 0-27 0,0 0-4 16,-4 10-2-16,-3 5 0 0,-7 1-53 0,0 3-10 15,-4 3-3-15,4 9 0 0,-3 0 17 0,-1 10 3 16,-3 3 1-16,0 3 0 0,3 0-6 0,-3 6-2 16,0 1 0-16,3-1 0 0,0-3-20 0,1-3-4 15,-4 7-1-15,3-11 0 0,-3 5-3 0,0-5-1 16,0 1 0-16,-4 0 0 0,-3-6-8 0,6 6-14 16,1-13 3-16,4-3 1 15,-5-6-27-15,5 3-6 0,-4 0-1 0,7-15 0 16,3 6-131-16,0-4-26 0,1-6-6 0</inkml:trace>
  <inkml:trace contextRef="#ctx0" brushRef="#br0" timeOffset="53777.1473">20031 1039 1785 0,'3'-19'79'0,"1"10"17"0,-1 3-77 0,-3 6-19 0,0-10 0 0,0 10 0 15,0 0 23-15,0 0 1 0,4 16 0 0,-4 3 0 16,-4-1 21-16,4 11 5 0,-3 5 1 0,-4 7 0 0,-4-3 1 16,1 9 0-16,-5-4 0 0,-2 11 0 0,-1-1-11 0,1 7-1 15,-5-4-1-15,1 7 0 0,0-10-2 0,0 7 0 16,0-7 0-16,0-3 0 0,-1 0-20 0,1-3-4 15,0-3-1-15,0-3 0 0,0-3 0 0,0-10-1 16,-1 6 0-16,1-8 0 0,4-5-11 0,2-5 0 16,5 3 0-16,-1-10 0 0,1 1 0 0,-1-1 0 15,8-3 0-15,3-6 0 0,0 0 31 0,0 0 1 16,0-9 0-16,0 3 0 0,0-13-32 0,3 0 0 16,8 3 0-16,-1-2 0 0,8 5 0 0,0-12 0 15,-4 6 0-15,7 4 0 0,-4-1 0 0,1 3 0 16,0 4 0-16,-4 3 0 0,3 6 0 0,-2 0 0 15,-1 6 0-15,-4-3 0 0,4 6 0 0,-3 7 0 16,-4 3 0-16,4 0 0 0,-4-4 0 0,0 1 0 16,3-3 0-16,-3 5 0 0,4-2 0 0,0 3 0 0,-4-10 0 15,3 7 0 1,4-7-153-16,0 7-37 0,-3-13-7 0</inkml:trace>
  <inkml:trace contextRef="#ctx0" brushRef="#br0" timeOffset="68589.8182">21950 1807 1414 0,'0'0'31'0,"0"-9"6"0,-4 6 2 0,4-4 1 0,4-2-32 0,-1 3-8 16,-6-4 0-16,-1 7 0 0,1-6 61 0,-1 3 11 16,-3-4 1-16,0 7 1 0,-3-13-27 0,3 16-6 15,-1-9-1-15,-2 3 0 0,-11-4 13 0,3 7 3 16,7-3 0-16,-6 6 0 0,-4 0-45 0,-1 0-11 16,5 6 0-16,-1-3 0 0,4 7 17 0,-4-4 2 15,1 3 0-15,-4-6 0 0,0 13-7 0,-1-6 0 16,1 5-1-16,-4-2 0 0,4 2 1 0,0 4 1 15,0 6 0-15,0-6 0 0,0 6-13 0,-1 3 0 16,5 1 8-16,-1 5-8 0,1-6 18 0,-1 7 1 0,4-1 0 16,3-5 0-16,1-4-19 0,3 3 0 0,0-9 0 0,3 0 0 15,0-4 0-15,8 4 0 0,-4-10 0 0,4 1 0 16,3-1 10-16,3-2-2 0,1-7 0 0,3 0 0 16,-4 0-8-16,8-7 8 0,-4-2-8 0,7-1 8 15,-7-2 0-15,8-4-8 0,2-3 12 0,1-6-4 16,0 7-8-16,-4-8 8 0,-3-2-8 0,10 0 8 15,0 0 1-15,-7-4 0 0,-3 1 0 0,3 0 0 16,11-7-9-16,-8 13 0 0,-10-3 0 0,4 3 0 16,0 6 23-16,-4 9 9 0,0-5 1 0,-3 5 1 15,-4 7-18-15,0-3-3 0,3 6-1 0,-10 0 0 0,0 0-1 16,7 9-1-16,4 1 0 0,-4-1 0 0,-3 7 2 16,-1-7 1-16,1 7 0 0,-1-3 0 0,1 2 13 0,-1 1 2 15,-3-4 1-15,0-2 0 0,7 5-29 0,0 4 0 16,-7 0 0-16,7 3 0 0,0-3 0 0,0 3 0 15,4 0 0-15,-4 0 0 16,0 9-96-16,0-9-24 0,7-3-6 0</inkml:trace>
  <inkml:trace contextRef="#ctx0" brushRef="#br0" timeOffset="69136.9881">22437 1368 1191 0,'0'0'26'0,"0"0"6"0,0-15 0 0,-4 5 2 0,4 1-34 0,4-1 0 15,-1-5 0-15,-3-4 0 0,-3 6 63 0,3-9 5 16,3 10 2-16,1-4 0 0,-4-3-3 0,7 4-1 15,-4 12 0-15,4-7 0 0,-3 4-2 0,-4 6 0 16,0 0 0-16,0 0 0 0,3 0-6 0,-3 0-2 16,0 9 0-16,-3 1 0 0,6 5-6 0,-6 14-2 15,-4-14 0-15,0 4 0 0,0 6-19 0,3 3-4 16,-3 1-1-16,4 2 0 0,-8-3 23 0,8 0 4 16,3 10 1-16,-4-3 0 0,-3 2-7 0,0 4-1 15,3-3 0-15,1 5 0 0,3 1-9 0,-4-6-3 16,-3-4 0-16,4 10 0 0,3-9 0 0,-7-4-1 15,-4 10 0-15,0-13 0 0,8 7-31 0,-8-7 8 16,1 0-8-16,-4-3 0 16,3 0-29-16,0-6-9 0,8 6-2 0,-4-12 0 15,-4 2-171-15,4 1-34 0</inkml:trace>
  <inkml:trace contextRef="#ctx0" brushRef="#br0" timeOffset="70160.1422">23125 1732 115 0,'0'0'0'0,"0"-13"10"0,3 10-10 0,-3-12 0 15,0 5 0-15,0 7 0 0,0 3 226 0,0-6 43 16,0-4 9-16,0 4 2 0,-3-3-163 0,-1-1-32 0,1 1-6 0,-1 0-2 15,0-1-17-15,-3 7-3 0,4-10-1 0,-8 10 0 16,4-12-16-16,-3 5-4 0,-4 1-1 0,3 6 0 16,-7-4 11-16,1 7 2 0,-4-6 1 0,-1 6 0 15,5 6-35-15,-8 1-14 0,-7 2 11 0,8 4-11 16,2-4 8-16,-2 7-8 0,-5-1 0 0,1 4 0 16,4 3 12-16,2 0-4 0,8-3-8 0,-3 6 12 15,3-6-12-15,7 3 0 0,7 0 0 0,0 0 0 16,3-7 0-16,1 4 0 0,6-9 0 0,4 5 0 15,0-2 16-15,0-7 4 0,1-3 1 0,-1 3 0 16,7-6-21-16,4-6 0 0,-8 3 0 0,8-3 0 16,3-4-13-16,0-2-4 0,1-4-1 0,2-3 0 0,-2 4 67 15,2-14 14-15,1 4 2 0,-4 3 1 0,0-3-30 16,-3-9-5-16,3 6-2 0,-3 3 0 0,7-4-13 16,-7 14-4-16,-8 5 0 0,4 1 0 0,-10-7-3 0,-1 13-1 15,-2-3 0-15,-1 12 0 0,-4-3 20 0,-3 13 3 16,0 3 1-16,-3-4 0 0,-1 14-32 0,1 5 0 15,-5 4 0-15,1-4 0 0,-3 1 0 0,-1 2-8 16,1 4-1-16,-4-3 0 0,-1-1 22 0,1 7 5 16,-7-6 1-16,4 6 0 0,-5-3-1 0,1-4 0 15,-3 1 0-15,-5-4 0 0,1 1 14 0,-4-7 4 16,-3 6 0-16,-4-8 0 0,8-4-23 0,-5 3-4 16,1 3-1-16,0-13 0 0,6 1-8 0,5-3 0 15,-1-7 0-15,0-3 0 0,1-3 12 0,6 0 0 16,4 0 0-16,3-3 0 0,-3-3 5 0,7-4 2 15,7 1 0-15,4-1 0 0,-1-5-11 0,1-4-8 16,6 0 12-16,4-6-12 0,11 3 0 0,-4-3 0 0,0 0 0 16,8-10 0-16,13 7-12 0,-3 3-7 0,0-3-1 0,3 0 0 31,-3 0-28-31,0 2-7 0,-8 1-1 0,8-3 0 0,-7 3-169 16,3 3-35-16,-7-3-6 0</inkml:trace>
  <inkml:trace contextRef="#ctx0" brushRef="#br0" timeOffset="70613.1593">23781 1817 1324 0,'14'-35'59'0,"-4"26"12"0,1-10-57 0,3 6-14 15,-3-2 0-15,3-1 0 0,-4-3 61 0,-3 10 10 16,1-7 1-16,-5 7 1 0,4 6-27 0,-7 3-6 16,0 0 0-16,0 0-1 0,0 0 51 0,-3 12 10 15,-4-6 3-15,-4 13 0 0,-7 6-48 0,1-9-10 16,-1 3-1-16,-3 3-1 0,0 3-15 0,3-6-2 16,0 6-1-16,4-6 0 0,4-1-13 0,-4 7-4 15,7-6 0-15,0 6 0 0,3-6 18 0,0 0 3 16,4 0 1-16,0-3 0 0,0 2-22 0,0 7-8 15,4-9 0-15,3-3 0 0,4 2 0 0,-4-2 0 0,3-4 0 16,1 4 0-16,-1-4 0 0,5-6 0 0,-1 7 0 0,0-10 0 16,3 0 12-16,-3-10-3 0,-3 10-1 0,3-9 0 15,7 0 8-15,-7-1 2 0,-6-6 0 0,2-2 0 16,1 5 16-16,-4-9 3 0,3 0 1 0,1-3 0 16,0-3 6-16,3-3 0 0,-4 2 1 0,1-5 0 15,3 6-58 1,-4-1-12-16,-2 4-3 0,-1-3 0 0,-4 9 20 0,1 0 8 0,-8 10-8 0,1-7 8 15,-4 7-10-15,-8 3 10 0,1 6-12 0,0 0 12 16,-3 0-16-16,-1 9 3 0,0-3 1 0,-3 10 0 16,0-13-74-16,0 13-14 15,0-4-4-15,3-2-633 0,0 5-127 0</inkml:trace>
  <inkml:trace contextRef="#ctx0" brushRef="#br0" timeOffset="71034.9332">24225 1788 1785 0,'0'0'159'0,"0"0"-127"16,7-6-32-16,-3 3 0 0,-4 3 8 0,0 0-8 15,10 0 0-15,-3 3 9 0,-3 3 19 0,3 4 3 0,0 9 1 0,0-4 0 16,0 1 16-16,0 3 3 0,-3 3 1 0,-1 3 0 16,1 3-7-16,-4-3-1 0,3 3 0 0,-6-2 0 15,3 2-9-15,-4-13-3 0,1 11 0 0,-1-5 0 16,1-5 14-16,-1 0 2 0,1-4 1 0,-4-2 0 16,0 5-1-16,3-15-1 0,1 10 0 0,3-10 0 15,0 0-28-15,0 0-6 0,0 0-1 0,0 0 0 16,-4-6 16-16,4 2 4 0,0-11 0 0,0 5 0 15,7-8-10-15,-3 2-2 0,-1-3 0 0,8-3 0 16,-1 6-9-16,1-9-3 0,3 0 0 0,7 6 0 16,-3 1-8-16,3-7-11 0,0 6 3 0,0 0 0 15,0 0-9-15,1 3-2 0,-1-2 0 0,0 8 0 16,0-5-36-16,-3 11-7 0,-8-5-2 0,4 3-751 16,-3-4-150-16</inkml:trace>
  <inkml:trace contextRef="#ctx0" brushRef="#br0" timeOffset="71300.4932">24885 1832 1836 0,'0'0'40'0,"0"0"9"0,0 0 2 0,0 0 0 0,0 0-41 0,-4 10-10 0,4-1 0 0,-3 1 0 16,-1-1 93-16,-3 10 17 0,4-4 3 0,-1 4 1 15,-3 0-38-15,4 3-7 0,-1-9-1 0,1 5-1 16,-4-2-44-16,3 3-9 0,0 0-2 0,4-4 0 16,-3 1-12-16,3-13 0 0,0 13 0 0,0-7-10 15,3-6-146-15,-3-3-28 0,0 0-7 16,0 0-1-16</inkml:trace>
  <inkml:trace contextRef="#ctx0" brushRef="#br0" timeOffset="71456.7086">25146 1672 2304 0,'-4'-15'204'0,"4"12"-163"0,0-7-33 0,0 1-8 0,0 9 43 0,0 0 6 15,0-6 2-15,0 6 0 0,0 0-41 0,0 0-10 16,0 0 0-16,0 0 0 15,0 0-180-15,0 0-39 0</inkml:trace>
  <inkml:trace contextRef="#ctx0" brushRef="#br0" timeOffset="71769.1407">25365 1760 2372 0,'0'0'52'0,"0"0"12"0,7-6 1 0,3 3 1 0,1-3-53 0,-4 6-13 0,7-10 0 0,0 10 0 16,7-3 38-16,-6-3 5 0,2-1 1 0,4 7 0 15,15 0-24-15,-5 0-5 0,1 7-1 0,0-7 0 16,-4 0-2-16,4 6 0 0,0-6 0 0,-1 3 0 16,-2-3-4-16,2 0 0 0,-3 0-8 0,1 0 12 15,-8 0-12-15,4 0-18 0,-1 0 4 0,-3 0 1 16,-3-3-198-16,-7 3-39 0</inkml:trace>
  <inkml:trace contextRef="#ctx0" brushRef="#br0" timeOffset="72081.5634">25855 1425 1677 0,'0'0'36'0,"0"0"8"0,11-3 2 0,-1-4 2 0,-3 4-38 0,4-3-10 16,-4 6 0-16,-7 0 0 0,7-3 64 0,-7 3 12 16,0 0 1-16,0 0 1 0,0 12-25 0,-4-2-5 15,1 5 0-15,-4 14-1 0,0-14 22 0,-7 20 5 0,-4-4 1 16,0 10 0-16,-3-3-15 0,0 5-2 0,-4 1-1 0,4-6 0 16,-3 6-12-16,-1-10-2 0,4 10-1 0,0-6 0 15,-4 0-26-15,7 2-4 0,-7-5-2 0,8-4 0 16,-4 4-10-16,3-7 0 0,-3 6 0 0,0-9 0 31,3 1-88-31,4-8-19 0,-4 1-4 0</inkml:trace>
  <inkml:trace contextRef="#ctx0" brushRef="#br0" timeOffset="72565.8621">26338 1218 1497 0,'4'-16'32'0,"-1"16"8"0,8-9 0 0,-4 6 4 0,0 3-36 0,-7 0-8 15,0 0 0-15,7 9 0 0,-7 0 53 0,4 7 9 16,-4 3 2-16,-4 0 0 0,1-1 0 0,-4 11 0 15,0 5 0-15,0-6 0 0,-1 7 51 0,-2-1 10 16,-1 10 3-16,1-6 0 0,-4 6-103 0,-1 6-25 16,5-19 0-16,-4 13 0 0,-11 0 56 0,7-16 7 15,-3 7 1-15,4-1 0 0,-5 1-52 0,5-7-12 16,-1 0 0-16,1 1 0 0,-1 2 27 0,-3 0 2 16,3 4 1-16,0-10 0 0,4-6-30 0,0-1 0 15,4-2 0-15,3 0 0 0,-4-7 12 0,8 4-4 0,-1-13-8 16,0 6 12-16,4-6-12 0,0 0 0 0,0 0 8 0,8-6-8 15,-1-7 8-15,7-2-8 0,7-1 11 0,0-3-11 16,0 0 22-16,0 0-2 0,-3-6-1 0,0 0 0 16,3 6-67-1,0 7-12-15,0-4-4 0,0 1 0 0,0 11 52 0,-3-5 12 0,-4 9 0 0,-3 3 0 16,-4 3 0-16,0-2 0 0,0 8 0 0,-4-3 0 16,1 4 0-16,3 3 0 0,0-7 0 0,0 10 0 15,0 0 22-15,-3-13 7 0,3 3 2 0,-4 7 0 0,4-6-31 16,0-1-13-16,-3 3 1 0,0-2-800 15,-1-1-159-15</inkml:trace>
  <inkml:trace contextRef="#ctx0" brushRef="#br0" timeOffset="73784.2931">26748 1857 172 0,'28'-9'8'0,"-28"9"1"15,0 0-9-15,10-12 0 0,5 8 0 0,2-5 0 16,-3 3 348-16,0 6 67 0,1 0 13 0,-1 6 4 15,0 3-295-15,-4-5-58 0,4 11-12 0,-3 1-3 0,3 3-51 16,-7-7-13-16,0 4 0 0,0 9 0 16,-3-6 33-16,-1 0 4 0,1 6 1 0,-1-6 0 0,-3 9-3 0,-7 3-1 15,0-9 0-15,0 3 0 0,0 0 0 0,-3-6 0 16,-1 0 0-16,0-3 0 0,4-4-10 0,-3-3-1 16,3 1-1-16,3-4 0 0,1 4-12 0,-1-10-2 15,1 0-8-15,3 0 12 0,0 0 36 0,3-10 8 16,-3 4 0-16,4-7 1 0,3-2-57 0,10-4-14 15,8-6-2-15,3 3 0 0,-10-10 16 0,10 1 16 16,0 0-3-16,4-7-1 0,0 10-12 0,-4 3 9 16,4 0-9-16,0-4 8 0,-4 14-8 0,-3-4 0 15,-1 0 0-15,-3 10 0 0,1-1 0 0,2 4 0 16,1 3 0-16,-7 3 0 0,-8 3 0 0,-6 3 0 16,3 4 0-16,0-1 0 0,0 10 0 0,-4-3 0 15,4 2 0-15,-3 1 0 0,-4 6 0 0,0-6 0 16,-4 6 0-16,1-3-11 0,-1 3 11 0,1-6 0 0,-4 3 8 15,3-9-8-15,-3 5 0 0,-3-2 0 0,-1-6 0 0,0-1 0 16,4 0 0-16,0 1 0 0,4-1 0 0,3-3 0 16,0-6 0-16,0 0 0 0,0 0 8 0,0 0-8 15,0 0 0-15,0 0 0 0,0 0 0 0,7-6 0 16,0-3 9-16,0-10 4 0,4 0 1 0,3 3 0 16,0-5-14-16,3-5 8 0,5 1-8 0,-1-3 0 15,0 3 0-15,-3 6-21 0,6 0 3 0,1 4 1 16,3-4 17-16,0 0 0 0,-3 10 0 0,0-1 0 15,-4 4 0-15,4 3 0 0,-8-3 0 0,1 12 0 16,0-3 0-16,-4 6 9 0,-4 1-1 0,1 5 0 0,-4-5-8 16,0 9-11-16,-4-4 3 0,-3 4 0 0,0 6 8 15,-3-6 11-15,-4 9-3 0,3-3 0 16,1-6-8-16,-8 9-16 0,-6-2 4 0,10 2 1 16,7-9-131-16,0 6-26 0,-4 0-6 0</inkml:trace>
  <inkml:trace contextRef="#ctx0" brushRef="#br0" timeOffset="74504.1629">29199 1735 921 0,'-10'-3'40'0,"10"3"10"0,0 0-40 0,0 0-10 0,0 0 0 0,0 0 0 16,0 0 106-16,10 0 19 0,-6 0 4 0,10 0 1 16,-3-6-29-16,-1-1-5 0,15 4-2 0,0 3 0 15,3 0-2-15,4-9-1 0,3 9 0 0,7-6 0 16,-3-4-23-16,0 7-5 0,10-3-1 0,-3-4 0 15,0 4-32-15,0-3-6 0,0 6-2 0,-4-4 0 16,4 4-14-16,-7-3-8 0,-4 3 10 0,0-3-10 0,-3 6 0 16,-7-10 0-16,-8 10-8 0,8-3 8 15,-14 3-37-15,3-6-1 0,-7 6 0 0,-4-7-637 16,8 7-127-16</inkml:trace>
  <inkml:trace contextRef="#ctx0" brushRef="#br0" timeOffset="74800.961">29852 1058 1267 0,'0'0'112'0,"0"-3"-89"15,0-4-23-15,4 7 0 0,-4 0 71 0,7 0 9 16,-7 10 3-16,0-1 0 0,0 1-2 0,0-1 0 0,0 13 0 0,-7 6 0 15,0-9-9-15,-8 16-1 0,-9-7-1 0,6 0 0 16,4 3-38-16,0 1-8 0,7 12-2 0,-7-10 0 16,3 13 34-16,-3-3 6 0,0 6 2 0,-14 16 0 15,-1-3-35-15,5-10-6 0,-1 0-2 0,4 1 0 16,0-4-9-16,-7-3-3 0,3 3 0 0,0-9 0 16,-3 3-9-16,3 0-16 0,-3 0 4 0,3-1 1 15,4-14-150-15,3 5-31 16</inkml:trace>
  <inkml:trace contextRef="#ctx0" brushRef="#br0" timeOffset="75207.1182">30357 1904 1958 0,'0'0'43'0,"0"0"9"0,0 0 1 0,0 0 3 0,0 0-45 0,-4 10-11 15,0 9 0-15,-6-4 0 0,-1 1 36 0,-10 3 6 16,7 3 1-16,-7 9 0 0,-4-3-7 0,0 10-2 16,8-3 0-16,-4-1 0 0,0-6-7 0,6 7-2 15,1-7 0-15,4-3 0 0,-1 0-6 0,1-6-2 16,10-6 0-16,-4 2 0 0,4-5-7 0,4-1-2 15,-4 0 0-15,7 1 0 0,0-10 4 0,0 0 0 16,3 0 0-16,-6 0 0 0,10-10 15 0,-3 1 3 0,13 0 1 0,-6-1 0 16,-1 1 6-16,8-7 2 0,0-3 0 0,3 0 0 15,-3-6-2-15,3-3 0 0,-3 3 0 0,-1 3 0 16,1-9-21-16,-4 12-5 0,-7-6-1 0,4 6 0 16,-11 0-2-16,4 0-8 0,-4 4 12 0,-7 2-4 15,3-2-8-15,-6-1-11 0,-1 6 3 0,1-2 0 16,-8 2-96-16,-3 1-18 15,-11-3-4-15</inkml:trace>
  <inkml:trace contextRef="#ctx0" brushRef="#br0" timeOffset="78065.8182">2575 4902 576 0,'0'-6'51'0,"0"6"-41"16,0 0-10-16,0 0 0 0,-3-3 143 0,3-3 26 15,0-4 6-15,-7 7 1 0,7-3-72 0,-4-4-13 16,4 4-3-16,-10 3-1 0,6-3-26 0,-3 3-5 16,3-4 0-16,-3 4-1 0,0-3-14 0,0 3-2 15,4 3-1-15,-8 0 0 0,-3 0-7 0,7 0-2 16,-4 3 0-16,4 3 0 0,-10-3-12 0,3 7-2 15,0 5-1-15,-1 4 0 0,-6 6 3 0,7 4 1 16,-11-1 0-16,8 13 0 0,-1-4-2 0,8 1 0 16,-5 6 0-16,5-4 0 0,3-2 19 0,3 0 3 15,4-4 1-15,0 1 0 0,4-7-31 0,3 0-8 16,-7 4 0-16,3-11 0 0,4 5 0 0,1-8 0 0,-1-8 0 16,3 5 8-16,-3-5-8 0,0-4 0 0,4-3 0 0,-1-3 8 15,5 0-8-15,-1-9 9 0,7-1-9 0,-7 1 10 16,7-7-10-16,-3-2 12 0,6-1-12 0,-2-6 12 15,-1-4-12-15,3 1 0 0,1-6 0 0,-4-1 8 16,4-2-8-16,-7-7 10 0,6 0-10 0,-2-10 10 16,-1 7-2-16,-4-6 0 0,4-6 0 0,1-4 0 15,-12 10-8-15,8-10 0 0,-8 6 0 0,1-2 0 16,0-4-10-16,-1 7 10 0,-6-4 0 0,6 4-9 16,1 2 9-16,-4 4 0 0,4-3 0 0,-4 9 0 15,3 6 8-15,4 10 1 0,-10 0 0 0,3 6 0 16,-7 12-9-16,3 1 0 0,-3 0 0 0,0 9-11 0,-3 9 11 15,3 7-10-15,-7 3 10 0,3 9-10 0,-3 6 10 16,-3 4 0-16,3 12 0 0,-4 3-8 0,0 4 32 0,1 2 8 16,6 4 0-16,-10 0 1 0,14-7-11 0,-7 7-2 15,4 0-1-15,-8-4 0 0,4 4 10 0,3-10 3 16,1 4 0-16,-4-4 0 0,3 0-14 0,4-9-2 16,0 0-1-16,-7 0 0 0,4 0-15 0,3-6 8 15,-4-4-8-15,4 4 0 16,0-4-21-16,-7-6-11 0,7 4-1 0,0-10-754 15,0-3-150-15</inkml:trace>
  <inkml:trace contextRef="#ctx0" brushRef="#br0" timeOffset="78456.3677">3147 5144 1530 0,'0'0'68'0,"0"0"13"0,0 0-65 0,0 0-16 0,0 0 0 0,7 0 0 16,0 0 29-16,-4 0 3 0,8 0 0 0,-4-10 0 16,7 4 28-16,-3 3 7 0,-4-6 1 0,10-7 0 15,-6-3-9-15,3 3-2 0,-3-2 0 0,3-1 0 16,0 0-21-16,-3 0-4 0,-1-6 0 0,-6 6-1 16,3-6 1-16,7 6 1 0,-11-6 0 0,4 6 0 15,-7-6-17-15,0 7-3 0,4-1-1 0,-1 3 0 16,-6-3 15-16,3 0 2 0,3 4 1 0,-3 2 0 0,-3 4-22 15,3 2-8-15,0-2 0 0,0 9 9 16,0 0-9-16,-4 0 0 0,-6-3 0 0,-4 6 0 0,3 13 0 16,-3-4 0-16,3 4 0 0,-6 9 0 0,-1 3 8 15,4 7 0-15,-4 2 0 0,4 1 0 0,0-3 3 0,4 8 0 16,-1-5 0-16,7-3 0 0,-6-1-1 0,10 1 0 16,0 2 0-16,0-2 0 0,0-7-10 0,0 6 0 15,3-5 0-15,4-1 8 0,1 3-8 0,-5-3-17 16,4-2 4-16,0-5 1 15,-3-2-143-15,3 3-28 0,0-9-5 0</inkml:trace>
  <inkml:trace contextRef="#ctx0" brushRef="#br0" timeOffset="78999.732">3761 4557 921 0,'0'0'82'0,"0"0"-66"16,-7-3-16-16,7 3 0 0,-4 0 45 0,4 0 6 16,0 0 1-16,0 0 0 0,0-6-8 0,0 6 0 15,0 0-1-15,0 0 0 0,0 0 15 0,0 0 3 16,4-3 1-16,3-3 0 0,3 6 17 0,-3-4 3 16,4 4 1-16,3 0 0 0,4 0-14 0,-1-6-2 0,1 6-1 0,7 0 0 15,-1 0-1-15,4 0 0 0,-3-3 0 0,7 3 0 16,3-6-53-16,-10 6-12 0,3 0 0 0,-3-3 0 15,0-4 0-15,3 7 0 0,-4-9 0 0,-6 3 0 16,3-4-9-16,0 10-9 0,4-9-2 0,-11 6 0 31,0-4-101-31,-3-2-21 0,-1 6-4 0</inkml:trace>
  <inkml:trace contextRef="#ctx0" brushRef="#br0" timeOffset="79312.1623">4036 3905 1670 0,'0'0'148'16,"3"-9"-118"-16,1 6-30 0,-4 3 0 0,0 0 10 0,0 0-10 16,10 0 10-16,1 3-10 0,-4 6 58 0,7 1 6 15,-10 5 0-15,3 4 1 0,0 0 20 0,-4 6 4 16,-3 13 1-16,0 2 0 0,-3 4-16 0,-1 3-3 15,1 7-1-15,-8 2 0 0,4 4-19 0,-3 2-4 16,2-2-1-16,-9 3 0 0,10-7-15 0,-11 4-3 16,4-4-1-16,3 7 0 0,1 0-15 0,3-10-4 15,-4 0 0-15,-3 0 0 0,4 1-8 0,2-7-12 16,-2-3 2-16,3 0 1 16,-4-1-107-16,-3-5-20 0,4 3-5 0,-1-3-591 15,4-4-117-15</inkml:trace>
  <inkml:trace contextRef="#ctx0" brushRef="#br0" timeOffset="79729.0984">4473 4830 1785 0,'0'0'79'0,"0"0"17"0,0 0-77 0,7 10-19 16,-7-1 0-16,4-6 0 0,3 10 0 0,0-4 0 0,0-6 8 0,4 7-8 15,-8-4 27-15,8-3 1 0,-1 3 1 0,1-6 0 16,3 0 28-16,-7-6 6 0,7 6 1 0,0-9 0 16,-3-1-20-16,3 1-3 0,-7-1-1 0,7-5 0 15,0-4-16-15,-7 0-4 0,11 0-1 0,-11 10 0 16,4-10-10-16,-1-6-1 0,-3 9-8 0,4-3 12 15,-4-6-12-15,0 7 8 0,0-1-8 0,-4 0 0 16,-3 3 0-16,0 4 0 0,0-4 0 0,0 7 0 16,-3-1 0-16,-1 1 0 0,1 3 0 0,3 6 0 15,-7 6 0-15,-4-3 0 0,4 6 9 0,-3 4-9 16,-5-1 11-16,5 7-3 0,-4-3-8 0,3 12 12 16,-6-3 0-16,2 10-1 0,1-7 0 0,0 10 0 15,0-4 6-15,4 4 2 0,2 3 0 0,5-4 0 0,-8-2-19 16,8-7 0-16,-1 6 0 0,4-5 0 0,4-1 0 15,-4 3 0-15,7-9 0 0,0-6 0 16,0 3-88-16,4-1-22 0,-1-11-4 0</inkml:trace>
  <inkml:trace contextRef="#ctx0" brushRef="#br0" timeOffset="80666.3794">5006 4802 1378 0,'0'0'61'0,"0"0"13"0,7-6-59 15,0 6-15-15,4 0 0 0,3 0 0 0,-4 6 44 0,4-3 7 16,1 3 1-16,-1-2 0 0,0 5 20 0,0 7 4 16,-4-7 0-16,1 7 1 0,7-4-17 0,-11-2-3 15,0 5-1-15,0 1 0 0,-4-3 2 0,1 2 0 16,-1-2 0-16,-3-7 0 0,-3 13-27 0,3-10-6 16,-4 1-1-16,4-1 0 0,0-9 0 0,-3 6 0 15,3-6 0-15,0 0 0 0,0 0 3 0,0 0 0 16,0 0 0-16,-4-6 0 0,4-6 7 0,0-4 2 15,0 6 0-15,4-5 0 0,-4-4-18 0,7 0-3 16,-7 0-1-16,7 4 0 0,0-14-6 0,4 4 0 16,-1 7-8-16,1-11 12 0,3 4-12 0,3-3 0 15,1 9-9-15,0-6 9 0,3 0-20 0,0 6 1 16,4 0 1-16,-4 10 0 16,0-7-82-16,-3 7-16 0,3 6-3 0,0-4-937 0</inkml:trace>
  <inkml:trace contextRef="#ctx0" brushRef="#br0" timeOffset="81291.2355">5916 4611 1324 0,'4'-19'118'0,"-4"9"-94"0,3 7-24 0,1-3 0 0,3-3 42 0,0 9 4 16,-7 0 1-16,7 0 0 0,0 6 7 0,3-3 2 16,1 6 0-16,-4 7 0 0,0-3 3 0,-3 2 1 15,3 4 0-15,-4 0 0 0,4 3-7 0,-7 0-1 16,4-3 0-16,-4 6 0 0,0 0-2 0,0-6-1 16,0 6 0-16,0-3 0 0,-4 0-13 0,1-3-2 15,-1-7-1-15,4 4 0 0,-3 3-5 0,-1-10 0 16,1 7-1-16,-1-7 0 0,1 0-8 0,-4-2-2 15,3-4 0-15,4-3 0 0,0 0-3 0,0 0-1 16,-7 0 0-16,3-10 0 0,1 1 16 0,3 0 3 16,-4-7 1-16,8-6 0 0,-4-3-33 0,7-3 0 15,4-4 0-15,-1-5 0 0,1 2 0 0,6 1 0 16,1 5 0-16,3-5 0 0,-3 6 0 0,3 3 0 16,-3 6 0-16,-1 0 0 15,1 10-19-15,0-1-10 0,-4 10-3 0,3 3 0 0,-3 10 32 0,1-1 0 0,-1 7 0 16,-4 6 0-16,1 0 0 0,-4-3 0 0,0 10 0 15,0-4 0-15,0 0 0 0,-3 0 0 0,3-2 10 0,-4 2-10 16,4-3 8-16,-3 0-8 0,-4-6 0 0,3 0 8 16,-3-4-8-16,0-2-12 0,0-7 2 0,0 3 1 15,0-9 33-15,0 0 6 0,0 0 2 0,0 0 0 16,0 0-32-16,0 0 0 0,0 0 0 0,4-9 0 16,-4-7 0-16,3-2-15 0,4-11 2 0,0 4 0 15,4-3 5-15,0-6 8 0,-1-1-13 0,4-3 5 16,0 4-6-16,1-1-1 0,-5 7 0 0,4 0 0 15,4 12 15-15,-8-3 0 0,5 10 0 0,-5 0 0 0,1 2 0 16,-4 7 0-16,7 0 0 0,-7 7 0 0,4 2 0 0,-4 0 0 16,3 1 0-16,-3 6 0 0,0-7 9 0,0 10 5 15,4-4 1-15,-4-2 0 0,-4 3-15 16,1 2-16-16,0-2 3 0,3-3 1 16,0 2-188-16,-4 4-38 0</inkml:trace>
  <inkml:trace contextRef="#ctx0" brushRef="#br0" timeOffset="81556.7917">7080 4579 1612 0,'0'0'144'16,"0"10"-116"-16,0 2-28 0,4 4 0 0,-1 3 98 0,1 6 14 0,-1-6 2 0,1 6 1 15,3-6-29-15,-4-7-6 0,1 10 0 0,3-3-1 16,0-10-50-16,-3 10-9 0,3-9-3 0,-4 5 0 16,4-12-17-16,0 7 0 0,-3-4 0 0,-4-6 0 15,7 0-121 1,-7 0-22-16,0 0-4 0</inkml:trace>
  <inkml:trace contextRef="#ctx0" brushRef="#br0" timeOffset="81713.3201">7214 4134 2602 0,'0'0'57'0,"-3"-6"12"0,3-4 3 0,0 10 1 0,0 0-58 0,0 0-15 15,0 0 0-15,0 0 0 0,0 0 0 0,0 0-13 16,0 0 2-16,-7 7 1 15,-4-4-189-15,4 6-37 0,-18 1-8 0,8 5-2 0</inkml:trace>
  <inkml:trace contextRef="#ctx0" brushRef="#br0" timeOffset="82712.829">7662 4626 990 0,'7'-18'44'0,"-3"8"8"0,3-6-41 0,-3 4-11 15,3-4 0-15,-4 1 0 0,8-4 95 0,-1 3 17 16,-3 7 3-16,4-4 1 0,-1-3-8 0,1 13 0 15,0-3-1-15,3 12 0 0,0-3-66 0,0 7-13 16,-3 6-2-16,3 2-1 0,3 1 19 0,-6 6 3 16,-1 3 1-16,5 1 0 0,-8-4-15 0,3 9-2 15,-6-6-1-15,3 1 0 0,0 2 2 0,-4-3 1 16,-3 1 0-16,4-11 0 0,-8 1-5 0,4-3 0 16,0 3-1-16,0-10 0 0,-3 7 9 0,-1-7 1 15,4-3 1-15,0-6 0 0,-3 4-25 0,3-4-5 16,0 0 0-16,-4-4-8 0,1-2 20 0,-1-10-2 15,4-2-1-15,0-1 0 0,0 0-17 0,4 0 0 16,-1-9 0-16,4-3 0 0,0-4 13 0,0 7-1 0,8-7 0 16,-5 7 0-16,1 0-12 0,3 0 0 0,0 3 0 15,0 0 0-15,4 6 0 0,-4 3-16 0,0 7 3 0,0-1 1 16,4 7 12-16,-1 3 16 0,-3 3-3 16,4 7-1-16,3 5-12 0,-7 1 0 0,-3-3 0 0,3 12 0 15,0-7 0-15,0 1 0 0,-3 6 0 0,-1 0 0 16,1-3-20-1,-4 3-8-15,4 4 0 0,-4-4-1120 0</inkml:trace>
  <inkml:trace contextRef="#ctx0" brushRef="#br0" timeOffset="83087.6857">8745 4698 748 0,'0'0'67'0,"0"-3"-54"15,7-3-13-15,0-3 0 0,1 9 235 0,2-7 44 16,4-2 9-16,4 0 1 0,-1-1-214 0,5-2-43 16,-1-4-9-16,4 0-2 0,-4-3 33 0,0-6 6 15,-3 7 2-15,3-1 0 0,-4 0-15 0,-3 0-3 16,1 0-1-16,-5-3 0 0,1 4-7 0,-4-1-2 15,0 0 0-15,0 0 0 0,-7 0-7 0,0-3-2 16,3 10 0-16,-6-4 0 0,3 4-13 0,-7-1-2 0,3 4-1 16,1 9 0-16,-1 0 4 0,-3 0 1 0,-3 0 0 15,-1 9 0-15,0 13-14 0,-3 0 11 0,0 3-11 0,-3 3 10 16,2 16-10-16,-2-3 8 0,-4 0-8 0,7 9 8 16,-1-6 0-16,5 0 0 0,-4-4 0 0,3 1 0 15,4-3 20-15,0-4 3 0,3 4 1 0,4-4 0 16,0-5-32-16,8-4 0 0,-5-6 0 0,8-1 0 15,3-2-72 1,3-7-20-16,1-9-4 0,7 0-651 0,3 0-130 0</inkml:trace>
  <inkml:trace contextRef="#ctx0" brushRef="#br0" timeOffset="83821.9221">11370 4225 1472 0,'4'-9'65'0,"-4"-1"14"0,0 4-63 0,0-7-16 16,0 4 0-16,0-7 0 0,7 7 104 0,-7 3 19 15,-4-4 3-15,4 1 1 0,0 9-29 0,0 0-6 16,0 0 0-16,0 0-1 0,0 0-61 0,-3 19-12 0,-5-4-2 0,1 13-1 16,-3 4 6-16,3 5 2 0,3 1 0 0,1 6 0 15,-1-6-11-15,1 6-3 0,-1-1 0 0,4-8 0 16,4 3-9-16,-4-7 0 0,0-3 9 0,3 0-9 16,1-9 0-16,3 0 8 0,-4-3-8 0,1 2 0 31,6-11-20-31,1 2-8 0,0-6-1 0,3-3-677 0,0-9-135 0</inkml:trace>
  <inkml:trace contextRef="#ctx0" brushRef="#br0" timeOffset="83962.8858">11688 3745 1177 0,'0'0'25'0,"0"0"6"0,0 0 1 0,0 0 2 0,3 16-34 0,-3 0 0 15,0 6 0-15,0-7 0 0</inkml:trace>
  <inkml:trace contextRef="#ctx0" brushRef="#br0" timeOffset="84438.5519">12386 4128 1609 0,'0'0'35'0,"4"-3"7"0,3-4 2 0,3-2 2 0,4 0-37 0,4-7-9 0,-4 6 0 0,4-8 0 16,-1-1 50-16,1 3 8 0,3-3 2 0,0-6 0 15,0 3-23-15,1-9-4 0,-5 9-1 0,4-12 0 16,1 5 10-16,-8-5 2 0,3 6 0 0,-6-4 0 15,0 4 6-15,-1-7 2 0,-6 7 0 0,-1 0 0 16,-3 3-23-16,0-3-4 0,-3 0-1 0,-4 2 0 16,3 1-9-16,-3 3-3 0,0 0 0 0,3 4 0 15,-3-1-12-15,4 0 0 0,-1 10 0 0,-3-7 0 0,4 7 0 16,-1 5-13-16,1-2 4 0,-1 6 1 0,4 0 8 16,0 0 0-16,-7 0 0 0,4 0 0 0,-5 10-11 0,1-4 11 15,0-3-13-15,0 6 5 0,-3 7 8 0,3 3 0 16,-4 0 0-16,1 6-8 0,2 12 8 0,-2-2 0 15,-1 9 0-15,1 9 8 0,-1 3 22 0,1 7 5 16,3 0 1-16,-1 3 0 0,1 0 0 0,-3-4 0 16,10 1 0-16,-4 6 0 0,1 3 0 0,-1 0 0 15,1 0 0-15,-1-3 0 0,1-3-21 0,3-3-4 16,-4 0-1-16,1-4 0 0,3-2-10 0,-4-4 0 16,1-3 0-16,-5-3 8 0,5-6-8 0,-4-10-17 15,3 1 4-15,-3-10 1 16,0-7-178-16,0 1-35 0,4-13-7 0,3-3-2 15</inkml:trace>
  <inkml:trace contextRef="#ctx0" brushRef="#br0" timeOffset="84626.2669">12224 4466 2545 0,'0'0'56'0,"0"-3"11"0,0-3 2 0,0 6 3 0,3-9-57 0,1 2-15 15,3 4 0-15,0-3 0 0,7 3 17 0,0-3 1 16,0 2 0-16,4-2 0 0,3-3-18 0,0-1 0 16,11 1 0-16,0 0 0 15,3-1-121-15,0-6-22 0,4 4-4 0,0-4-1 0</inkml:trace>
  <inkml:trace contextRef="#ctx0" brushRef="#br0" timeOffset="85704.1275">16641 3645 1414 0,'0'-19'63'0,"0"13"13"0,0-4-61 0,0 1-15 0,3-4 0 0,-3 1 0 15,7 9 60-15,-3-4 8 0,-1-2 3 0,-3 9 0 31,0 0 19-31,0 0 4 0,0 0 1 0,0 9 0 16,0 7-44-16,-3 9-9 0,3-3-2 0,-7 13 0 16,0 5-10-16,-4 7-2 0,0 1-1 0,1 11 0 15,-8 4 5-15,4 0 2 0,-4 6 0 0,-3 6 0 0,-3 3 7 0,-1 4 2 0,0-4 0 0,0-6 0 16,1 7-20-16,3-14-4 0,6-2-1 0,-2-3 0 0,-1-7 11 16,4-6 3-16,4-3 0 0,-1 0 0 0,4-6-10 0,-4-10-2 15,4-3 0-15,0 0 0 0,4-13-2 0,-1 4-1 16,4-6 0-16,-3-1 0 0,3-9 5 0,0 0 1 31,0 0 0-31,0 0 0 0,0-9-4 0,3-10-1 0,-3 3 0 0,7-6 0 0,-3-9-18 0,6-7 0 16,4-6 8-16,-3 0-8 0,0-9 0 0,-1 0 0 15,8-10 0-15,6-3-9 0,1-3-1 0,0-3 0 16,0 0 0-16,3 0 0 16,0-7-18-16,-3 1-3 0,-4 6-1 0,4 0 0 0,-1 0 32 0,-3-7 0 15,-3 13 0-15,3-3 0 0,0 4 0 0,-3 5-9 16,0 7 1-16,-1-1 0 0,4 1 0 0,-3 9 0 0,3-3 0 15,-3 9 0-15,0-2-3 0,3 2 0 32,0 4 0-32,0 5 0 0,0 1 3 0,0 3 0 0,-3 0 0 0,3 6 0 15,-3 0-20-15,-1 4-3 0,-2 5-1 0,-1 1 0 0,-4-1 32 0,1 10 0 0,-4 0 0 0,-7 0 0 16,11 7-8-16,-4 2 8 0,3 4 0 16,-3 2-9-16,-3 4 9 0,-1 6 0 0,-3 3 0 15,0 7 0-15,-3 9 0 0,3 3 0 0,-4 6 9 0,-3 10-9 16,4 0 31-16,-1 9-1 0,1-3 0 0,-1 12 0 31,1-2-16-31,3-7-3 0,0 0-1 0,0 0 0 16,3 0 10-16,-3-3 1 0,0 3 1 0,0-3 0 15,4-3 8-15,-4-3 2 0,-4 0 0 0,4-10 0 0,0 6-32 0,-3-12 0 0,-1 7 0 0,4-1 0 16,-4-9 0-16,4 3 0 0,0-6 0 0,-3-4 0 31,3-2-29-31,0-1 1 0,0-2 0 0,0-7 0 0,0 0-82 0,3-6-16 16,1 0-3-16,-4-4-1 0,4-12-61 0,-1 7-12 0,-3-10-2 0</inkml:trace>
  <inkml:trace contextRef="#ctx0" brushRef="#br0" timeOffset="85938.1773">16485 4457 1839 0,'0'-9'81'0,"0"9"18"0,0-7-79 0,0 7-20 0,4-3 0 0,3-3 0 0,0 3 40 0,0-3 4 15,-3 6 0-15,6-4 1 0,1-2 24 0,-1 6 5 0,8-3 1 0,0 3 0 16,3-6-42-16,3 6-8 0,5 0-1 0,6-3-1 16,4 3-23-16,7-7-15 0,-1 7 3 0,5-9-679 15,-1 3-135-15</inkml:trace>
  <inkml:trace contextRef="#ctx0" brushRef="#br0" timeOffset="86641.5674">18369 3799 1440 0,'0'-29'128'0,"0"20"-103"0,0-10-25 0,0 0 0 16,4-6 82-16,-4 0 11 0,7-3 3 0,-4 3 0 0,4 3 0 0,0-10 1 15,0 4 0-15,4 0 0 0,0 3-29 0,-1-3-5 16,-3 3-2-16,7-4 0 0,4 11-21 0,0-1-4 16,-4-6 0-16,3 15-1 0,1-5-11 0,0 11-1 15,-4-2-1-15,7 3 0 0,-3 6-8 0,3 3-2 16,0 7 0-16,4 3 0 0,3 12 16 0,0 0 4 16,4 13 0-16,3 6 0 0,0-3-21 0,4 9-11 15,0 10 12-15,3 0-12 0,-3 6 24 0,3-7-1 16,1 1-1-16,-1 0 0 0,0 3-14 0,-6-4-8 31,-1 1 8-31,-3-3-8 0,-1-4 12 0,1-3-3 16,-4 1 0-16,4-4 0 0,0-3-9 0,-4-3 8 0,7-7-8 0,-6-2 8 0,-1-1-8 0,0-5-16 15,-3-4 4-15,3-7 1 32,-3-2-121-32,3-6-24 0,-7-7-4 0</inkml:trace>
  <inkml:trace contextRef="#ctx0" brushRef="#br0" timeOffset="87016.0505">19650 3538 1785 0,'-4'-9'159'16,"4"-7"-127"-16,4 7-32 0,-4-4 0 0,3-2 20 0,1 5-1 16,3 1-1-16,-4-7 0 0,4 13 25 0,-3-3 5 15,-4-4 0-15,0 10 1 0,0 0-33 0,0 0-6 16,-7 6-2-16,0 4 0 0,-7 2 4 0,-4 10 0 16,-7 7 0-16,-3 8 0 0,-14 17 43 0,-1-1 9 15,-2 19 1-15,-1-3 1 0,-4 3 0 0,-3 0 0 16,-3 7 0-16,-4-4 0 0,4 3-22 0,-1 1-5 15,4-7-1-15,0-6 0 0,4 3-46 0,0-13-10 16,6 4-2-16,-3-4 0 16,8-3-17-16,-1-2-4 0,3-14-1 0,5-2 0 15,3-1-130-15,3-6-27 0,4-9-5 0,3 0 0 0</inkml:trace>
  <inkml:trace contextRef="#ctx0" brushRef="#br0" timeOffset="87765.8956">22070 3331 748 0,'0'0'67'0,"3"-6"-54"0,1-3-13 0,-1 9 0 15,4-10 239-15,-7 10 45 0,0 0 8 0,0 0 3 16,4 6-194-16,-4-6-38 0,3 10-8 0,-3-1-2 15,-3 1-28-15,-4 9-5 0,-4-1-2 0,-6 7 0 16,-5 0-5-16,-6-3-1 0,0 4 0 0,-4 2 0 16,-3 6-2-16,0-9-1 0,-4 4 0 0,4-1 0 15,-4-3 2-15,4 3 0 0,3-3 0 0,0 3 0 16,7-3 2-16,-3-6 1 0,7 0 0 0,0-3 0 16,0-7-2-16,-1 7-1 0,1-7 0 0,4 1 0 15,-1-7-3-15,4 3 0 0,3-3 0 0,1 4 0 16,-1-1-8-16,4-3 0 0,0-3 0 0,7 0 8 15,0 0 5-15,0 0 1 0,0 0 0 0,0 0 0 16,-3 9-14-16,3-9 9 0,0 0-9 0,3 7 8 0,1 2 20 16,3-6 3-16,-4 3 1 0,8-2 0 0,3 2-20 15,7 3-3-15,0-9-1 0,7 10 0 0,8-10-8 16,3 6 0-16,6-3 0 0,5-3 0 0,-8 6 14 16,7-6-2-16,8 3-1 0,-4-3 0 0,-4 7-11 0,-3-4 8 15,0 3-8-15,3-3 8 0,-3 4-8 16,-3 2 0-16,-8-3 0 0,4 4 0 0,-1-1 0 0,-6 4 0 15,-11-4 0-15,4 7 0 0,0-1-15 0,-4-2 5 16,-7 3 1-16,-3 2 0 16,-1-2-55-16,-3-3-10 0,4 2-2 0,-8 1-1 15,-10-7-175-15,4 4-34 0,-4 3-7 0,-7 2-2 0</inkml:trace>
  <inkml:trace contextRef="#ctx0" brushRef="#br0" timeOffset="88062.7216">21435 4316 345 0,'0'0'31'15,"0"0"-31"-15,-4 0 0 0,4 0 0 16,0 0 231-16,-3 16 40 0,-1-7 8 0,8-3 1 0,-4-3-152 15,3 7-30-15,4-4-6 0,0-3-2 16,4 7 30-16,0-10 7 0,3 6 1 0,0-6 0 0,0 3-20 0,7 3-3 16,4-6-1-16,-1 0 0 0,-2 0-54 15,9 0-11-15,12 0-3 0,-5 0 0 0,1 0-12 0,0 0-4 16,3 0 0-16,4 0 0 16,0 0-60-16,-4 0-13 0,-3 0-3 0,7 0 0 15,11 0-193-15,-8 0-39 0,36-9-8 0,-15 3-2 0</inkml:trace>
  <inkml:trace contextRef="#ctx0" brushRef="#br0" timeOffset="88968.7193">24021 2902 1630 0,'0'0'36'0,"3"-7"7"0,-3-2 1 0,0 9 3 0,4-6-38 0,-4 6-9 16,0 0 0-16,0 0 0 0,0 0 48 0,0 6 8 15,3 13 2-15,4-4 0 0,0 4-5 0,0 10-1 16,0 5 0-16,0 1 0 0,1 2-13 0,-1-2-3 16,-4 12-1-16,1 3 0 0,-1-3 21 0,-3-3 4 15,0 0 0-15,0 3 1 0,-3 3-4 0,-1-3-1 16,-3-3 0-16,-4 9 0 0,4 7-15 0,-3-13-3 15,3 6-1-15,-7 4 0 0,3-4-19 0,1 0-4 0,-5 0-1 0,8 1 0 16,-3-1-4-16,3 0-1 0,-4 1 0 0,8-10 0 16,-4 3-8-16,3-13 0 0,4 1 0 0,-3-7 8 15,3-3 0-15,0-6 0 0,0 0 0 0,0-10 0 16,0 0 7-16,3-2 1 0,-3-7 0 0,0 0 0 16,0 0-7-16,0 0-1 0,0 0 0 0,7 0 0 15,0-7 4-15,-3 4 0 0,-1-6 0 0,4-7 0 16,0 4-12-16,0-10 0 0,0 0 0 0,4-10 0 15,0 10 0-15,-1-12 0 0,4-1 0 0,0-2 0 16,0-4-24-16,8 3-6 16,-1 1-2-16,4-7 0 0,-1 9 32 0,-3 1 0 0,8-4 0 0,-1 10 0 0,0 0-9 15,0 3 9-15,4 0-8 0,0 6 8 0,0 0 0 16,-1 3 0-16,-2 4 0 0,2-1 0 0,1 4-8 16,-7 6 8-16,3-4-8 0,0 7 8 0,-3-3-8 0,-4-3 8 15,4 6-8-15,-1 6 8 0,-2-6 0 0,-1 3 0 16,0 4 0-16,-3-4 0 0,3 6 0 0,-4 4-10 15,1-1 10-15,0 7 0 0,-4-3 0 0,0-1 0 16,0 4 0-16,0 0 0 0,-3 0 9 0,-1 6-1 16,-3-6 0-16,-3 0 0 0,3-1 2 0,-7 1 0 15,-7 6 0-15,3-6 0 0,-3 0 3 0,0 6 1 16,-7-6 0-16,-4 6 0 0,-3 3-2 0,0-3 0 16,-7 3 0-16,3-2 0 0,-3 2-3 0,-4-3-1 15,4-6 0-15,3 6 0 0,-3-13-8 0,3 4 0 16,1 0 0-16,-1-4 0 15,0-2-40-15,4-4-11 0,0 3-1 0,0-9-1 16,3 7-150-16,4-7-29 0,-4-7-7 0</inkml:trace>
  <inkml:trace contextRef="#ctx0" brushRef="#br0" timeOffset="89567.6697">24627 4376 288 0,'0'0'12'0,"0"0"4"0,0 0-16 0,0 0 0 0,0 0 0 0,0 0 0 16,-3 9 108-16,-4-6 18 0,0 3 4 0,0 4 1 15,0-4-19-15,0-3-3 0,-4 3-1 0,0-2 0 16,4 5 5-16,0-3 1 0,-3-3 0 0,-1 4 0 15,1 2-32 1,-1-3-6-16,0-3-2 0,1 7 0 0,3-4-8 0,-4-3-2 16,1 4 0-16,-4-4 0 0,-1 3-13 0,-2 3-3 15,3-2-1-15,-4-4 0 0,-3 3-9 0,0-3-2 16,-4 7 0-16,0-4 0 0,1-3-24 0,-5 3-4 16,1-3-8-16,0 4 11 15,3 2-37-15,-3-3-7 0,3-3-2 0,4 7 0 16,-4-10-73-16,4 6-14 0,7-3-3 0,-3 4-749 0</inkml:trace>
  <inkml:trace contextRef="#ctx0" brushRef="#br0" timeOffset="90879.8557">28141 2933 1324 0,'0'0'59'16,"4"-9"12"-16,-4 5-57 0,0-2-14 0,0-3 0 0,3 9 0 15,-3-10 79-15,0 7 13 0,0 3 2 0,0 0 1 16,0 0-27-16,0 0-4 0,0 0-2 0,0 0 0 16,0 0-20-16,0 0-4 0,0 0-1 0,0 13 0 15,0-4-20-15,0 10-4 0,-3 3-1 0,6 0 0 0,-3 3 6 16,0 10 1-16,4-7 0 0,-1 0 0 0,4 6 12 0,-3 1 2 15,3 3 1-15,0-4 0 0,0 4-20 0,0 2-4 16,-3-2-1-16,3 0 0 0,-4 6 36 0,1 0 7 16,-1-1 2-16,-3 1 0 0,0 0 7 0,-3 3 2 15,3-3 0-15,-4 9 0 0,1-9-40 0,-4 0-8 16,-1 3-2-16,1-3 0 0,4-6-13 0,-4-7 11 16,3 1-11-16,4-7 10 0,0 3-10 0,-3-3 0 15,-1-6 9-15,1-4-9 0,3-2 12 0,0 3-3 16,-4-7 0-16,8-3 0 0,-4 4 4 0,0-10 1 15,0 0 0-15,0 0 0 0,0 0 6 0,0-10 0 16,3-5 1-16,1 5 0 0,-1-5-8 0,-3 2-1 16,4-6-1-16,-1-6 0 0,1 0-11 0,-1-3 8 15,4 0-8-15,1-7 8 0,2 1-8 0,1-1-9 0,-4-12 9 16,7 9-13-16,4-2 13 0,3 2 0 16,3 4 0-16,1-1 0 0,3 7 0 0,-3 9-14 0,-7 0 4 15,10 0 1-15,-7 4 9 0,0 8 0 0,-3 4 0 0,-1 3 0 16,-2 3 0-16,-1 4 0 0,0 2 0 0,0 7 0 15,0-4 0-15,0 4 9 0,0 3-9 0,0 0 10 16,4-1-10-16,-4 8 0 0,0-8 0 0,-3 7 0 16,3-6-28-16,4 0-7 15,-4-3-1-15,3 9-1 0,1-13-83 0,0 4-16 16,3 0-3-16,3-4-980 0</inkml:trace>
  <inkml:trace contextRef="#ctx0" brushRef="#br0" timeOffset="91801.5144">29598 3714 1422 0,'11'-22'63'0,"-8"12"13"0,1 1-61 0,3 0-15 16,-7-1 0-16,7-2 0 0,0-1 54 0,-4 4 8 0,1-1 2 0,-1 7 0 15,-3-6 32-15,0-1 6 16,11-2 2-16,-11 9 0 16,7-4-61-16,-3 4-12 0,-1-3-3 0,-3 3 0 0,4-3 6 0,-4-4 1 0,0 10 0 0,0-9 0 15,0-1-11-15,-4 4-3 0,1 3 0 0,-1-3 0 16,-3 6-8-16,7 0-1 0,-11-3-1 15,8 3 0-15,-8 3-11 0,1-3 0 0,-4 9 0 0,-8-3 0 16,5 10 0-16,-1-3 0 0,-6 5 0 16,6 8 0-16,-7-1 31 0,0 3 1 0,-3 9 0 0,4-2 0 15,-1 9-32-15,-3 0 0 0,6 3 0 0,1-3 0 16,7-10 12-16,0-6-3 0,4 4-1 0,-1-10 0 16,7-3-8-16,4 3 0 0,-3-10 0 0,6-3 8 15,-3-9-8-15,0 0 0 0,0 0-10 0,15-3 10 16,2-3 0-16,8-6 0 0,0-10 0 0,-1 9 0 0,1-12 0 15,0 6 0-15,3-6 0 0,-3-3 0 0,-1 3 0 16,1-3 0-16,-4-1 0 0,0 4 0 16,-3 0 0-16,3-3 0 0,-3 3 0 0,3 3 0 0,-3-3 0 15,-1 9 10-15,-6 4-10 0,6-4 8 0,-10 0 1 0,4 7 0 16,0 6 0-16,-11 3 0 0,0 0 1 0,0 0 0 16,0 9 0-16,0 7 0 0,0-4-10 0,0 4 0 15,-4 3 0-15,4 0 0 0,0-1 0 0,0 1 0 16,0 6 0-16,4-6 0 0,-4-3 0 0,3 3 0 15,1-10 0-15,-1 10 0 0,1-10 0 0,3 7 0 16,-4-7 0-16,1 1 0 0,3-1 0 0,-4 1 0 16,-3-10 9-16,11 6-9 0,-11-3 0 0,14 3 9 15,-7-6-9-15,-3 6 0 0,-4-6 0 0,14-6 0 16,3 6-10-16,1-9 10 0,3 3 20 0,-7-7 11 0,15-3 2 0,-8 4 1 16,7-10-34-16,-3 3 0 0,3-6 0 15,-3 3 0-15,-1-6 0 0,1 3 0 0,7-10 0 0,-4 7 0 16,0 0 0-16,4-4 0 0,-4 4 0 0,4 3 0 15,3-3 0-15,-10 3 0 0,7 3 0 16,-8 0 0-16,1 3-8 0,-4 10-3 0,4-10 0 0,0 9 0 16,-4 1 11-16,-4 0 0 0,8 2-9 0,0 4 9 15,-1 3 0-15,-2 0-9 0,-1 3 9 0,-4 7 0 16,-6-4 0-16,7 3 0 0,-11 1 10 0,10-1-2 16,-10 7-8-16,4-4-10 0,-11-2 10 0,11 6-13 15,-4-1 41-15,-4-2 9 0,1-4 2 0,6 7 0 16,-3-7-28-16,-3 7-11 15,-1-4 8-15,-3 4-8 0,0 0 0 0,0 3 0 0,0-1 0 0,-7 1 0 16,0 6 35-16,-3-6 5 0,-1 0 0 0,-3 0 1 0,0-4-17 16,-7 4-3-16,-4 0-1 0,7-9 0 15,-10 5 17-15,-4-5 3 0,-3-1 1 0,3-3 0 0,-3-3-32 0,0 4-9 16,0-7 0-16,-4 0 0 16,3 0-26-16,1-7-10 0,0 7-1 0,10-9-1 15,0 0-123-15,1-1-25 0,6-5-5 0,1 2-1 0</inkml:trace>
  <inkml:trace contextRef="#ctx0" brushRef="#br0" timeOffset="93191.8251">2847 6890 1324 0,'0'0'118'0,"0"-6"-94"16,0 6-24-16,-7-6 0 0,3 3 58 0,4-4 7 15,-7 7 2-15,0-9 0 0,0 9 1 0,4 0 0 16,3 0 0-16,-11-3 0 0,0-3 0 0,1 3 0 16,-1-4 0-16,-3 7 0 0,0 0-42 0,0 7-8 15,3-7-2-15,-3 3 0 0,-3 3-5 0,3-3-2 16,-1 6 0-16,1 7 0 0,-3-6-1 0,-1-1 0 15,0 7 0-15,4-4 0 0,-7 4 0 0,7 3-8 16,0-1 12-16,3-2-4 0,1 9 4 0,-1-6 1 16,4 6 0-16,-4-3 0 0,11 3-13 0,-7 0 0 15,7-3 0-15,0 10 0 0,7-4 0 0,4 0 11 16,-11-9 0-16,14 6 0 0,-3-6-11 0,-1-4 0 16,-3 4-12-16,0-9 12 0,4-1-22 0,-4-3 3 15,4-3 1-15,-1-3 0 0,-3-3 50 0,0-3 9 16,4-6 3-16,0-4 0 0,-1 0-14 0,1-6-2 15,-1-3-1-15,4 0 0 0,1-3-6 0,-5 3-1 16,4-3 0-16,-3-1 0 0,-1-2-12 0,4 9-8 0,-3-6 10 0,0 6-10 16,-1 3 21-16,-3 10-1 0,4-1-1 0,-4 1 0 15,0 9-6-15,-7 0-1 0,0 0 0 0,7 9 0 16,7 10 5-16,0 0 1 0,4-4 0 0,0 11 0 16,-1-4-18-16,1 3 0 0,3 0 8 0,-3-6-8 15,-1 9-20 1,1-9-7-16,0 6-1 0,-1-7-1 15,1 1-133-15,-4 3-26 0,0-9-6 0</inkml:trace>
  <inkml:trace contextRef="#ctx0" brushRef="#br0" timeOffset="94063.9947">5196 6285 1382 0,'-10'-9'61'0,"10"9"13"0,-7-6-59 0,-4-4-15 15,1 1 0-15,-1 9 0 0,-3-10 55 0,0 10 8 16,3 0 1-16,-3 0 1 0,0 0-36 0,-4 7-7 15,4-4-2-15,-3 6 0 0,-1-3-20 0,0-2 0 16,1 5 0-16,3 7 0 0,-4-7 0 0,0 7 16 16,4-4-4-16,0 4-1 0,0 0 13 0,3-4 2 15,1 4 1-15,-1-4 0 0,4 4 6 0,4-7 2 0,-1 7 0 16,4-3 0-16,0-4-3 0,4 4-1 0,-1-4 0 16,8 0 0-16,3 1-14 0,7-1-2 15,4 1-1-15,-1 5 0 0,1-2-3 0,3-4-1 0,4 7 0 0,0 0 0 16,0-4-1-16,-1 7 0 0,1-3 0 0,-4 3 0 15,-3-1 4-15,0-2 1 0,-1 3 0 0,-6 0 0 16,0 6 14-16,-8-6 2 0,4-4 1 0,-7 4 0 16,-3 0 18-16,-4 0 4 0,0-1 1 0,-7 8 0 15,3-8-12-15,-3 1-2 0,-3 3-1 0,-4-3 0 16,-1-7-14-16,1 4-2 0,-7-6-1 0,4 5 0 16,-5-5-11-16,-2-7-3 0,3 3 0 0,-4-6 0 15,4 3-8-15,-4 3 0 0,0-6-10 16,4 0 10-16,7 7-120 0,0-14-19 0,-4 7-3 0,4 0-590 15,0 0-119-15</inkml:trace>
  <inkml:trace contextRef="#ctx0" brushRef="#br0" timeOffset="94571.8593">5909 6759 1522 0,'7'-7'68'0,"-7"7"13"0,0-9-65 0,0 0-16 16,4-1 0-16,-4 1 0 0,0-1 61 0,0 4 9 15,0 3 2-15,0 3 0 0,0-6 3 0,-4 3 1 16,-3-7 0-16,4 4 0 0,-5 6-17 0,1 0-3 0,0 0-1 0,-3 6 0 15,3-3-22-15,-4 7-4 0,4-1-1 0,0 7 0 16,-4-1 5-16,8-2 1 0,-1 12 0 0,1-6 0 16,3 0-20-16,0 6-4 15,0-6-1-15,3 6 0 0,1-6 9 0,3-1 2 0,0 1 0 16,-3-3 0-16,3 0-8 0,0-4 0 0,0-3-1 16,0-2 0-16,0 2-3 0,0-9-8 0,0 6 12 15,4-12-4-15,-1 6-8 0,1 0 0 0,3-9 0 0,0 2 0 16,-4-5 18-16,5-4 2 0,2-3 0 15,1 4 0-15,-4-4-20 0,0 0-16 0,-3 0 4 0,-1 1 0 16,4-8 12-16,-3 1 16 0,0 3-3 0,-1-9-1 0,-6 9-12 0,-1-3 0 16,1 0 0-16,-1 0 0 0,-6 6 0 0,3 0 0 15,-4 0 0-15,-3 4 0 0,0 2 9 0,0 4-1 16,3-1 0-16,1 4 0 0,-15 6-8 0,4 0 0 0,0 0 0 0,-4 9 0 31,-3 1-32-31,0-1-6 0,-4 7-1 0,4 3 0 16,0-4-133-16,0 4-26 0,0 0-6 0</inkml:trace>
  <inkml:trace contextRef="#ctx0" brushRef="#br0" timeOffset="95243.5785">6512 5972 403 0,'-7'-22'17'0,"4"12"5"0,-1-2-22 0,1-4 0 16,-1-3 0-16,4 4 0 0,-3 5 365 0,-1 1 69 15,4-1 14-15,4 1 2 0,-4 9-327 0,0 0-66 16,0 0-13-16,3 9-2 0,4 10-10 0,0-3-3 16,-3 12 0-16,3 0 0 0,0 4 7 0,0 5 2 15,-4 1 0-15,8 6 0 0,-7 9-2 0,3-9 0 16,0 9 0-16,-4 1 0 0,-3-1-18 0,4-6-4 15,-1 6-1-15,-3-3 0 0,0-6-13 0,-3-3 0 16,6 3 0-16,-6 0 0 16,3-10-112-16,0 1-16 0,0-1-4 0,-4-5-883 0</inkml:trace>
  <inkml:trace contextRef="#ctx0" brushRef="#br0" timeOffset="95587.2459">7147 6248 1954 0,'0'0'43'16,"0"0"9"-16,0 0 1 0,0 0 3 0,0 0-45 0,0 9-11 0,-3 4 0 0,3 2 0 15,0 4 28-15,3 0 3 0,-3 0 1 0,4 12 0 16,-1-3 12-16,-3 0 4 0,4 7 0 0,-1-7 0 0,1 0-12 0,-1 4-3 15,-3-10 0-15,0 3 0 0,0 3 1 0,4-12 0 16,0 3 0-16,3-4 0 0,-4-2-17 0,1-4-3 16,-4-9-1-16,0 0 0 0,10 0 30 15,1 0 5-15,3-9 2 0,0-1 0 0,0-2-29 0,4-4-5 16,-4-9-2-16,0 6 0 0,0-6-5 0,4-3-1 16,-4 0 0-16,0-7 0 0,-3 1-8 0,-1 5 0 15,4-5 0-15,-3-4 8 0,-8 4-21 0,4-1-5 16,0 7-1-16,1 0 0 15,-5 3-144-15,-3 6-29 0,4 3-5 16,-4 7-2-16</inkml:trace>
  <inkml:trace contextRef="#ctx0" brushRef="#br0" timeOffset="96165.2331">7885 6097 1152 0,'0'0'102'0,"0"0"-82"16,-4-6-20-16,4 6 0 0,0 0 61 0,0 0 8 0,0 0 2 0,4-10 0 16,3 7 4-16,3-3 1 0,4 0 0 0,4 3 0 15,3-4 14-15,0 7 3 0,4-3 1 0,7-3 0 16,3 6-48-16,-3 0-10 0,7 0-1 0,-4 0-1 15,7 0-2-15,-3-3 0 0,0 3 0 0,-4-7 0 16,0 7-24-16,-3 0-8 0,-4 0 0 0,1-3 0 16,-5-3 0-16,1-3 0 0,-4 6 0 0,0-4-12 15,-3-2-24-15,0 3-5 0,-4 2-1 0,0-5 0 16,0 3-162-16,-4-4-33 0</inkml:trace>
  <inkml:trace contextRef="#ctx0" brushRef="#br0" timeOffset="96477.6706">8315 5529 288 0,'0'0'12'0,"0"-9"4"0,0 6-16 0,-4-6 0 15,4 2 0-15,0 7 0 0,0 0 261 0,0 0 50 16,0 0 9-16,0 0 3 0,0 0-163 0,4 7-32 16,-4 2-6-16,3 3-2 0,1 4-8 0,-4 3-3 15,0 6 0-15,0 3 0 0,-4 7-30 0,1 2-7 16,-1 7 0-16,1 6-1 0,-1 7-17 0,-3-4-3 16,4 10-1-16,-1 6 0 0,-6-3-22 0,3-3-5 15,3 5-1-15,1-2 0 0,-1-6-22 0,1-4 0 16,-5 4 0-16,5-4 0 0,-1-2-12 0,1-4-8 0,-4-6 0 0,0-7-1 31,7 1-131-31,0-7-25 0,0-9-6 0,0-3-839 0</inkml:trace>
  <inkml:trace contextRef="#ctx0" brushRef="#br0" timeOffset="96899.4372">9229 6279 1267 0,'-4'-19'112'0,"4"10"-89"16,-3-1-23-16,6 4 0 0,1-3 68 0,-1-1 8 15,1 1 3-15,3-1 0 0,-4 7 29 0,-3 3 7 16,0 0 1-16,0 0 0 0,11 3-22 0,-4 13-4 15,0 3-1-15,0 9 0 0,0 0-19 0,0 7-4 0,4 9-1 16,-4-7 0-16,-7 7-36 0,3 0-7 0,-3-9-2 16,0 9 0-16,0-10 11 0,0-3 1 0,0 4 1 0,0-7 0 15,4-3-25-15,-4-6-8 0,3-3 0 0,1 3 0 32,-1-10-96-32,-3-9-22 0,0 0-5 0</inkml:trace>
  <inkml:trace contextRef="#ctx0" brushRef="#br0" timeOffset="97040.0263">9437 5796 2325 0,'-4'-9'103'0,"1"-1"21"0,-1 4-99 0,1-3-25 16,3-1 0-16,0 1 0 0,0 9 41 0,0 0 3 16,0 0 1-16,0 0 0 15,0 0-177-15,0 0-36 0,0 0-8 0</inkml:trace>
  <inkml:trace contextRef="#ctx0" brushRef="#br0" timeOffset="97680.5028">10326 6072 1630 0,'-4'-16'72'0,"4"7"16"0,-3-1-71 0,3 1-17 16,-4 0 0-16,4 6 0 0,4-4 16 0,-4 7 0 15,0 0 0-15,0 0 0 0,0 0 7 0,0 0 1 16,3 10 0-16,1-1 0 0,-4 10 34 0,0-3 7 15,0 12 2-15,0 0 0 0,-4 7-15 0,1 5-4 16,-4-2 0-16,3 9 0 0,-3-3-7 0,4-3-1 16,3-1-1-16,-4 1 0 0,4-6-19 0,4-4-4 15,-4-6-1-15,3 3 0 0,4-3-15 0,0-6 0 16,0 0-12-16,4-10 12 0,-1 1 0 0,-3-4 19 16,4 4-3-16,0-10 0 0,-1-10-16 0,4 4 0 15,-3 3 8-15,0-13-8 0,3 7 17 0,3-10 0 0,1 0 0 16,0 0 0-16,-4-6-7 0,0-3-2 15,0-7 0-15,0 7 0 0,-3-6 0 0,-1-1-8 0,-6-2 12 16,3-4-4-16,0 3-8 0,-4 4 12 0,-3-4-12 16,0 4 12-16,0-1-12 0,0 7 0 0,-3 0 0 15,-4 9 0-15,0 0 0 0,0 3 0 0,0 7 0 0,0 3 0 16,-8 6-11-16,5 0-1 0,3 9 0 0,-4 7 0 16,-6 9-23-1,2-3-5-15,-2 9 0 0,-1 7-1 0,8-1-90 16,-5 4-17-16,-2-3-4 0</inkml:trace>
  <inkml:trace contextRef="#ctx0" brushRef="#br0" timeOffset="98180.3843">11102 6047 1670 0,'3'-10'74'0,"-3"10"15"0,0 0-71 0,7 0-18 16,1 0 0-16,2 7 0 0,1 5 38 0,-1 4 4 15,1 3 1-15,-1 6 0 0,5 3 6 0,-5 0 2 16,-6 4 0-16,3-1 0 0,0 4-13 0,0-7-2 15,-4 3-1-15,1-3 0 0,-4 1-10 0,0-1-1 16,3-3-1-16,-6-6 0 0,-1 3 14 0,1-4 3 0,3-5 1 0,0 3 0 16,-7-7-9-16,3 0-3 15,1 1 0-15,3-10 0 0,0 0-14 0,0 6-3 0,0-6-1 0,0 0 0 16,0 0 1-16,0 0 0 0,0 0 0 0,3-9 0 16,1-7 3-16,3 0 1 0,0-12 0 0,0 0 0 15,4 0-16-15,3-13 8 0,3 3-8 0,-3 4 0 16,4-4 0-16,0 1 8 0,3-4-8 0,4 6 0 15,-4 4 0-15,-4 6-10 0,1 6 2 0,0 3 0 16,-1 7 32-16,-3 0 6 0,-3 9 2 0,3 9 0 16,4 0-32-16,-8 7 0 0,1-3 0 0,-1 9 0 0,1 0 14 15,0 3-3-15,-4 9-1 0,0-6 0 0,7-9-10 16,-7 9 0-16,-4-3 0 0,4 4 0 0,-3-4 0 16,3 0-11-16,-7-6 3 0,0 9 0 15,0-9-124-15,4 6-24 0,-1-6-4 0</inkml:trace>
  <inkml:trace contextRef="#ctx0" brushRef="#br0" timeOffset="98586.5686">12898 6386 864 0,'-15'-19'38'0,"12"16"8"0,-4-10-37 0,0 10-9 15,7 3 0-15,0 0 0 0,10 3 128 0</inkml:trace>
  <inkml:trace contextRef="#ctx0" brushRef="#br0" timeOffset="103033.0396">5934 9785 403 0,'0'0'36'0,"0"0"-36"0,-7-10 0 0,0 10 0 15,7 0 126-15,-4-6 18 0,1 3 4 0,-1 3 1 16,4 0-73-16,-3-6-14 0,-5 6-3 0,5-3-1 16,-4-4-30-16,7 7-5 0,-4 7-2 0,1-7 0 15,-1 0-21-15,4 0 8 0,0 0-8 0,0 0 0 16,-7 3 8-16,7-3-8 0,-3 6 10 0,3-3-10 16,-7 3 25-16,7-6-1 0,-4 10 0 0,1-4 0 15,-1 3 13-15,4-5 3 0,0-4 0 0,-3 9 0 16,3-3 1-16,0-6 1 0,0 0 0 0,-4 3 0 15,-3 4-2-15,3 2 0 0,1 0 0 0,3 1 0 16,-4-1-6-16,4 7-2 0,-3 3 0 0,3 9 0 16,0 7 2-16,0-1 0 0,3 19 0 0,1 1 0 15,-1 2 10-15,-3 7 3 0,0-4 0 0,4 13 0 0,-1 1-14 16,1 5-2-16,-4-6-1 0,4 10 0 0,-4-10-15 0,0 6-3 16,-4-6-1-16,4 7 0 0,-4-7-3 0,1-9-8 15,-1-1 12-15,-3-8-4 0,4-7-8 0,-4-4 8 16,0-2-8-16,0-3 8 0,0-10-8 0,0 0 10 15,3-3-10-15,-3 4 10 0,0-14-10 0,0 4 12 16,3 0-12-16,-3-10 12 0,4 1-12 0,-1 2 0 16,1-9 9-16,3-3-9 0,0 0 15 0,0 0-2 15,0 0 0-15,0 0 0 0,0 0 3 0,7-9 0 16,-4-7 0-16,4-2 0 0,-3-1-2 0,3-6 0 16,0 3 0-16,0-10 0 0,0 4-5 0,0-6-1 15,0 2 0-15,0-9 0 0,0-2-8 0,-3-4 10 0,3-7-10 16,0 7 10-16,0-6-10 0,-3-7 0 0,3 7 0 15,0-10 0-15,0 1 0 0,0-7 0 0,0-4 0 0,3-2 0 16,1-9-16-16,3 2 5 0,0 0 1 0,0-5 0 16,4-4 10-16,-4 3-12 0,7 0 12 0,-3 7-12 15,-1-1 12-15,-2 4 0 0,-8-4 0 0,0 10 0 16,3-6 0-16,1 15 0 0,-4 0 0 0,-7 0 0 16,7 16 0-16,-3-3 0 0,3 3 0 0,0 3 0 15,0 10 0-15,0 2 0 0,0 7 8 0,0 0-8 16,0-3 0-16,0 3 0 0,0 6 0 0,4 4 0 15,-4-4 0-15,3 9 0 0,1 7 0 0,-1-3 0 16,5 6 0-16,-5 0-8 0,1 6 8 0,3-3-12 16,-4 7 12-16,4 5 0 0,-3-5-9 0,3 9 9 15,-3-1 0-15,3 7-9 0,-4 10 9 0,1-7 0 16,0 10 0-16,-4 6 0 0,3 0 0 0,1 9 0 0,-1 7 0 16,-2-4 9-16,-1 16-1 0,0-3 0 15,0-3 0-15,0 12 0 0,3 1 0 0,1 2 0 0,3 10 8 16,0 0 2-16,4 6 0 0,3 1 0 0,0-1-2 0,4 3-1 15,3 4 0-15,4-13 0 0,-4-1-3 0,4-5 0 16,-8-10 0-16,5-2 0 0,-8-11-4 0,0 1 0 16,-3-13-8-16,-4-3 12 0,-4-3-4 0,-3-6-8 15,4-4 11-15,-8 1-11 0,-3-7-9 0,0-3-9 16,-7 0-2-16,0-6 0 16,0 0-230-16,-3-10-46 0,-22 16-10 0,4-22-2 0</inkml:trace>
  <inkml:trace contextRef="#ctx0" brushRef="#br0" timeOffset="103376.6865">5838 10892 1555 0,'0'0'138'0,"-3"-3"-110"0,-1-4-28 0,1-2 0 0,-1 3 88 0,11 2 13 16,0-2 3-16,4-3 0 15,7 6-58-15,-1-4-11 0,8-2-3 0,7 6 0 0,0-3-16 0,6 6-4 16,1 0-1-16,7 0 0 0,-4 0-11 0,1 6 0 16,3-3 9-16,-1-3-9 0,1 0 0 0,0 0-15 15,4 0 3-15,-1-3-908 0</inkml:trace>
  <inkml:trace contextRef="#ctx0" brushRef="#br0" timeOffset="104267.5686">9271 9954 1036 0,'7'6'46'0,"-7"-6"10"0,4 4-45 0,3 2-11 16,-7-3 0-16,3 3 0 0,1-3 77 0,-4-3 14 15,7 7 2-15,-7-7 1 0,0 0-50 0,-4 9-11 16,-3 0-1-16,4 1-1 0,-8 5-3 0,0-2 0 16,-3 3 0-16,-3 3 0 0,-1-1 4 0,0 1 1 15,-3 6 0-15,0-6 0 0,-7-3 11 0,0 3 3 16,-1-1 0-16,-6 1 0 0,0 3-24 0,-7-3-5 15,-4 0-1-15,0 0 0 0,0-1-17 0,0-2-11 16,7-7 2-16,1 7 0 0,-8-13 20 0,7 4 4 0,4-4 1 16,-1-3 0-16,1 0 26 0,0 0 6 0,-1-3 0 15,5-4 1-15,2 4-22 0,5-3-5 0,-4-4-1 0,6 1 0 16,8 3 1-16,0 6 0 0,0-10 0 0,7 7 0 16,0-3-10-16,0 6-1 0,0-9-1 0,7 9 0 15,0 0-10-15,0 0 0 0,0 0 0 0,0 0 0 16,-4 0-12-16,4 0 12 0,0 0-10 0,11-10 10 15,-1 10 0-15,5-9-9 0,2 9 9 0,1 0 0 16,3-7 0-16,0 4-10 0,4 3 10 0,0-6 0 16,-1 6 0-16,5 0-8 0,-5 0 8 0,1 0 0 15,0-3 0-15,-1 3 0 0,1-6 0 0,0 6 0 16,-1-3 0-16,1-4 0 0,3-2 0 0,-3 6 0 16,-4-4 0-16,0-2 0 0,0 3 0 0,4-4 0 15,-4 1 0-15,0-4 0 0,1-2 0 0,-5-1 9 16,1-3-9-16,0 10 0 0,-4-10 0 0,0 3 8 15,-4 4-8-15,1-4 0 0,-4-9 9 0,0 6-9 0,-3-9 8 0,-4 12-8 16,0-6 8-16,-4 0-8 0,1 4 0 0,-4-1 0 16,-1 3 0-16,-2 4 0 0,-1-4 0 0,-3 3 0 15,0-2 0-15,0 5 0 0,0 1 0 0,-4-1 0 16,-3 4 0-16,3-3 0 0,8 9 0 0,-4-3 9 16,0 3-9-16,-1 0 0 0,5 0 0 0,-4 3 0 15,3-3 0-15,-3 6 0 0,4-3 11 0,-5 7-11 16,5-1 10-16,-1 0-10 0,1 7 15 0,-1 9-3 15,8 3-1-15,3 1 0 0,-8 11 11 0,8-2 2 16,0 9 1-16,0 3 0 0,8 4 4 0,-1-7 1 0,-4 6 0 16,4 0 0-16,4 0 4 0,-1 1 1 0,1-7 0 15,3 3 0-15,0-6-35 0,0-6-17 0,4 5 1 16,0-8 1 0,-1-7-81-16,4 0-16 0,0-3-3 0</inkml:trace>
  <inkml:trace contextRef="#ctx0" brushRef="#br0" timeOffset="105322.8597">10848 8436 1440 0,'-21'-9'64'0,"17"3"12"0,1-4-60 0,3 10-16 0,-4-3 0 0,4 3 0 16,-3-6 82-16,3 6 14 0,0 0 2 0,0 0 1 15,-4 9-39-15,1 1-8 0,10 5-2 0,-4 4 0 16,1 0-10-16,-1 6-1 0,1 3-1 0,3 1 0 16,0 5-3-16,0 7-1 0,-7-4 0 0,7 10 0 15,4 7-4-15,-8-1-1 0,1 10 0 0,-4 0 0 16,0-1 3-16,0-2 0 0,0 6 0 0,-4 9 0 16,-3-3-14-16,3-6-2 0,4 6-1 0,-3-3 0 15,-4 3-4-15,0-9-1 0,7 0 0 0,0-1 0 16,-11-2-10-16,4-4 10 0,0 4-10 0,0-7 10 15,4-6-10-15,-1 7 10 0,-10-11-10 0,7-5 10 16,3 6 2-16,-3-10 1 0,-3 1 0 0,-1-7 0 16,4 0 3-16,-3-3 1 0,2 1 0 0,1-8 0 15,-7 1-8-15,4-3-1 0,3-4-8 0,3-2 12 0,-6-4 1 16,2-6 0-16,5 3 0 0,3-3 0 0,0 0-1 0,-4-9 0 16,-3-1 0-16,7 1 0 0,7-4-2 0,-3-8-1 15,-4 2 0-15,0-10 0 0,11 4-9 0,-4-3 0 16,-4 0 0-16,4-7 0 0,0-2 0 0,4-4-11 15,3 3 11-15,0-5-12 0,-3 5 12 0,3-3-8 16,10 13 8-16,1-7-8 0,-4 7 8 0,0 0-8 16,1 3 8-16,9 0-8 0,5 6 8 0,-5 0 0 15,-2 0 0-15,6 4 0 0,4-4 0 0,-8 9-10 16,-6 1 10-16,3 0-13 0,4 2 13 0,0 7 0 0,-7-3 0 16,-1 6-9-16,-6 4 9 0,7-4 0 0,3 3 0 0,-4 0 0 15,-6 4 0-15,3-1 12 16,4 4-4-16,0-7 0 0,-11 13-8 0,3-4 0 0,1-2 0 15,-4 3 8-15,-3-1 0 0,-4 4 0 0,-14 0 0 0,3 9 0 16,1-3-8-16,-8 4 8 0,-10 5-8 0,-4 0 8 16,1 4 1-16,-1-3 1 0,-7 2 0 0,0-2 0 15,-3 2 2-15,0-2 1 0,7-7 0 0,-8 7 0 16,-6-7-13-16,3-3 11 0,4 3-11 0,0-3 10 16,-8 0-21-16,5-6-4 0,-8-3-1 0,7-4 0 31,0-2-88-31,-7-1-19 0,0-9-3 0,4 0-1 0,7-3-89 15,-4-6-19-15,-35-26-3 0,21 7-1 0</inkml:trace>
  <inkml:trace contextRef="#ctx0" brushRef="#br0" timeOffset="106213.3049">14767 9195 1728 0,'4'0'153'0,"-4"-9"-122"15,0 3-31-15,3-4 0 0,1 1 114 0,-4-1 17 16,3 1 3-16,4 0 1 0,-3-1-76 0,0 1-15 16,-1-7-4-16,1 7 0 0,-4-1-28 0,0 1-12 15,-4-7 11-15,1 7-11 0,3-4 0 0,-4 1 0 16,0 2-8-16,-3 1 8 0,-3-4-19 0,-1 4 3 16,4-1 1-16,-7-2 0 0,-4 3 4 0,1 5 1 0,-1 4 0 15,-7-6 0-15,4 6 10 0,-7 0-10 0,3 0 10 0,-3 6-10 16,-4-2 10-16,4 5 0 15,-4 3 0-15,1 1 0 0,-1 6 0 0,0 0 12 0,-3 6 0 16,3 3-1-16,0 6 5 0,4 1 2 0,0 3 0 0,3 12 0 16,4-3 5-16,0 6 1 0,7 0 0 0,0 1 0 15,0 5-3-15,7-5 0 0,-1-4 0 0,8 0 0 16,0-3-12-16,4-3-9 0,3-10 12 0,4-5-12 16,3-1-9-16,0-3-9 0,-4-6-2 0,5-10 0 31,2 4-10-31,1-13-2 0,7-7-1 0,-1-8 0 0,8 2-7 0,-4-12 0 0,4-3-1 15,-4-7 0-15,4 1 3 0,0-10 1 0,-1-3 0 0,-2-6 0 16,2-1 37-16,-2 1 12 0,-1 0 0 0,0-1 0 16,0 1 36-16,1 0 7 0,-1-4 1 0,-4 7 1 15,1 6 1-15,0 7 0 0,-4 2 0 0,-3 13 0 16,-1 0 4-16,1 13 1 0,-4 6 0 0,0-4 0 0,0 14-31 0,0-4-5 16,0 12-2-16,-3 1 0 0,0 6-25 0,3 3 0 15,-4 10 0-15,-3-1 0 0,0-2-13 0,0 2-2 16,1 4 0-16,-1 2 0 15,-4-5-101-15,-3-4-21 0,0 10-4 0</inkml:trace>
  <inkml:trace contextRef="#ctx0" brushRef="#br0" timeOffset="106650.6756">15240 8857 2188 0,'0'0'97'0,"11"9"20"0,-1-3-93 0,11 7-24 0,1 12 0 0,6 0 0 16,0 3 76-16,4 0 10 0,-1 13 2 0,1-3 1 15,-4-1-32-15,1 4-6 0,-1-9-2 0,-3 8 0 16,3-2-33-16,-7-4-6 0,4 4-2 0,-4-10 0 16,-4 13-8-16,1-13 0 0,-4-3 0 0,0-6 0 15,-7 0 0-15,0-10 0 0,0 7 0 0,-3-7-11 16,-4-9 11-16,0 0 0 0,0 0 0 0,0 0 0 16,-7 4 0-16,0-4 0 0,0 0-10 0,0-10 10 15,-4 1 24-15,1-1 12 0,-1-8 3 0,0 2 0 0,1-3-1 16,-1-6 0-16,1 3 0 0,-1-9 0 0,8 2-19 15,-4 1-4-15,3-6-1 0,0-1 0 0,4-2-14 16,0-7 0-16,4 6 0 0,0-6 0 0,3 0 0 16,3 0 0-16,1 7-11 0,-1-1 11 15,4 4-35-15,1-7 1 0,2 13 0 0,4-7 0 16,1 7-87-16,2-7-18 0,8 7-3 0,0-6-622 16,3 12-125-16</inkml:trace>
  <inkml:trace contextRef="#ctx0" brushRef="#br0" timeOffset="107213.0463">16439 9035 1785 0,'0'0'79'0,"0"0"17"0,0 0-77 0,7 0-19 15,8 0 0-15,-1 0 0 0,3 0 105 0,1 7 18 16,3-7 3-16,-3 0 1 0,3-7-83 0,0 7-16 16,4-3-3-16,-4-3-1 0,4-4-24 0,-4-5 8 15,4 2-8-15,-1-2 0 0,-3-1 0 0,1-3 0 16,-1 0 0-16,0-6 0 0,-3 3 0 0,-1-3 0 16,-3 0 0-16,0-3 0 0,-3 3 0 0,0-3 0 15,-4 2 0-15,-4-2 0 0,1 3 0 0,-4 3 0 16,-7-3 8-16,3 6-8 0,1-6 0 0,-8 6 0 15,0 4 0-15,1-4 0 0,-1 9 0 0,-3-5 0 0,0 5-8 16,-4 1 8-16,4 9 0 0,0 6 0 0,-3-3 0 0,-1 7 0 16,4 2 16-16,-4 1 5 0,4 6 1 0,-4 6 0 15,1 3 6-15,-1-3 2 0,0 10 0 0,4-1 0 16,0-3-10-16,0 4-3 0,0 9 0 0,3-7 0 16,1 4 2-16,-1-3 0 0,1 6 0 15,3-7 0-15,3 4-8 0,4-9-2 0,0 2 0 0,4 1 0 16,3-7-24-16,3 0-5 0,1-3 0 0,7 0-1 31,-1-6-85-31,4 0-17 0,11-10-3 0</inkml:trace>
  <inkml:trace contextRef="#ctx0" brushRef="#br0" timeOffset="108197.2651">20320 8581 288 0,'4'-19'25'0,"-1"13"-25"0,1-4 0 0,-4 7 0 15,0 3 330-15,0-9 61 0,0-1 12 0,0 4 2 16,0-4-253-16,0-5-52 0,-4 5-9 0,-3-2-3 0,0 2-37 0,0 1-8 15,-4-3-2-15,1 2 0 0,-4 1-23 0,-1-1-5 16,1 1-1-16,-7-1 0 0,0 7-12 0,0-3 0 16,0-3 0-16,0 2 0 0,-4 7 0 0,-7-3 0 15,0 3 0-15,-3 3 0 0,3 4-20 0,-6-4-1 16,-1 9 0-16,-4 1 0 0,1-4 10 0,3 10 3 16,-3-3 0-16,7 3 0 0,6 6 8 0,1 3 9 15,0 0-1-15,3 3-8 0,-3-2 19 0,7 5-3 16,3-6-1-16,4 7 0 0,4-7-7 0,-1-3-8 15,4-3 11-15,3 0-11 0,4-9 0 0,4 5 0 16,-1-8 0-16,4 6 0 0,4-7-10 0,3-9-9 16,4 0-1-16,-1 0-1 0,5-9-1 0,-1-1 0 15,7-6 0-15,0-2 0 0,0 5 10 0,4-9 1 0,0 0 1 16,0-3 0-16,3 0 10 0,-3-3-8 0,0-7 8 16,-1 1-8-16,1 6 29 0,3-1 7 0,4-5 0 15,-4 6 1-15,-3 3 11 0,0 6 1 0,0 0 1 0,-1 10 0 16,-2 2 15-16,-5 7 3 0,1 7 1 0,0 2 0 15,-4 4-29-15,0 12-7 0,0-7-1 0,-3 17 0 16,-1-1-24-16,-2 10 0 0,-5 0 0 0,-3 3 0 16,-3 3 10-16,-4 7-10 0,-4 6 12 0,-3-1-12 15,-7-2 12-15,0-4-12 0,-7 4 12 0,0-4-12 16,-1-2 0-16,-6-1-12 0,-4 0 0 0,-3-6 0 16,3 7-4-16,-6-4 0 0,-5-3 0 0,1-3 0 15,0 0 4-15,-4-7 0 0,3-2 0 0,-2-7 0 16,2 6 25-16,1-8 6 0,0-1 1 0,3-13 0 0,0 4 24 15,7-7 6-15,0-6 1 0,4 4 0 0,4-14 4 0,-1 4 1 16,11-6 0-16,0-7 0 0,3-3-24 0,7-6-5 16,1-3-1-16,10-10 0 0,4-2-26 0,6-7 8 15,4-7-8-15,4 1 0 0,0-3 0 0,10-4-16 16,0 4 3-16,4-4 0 0,0 7-4 0,0 9-1 16,0-3 0-16,-4 3 0 15,-3 16-30-15,-1-4-7 0,1 10-1 0,-4 3 0 16,4 4-188-16,-4-1-39 0</inkml:trace>
  <inkml:trace contextRef="#ctx0" brushRef="#br0" timeOffset="108540.857">21269 8722 1958 0,'0'0'174'16,"0"0"-139"-16,0 0-35 0,0 0 0 0,0 0 97 0,7 9 13 15,-3 1 2-15,-4 8 1 0,0 1-57 16,3 6-11-16,-6 3-2 0,3 4-1 0,0-1-21 0,-4 10-4 16,4-7-1-16,0 4 0 0,0 0-8 0,0-4-8 15,4 1 9-15,-1-1-9 0,1-2 0 0,3-7 0 16,0 3 0-16,3-3 0 16,-3 3-43-16,4-9-1 0,0 6-1 0,-1-9-1056 15</inkml:trace>
  <inkml:trace contextRef="#ctx0" brushRef="#br0" timeOffset="108734.1287">21685 7913 2822 0,'-10'-10'251'0,"6"1"-201"0,4-1-40 0,0 10-10 31,0 0-22-31,0 0-6 0,7 10-2 0,0-1 0 0,-7-2-152 0,7 8-30 0,7-2-7 0</inkml:trace>
  <inkml:trace contextRef="#ctx0" brushRef="#br0" timeOffset="109150.3207">22105 8402 2804 0,'11'0'62'0,"-4"0"13"0,0 9 2 0,3 10 1 0,8 6-62 0,3 3-16 15,0 7 0-15,4 3 0 0,-11 5 40 0,11 1 4 16,-1 0 2-16,-2 10 0 0,-5-7-30 0,1 3-7 16,7-3-1-16,-4-3 0 0,4 0-8 0,-11-1 0 15,0-8 0-15,-4-7-11 0,4 0-9 0,-3-2-3 16,0-1 0-16,-4-7 0 16,7-8-15-16,-7-1-3 0,-4-2-1 0,-3-7 0 15,0 0 10-15,0 0 3 0,7-7 0 0,-3 1 0 0,-1-3 47 0,1-4 10 0,3-12 1 0,-3 6 1 16,-1-6 19-16,4-9 4 0,4-4 1 0,-1 0 0 15,1-2-22-15,3-8-5 0,4 5-1 0,3-4 0 16,4-4-17-16,-1 4-9 0,-3-12 10 0,8 12-10 16,6-3 0-16,-3 2 0 0,-8 5 0 0,1-4 0 31,3 3-53-31,-3 0-14 0,0 9-2 0,-8 7-795 0,1 0-158 0</inkml:trace>
  <inkml:trace contextRef="#ctx0" brushRef="#br0" timeOffset="109618.9542">23262 8944 2790 0,'0'0'61'0,"0"0"13"0,0 0 2 0,0 0 3 0,14-6-63 0,0-3-16 15,4 6 0-15,0-7 0 0,3-6 0 0,0 1 9 0,4 5-9 0,3-8 8 16,0-1-8-16,0 3 8 16,-3-3-8-16,0 0 8 0,-4-6-8 0,4 7-11 0,-8-8 3 0,1-2 0 15,-4-6-10-15,-3 6-2 0,-1-1 0 0,-3-5 0 16,0 6 20-16,-3-7 0 0,-1 1 0 0,-3 5 0 15,0 4-19-15,0 6 0 0,-3-6 0 0,3 13 0 16,-4 2 10-16,1 4 9 0,-1-3-13 0,4 9 5 16,-3-7 8-16,-1 4 8 0,-6 3-8 0,3 0 11 15,-1 0 7-15,-6 3 2 0,4 10 0 0,-1 0 0 16,-3 2-20-16,3 4 8 0,-3 6-8 0,0-3 0 16,0 9 15-16,0-2-4 0,-4 5-1 0,4-6 0 15,4 10-1-15,-1-7 0 0,1 1 0 0,3 2 0 16,3 1-9-16,0-7 12 0,4 6-12 0,0-5 12 15,0 5-12-15,4-6 0 0,3-3 0 0,4 4 0 16,-4-10-20 0,7 6-7-16,0-7-1 0,0-2-1196 0</inkml:trace>
  <inkml:trace contextRef="#ctx0" brushRef="#br0" timeOffset="110049.0265">24645 8336 2790 0,'0'0'61'0,"4"13"13"0,3 5 2 0,0-2 3 0,3 12-63 0,1-3-16 0,-4 10 0 0,4-7 0 15,-4 7 44-15,0-1 5 0,3-6 2 0,-3 1 0 0,0-1-39 0,0 3-12 16,-3-3 8-16,3-9-8 0,0 6 0 0,0-6 0 15,-3 0 0-15,-4-3 0 16,3 2-29-16,-3-8 0 0,0-1 0 0,0 1 0 0,-3 5 9 0,-1-5 1 16,1-7 1-16,3-3 0 0,0 0 18 0,-8 6 0 15,1-6 0-15,0 0 0 0,7 0 0 0,-7-6 9 16,0-4-1-16,4 1 0 0,-1-4 9 0,1-2 2 16,3-1 0-16,0-3 0 0,3-6-1 0,4 3 0 15,0-12 0-15,0 6 0 0,4-13-10 0,3 3-8 16,0 4 12-16,4-10-12 0,-1 6 8 0,1 0-8 15,0-2 0-15,-1 11 0 0,1 4 8 0,0 13-8 16,-1-4 12-16,-3 7-12 0,-3 9 20 0,0 0-4 0,3 9 0 0,-4 1 0 16,1 8-5-16,-1 7-2 15,-3 1 0-15,4 2 0 0,3 6-9 0,0 1 10 0,-3-4-10 0,-1 10 10 16,-3-13-10-16,4 7 0 0,-4-7 0 16,0 6 0-1,0-5-86-15,0-1-10 0,0-3-1 0,-3 0-766 0,-1-3-153 0</inkml:trace>
  <inkml:trace contextRef="#ctx0" brushRef="#br0" timeOffset="112266.5307">27919 8480 1555 0,'0'0'138'0,"0"-9"-110"0,-4-1-28 0,1-5 0 0,-1 5 28 0,1-5 1 16,3 5 0-16,-4 1 0 0,1-4 14 0,-1 1 2 16,1 2 1-16,-1 1 0 0,1 0-26 0,-1-1-4 15,4 7-2-15,-7-10 0 0,3 4-14 0,1 0 9 16,-1-1-9-16,-3 7 8 0,0-3-8 0,4-4 0 15,-8 7 0-15,4-3 0 0,-7 12 0 0,0-3-9 16,0 4 9-16,-4 2 0 0,-3 1-8 0,0 2 8 16,0 4 0-16,-1 9 0 0,-2 3 8 0,-1 7 8 15,7 2 1-15,-3 1 1 0,4 6 4 0,3 0 1 16,-1 0 0-16,5-7 0 0,3 4-10 0,0-3-1 16,3-1-1-16,1 4 0 0,-1-7-11 0,8-2 10 0,-1 2-10 0,1-9 10 0,3-6-21 0,0 6-4 0,0-12-1 15,3 2 0 16,-2-5-18-31,-1-4-4 0,7-3-1 0,-4 4 0 0,1-4-11 0,-1-3-2 0,5 0-1 0,-1-10 0 0,0 7 23 0,0-13 5 0,0 1 1 0,0 2 0 16,-3-2 24-16,-1-10 0 0,1 3 0 16,-1-10 0-16,5-5 23 0,-5-1 3 0,-3-6 1 0,7-6 0 15,-3 3-2-15,-1-6 0 0,5-10 0 0,-1 0 0 16,3-6 3-16,-3 6 0 0,8-2 0 0,-5-4 0 31,1-4-1-31,0 1 0 0,3 0 0 0,-4-6 0 16,5 6 9-16,-5 3 3 0,1-3 0 0,3 6 0 0,-3-3-11 0,-1 6-3 0,4 7 0 0,1-4 0 31,-1 13-7-31,-4-3-2 0,-3 12 0 0,1 4 0 0,-1 5-7 0,0 1-1 0,-4 3-8 0,1 9 12 16,-7 7 2-16,3 0 0 0,-4 9 0 0,-3 0 0 15,0 0-14-15,-3 15 0 0,-4 4 0 0,3 16 0 0,4 8 0 16,-7 5 0-16,-4 5 0 0,-3 0 9 0,-3 10 8 16,-1 6 2-16,-3-3 0 0,3 6 0 0,1 0 5 15,-1 6 0-15,4-6 1 0,3 7 0 16,4-7-9-16,4 0-3 0,-1-3 0 0,4-3 0 0,0 6-13 0,0-3 11 31,4-6-11-31,3-4 10 0,-4-2-29 0,1 2-5 0,3-2-2 0,-4-4 0 16,4-6-184-16,4 3-37 0,3 32-7 0,0-29-2 0</inkml:trace>
  <inkml:trace contextRef="#ctx0" brushRef="#br0" timeOffset="112844.4431">29132 8571 1324 0,'0'-9'59'0,"-3"-1"12"0,3 4-57 0,-4-3-14 0,-3-4 0 0,7-3 0 15,0 7 153-15,0 0 28 0,0-7 6 0,-3 7 1 0,-1-1-136 16,1 1-26-16,-1-7-6 0,-3 7 0 16,4-4-20-16,-8-3 0 0,7 7 0 0,-3-7 0 0,0 7 10 15,0 0-2-15,0-1 0 0,0 1 0 0,0-1-8 0,-7 4 0 16,11-3 0-16,-8 9 0 0,0-3 0 0,1-4 0 31,-4 14 0-31,3-4 0 0,-3 6 15 0,0 7-3 16,-4 12 0-16,-3-3 0 0,0 3 12 0,0 1 3 0,-4 5 0 0,0 10 0 0,4-10-13 0,-4 10-2 15,8-15-1-15,-1 8 0 0,1-2-11 0,6-10 0 16,0 3 0-16,4-3 0 0,4-6-8 0,-1 6 8 16,1-6 0-16,3-4 0 15,3-2-32-15,1 3-3 0,-1-7 0 0,1-6 0 31,-4-3-1-31,10 6 0 0,-3-6 0 0,11-6 0 0,-4 6 36 0,0-9 0 0,0-4 0 0,1-2 0 0,2-4 39 0,1 0 1 16,-1-6 1-16,1 0 0 0,7-3 5 0,-8-1 1 0,8-5 0 16,0 9 0-16,0-7 13 0,-1 1 4 0,-3 3 0 0,-3 9 0 15,3 0-4-15,-7 3 0 0,0 7 0 0,-3 3 0 16,0 3-13-16,-1 3-3 0,-10 0-1 0,4 3 0 16,3 12-34-16,-4-5-9 0,-3 9 0 0,7-4 0 31,-7 4-23-31,0 6-9 0,4-6-1 0,-4 6-1 0,-4-3-57 15,4-6-11-15,0 3-2 0,4-1-1 0,-1-2-112 0,1 0-23 0</inkml:trace>
  <inkml:trace contextRef="#ctx0" brushRef="#br0" timeOffset="113203.7217">29693 7765 2131 0,'0'0'189'15,"0"-6"-151"-15,0-3-30 0,0 9-8 0,4-7 43 0,3 4 7 16,-4 3 2-16,8-6 0 0,3 6-24 0,4 0-5 0,-1-3-1 0,8 3 0 15,0 0 0-15,7 0 0 0,-1-6 0 0,5 6 0 16,2 0-22-16,5 0 0 0,-8 0 0 0,11-4 8 16,0-2 9-16,3 6 3 0,-3-3 0 0,3-3 0 15,-3 6-6-15,0-10-1 0,-4 10 0 0,4-6 0 16,-7 3-13-16,-4-6 0 0,4 2 0 0,-4 4 0 31,-3-6-28-31,-4 2-9 0,8-2-2 0,-1 0 0 16,-3-7-39-16,-4 7-8 0,7-4-2 0,-10-3 0 15,7-3-127-15,-8 4-25 0</inkml:trace>
  <inkml:trace contextRef="#ctx0" brushRef="#br0" timeOffset="113516.2277">30314 6947 1785 0,'0'0'159'16,"11"-10"-127"-16,-4 4-32 0,3 3 0 0,-10 3 96 0,15 0 12 16,-5 9 4-16,8 1 0 0,-11 9-39 0,3-1-7 15,8 8-2-15,-4 2 0 0,-3 13-21 0,-4-4-5 16,3 10-1-16,8 7 0 0,-11-1 6 0,11 10 1 15,-11-1 0-15,3 7 0 0,-10 0-27 0,7-3-5 16,-7 6 0-16,-7 0-1 0,4 7-11 0,-4-7 8 0,-4 0-8 16,-3-3 8-16,0 3-26 0,-7 0-6 0,10 0 0 0,-6 7-1 31,-5-17-125-31,-2 11-25 0,3-11-5 0</inkml:trace>
  <inkml:trace contextRef="#ctx0" brushRef="#br0" timeOffset="114265.9728">31401 8678 1573 0,'10'-10'69'0,"1"4"15"0,-4-3-67 0,0 6-17 16,4-7 0-16,-4 1 0 0,0-7 38 0,3 7 4 15,1-1 1-15,-4-5 0 0,0 2 3 0,0-3 1 0,-3 7 0 0,6-7 0 16,-6 7-22-16,-4-4-4 0,0-2-1 0,0-1 0 16,0 7-12-16,-4-1-8 0,1 1 8 0,-4-1-8 15,7-5 0-15,-11 5 0 0,11 1 0 0,0-1 0 16,-7 1 56-16,0-7 6 0,-4 7 2 0,1 0 0 31,6-10-100-31,-6 9-19 0,-1 4-4 0,4-3-1 0,-4-4 48 0,1-3 12 0,3 7 0 0,-7 0 0 16,10-1 0-16,-6 1 0 0,-1 3 0 0,0-4 0 15,1 1 0-15,-4-1 0 0,3 4 0 0,4-3 0 16,-4 6 0-16,1-4 0 0,-1-2 0 0,-3 9 0 16,4 0 0-16,-1 0 0 0,-3 0 0 0,3 6 0 15,-10-3 11-15,7 7 4 0,3 5 1 0,-3 1 0 16,-7 3 5-16,7 0 2 0,-7 9 0 0,7 6 0 16,-4 1-6-16,-3 2-1 0,0 1 0 0,7 6 0 15,3 0-4-15,1-10-2 0,-5 4 0 0,5-3 0 16,-1 2-10-16,4-5 12 0,0-11-12 0,7 5 12 0,0-1-12 15,0-7 0-15,7-2 0 0,-3-3 0 16,-1-4-18-16,4-3-9 16,4-3-1-16,3-3-1 0,0-3 10 0,11-6 3 0,0-7 0 0,-1 1 0 0,1-4 16 15,3-3 0-15,-3-10 0 0,0 11 0 0,-1-11 37 0,1 1 5 16,0-10 1-16,3 3 0 0,4 1 17 0,-4-4 3 16,7-3 1-16,-10 6 0 0,10 10-5 0,-3-6-1 15,-4 9 0-15,-3 6 0 0,-4 9 10 0,4 1 1 16,-1 3 1-16,-13 6 0 0,3 6-41 0,4 3-8 15,-4 7-1-15,0 3-1 0,0 6-19 0,-3 6 0 16,3 4 0-16,3 9 0 0,-3 0 0 0,0 3 0 16,1 3 0-16,-5-3 0 15,4-3-136-15,4 3-28 0,10 31-6 0,-3-24-1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15:35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3976 1406 460 0,'-11'0'41'0,"4"-10"-33"16,0 10-8-16,7-9 0 0,0 9 145 0,-10 0 27 16,10-3 6-16,0 3 1 0,0 0-129 0,-8-6-26 15,8-4-4-15,0 10-2 0,0 0-18 0,0 0 0 16,-7-9 0-16,7 3 0 0,0 6 0 0,-3-10 0 0,-1 7 8 0,1-3-8 15,-4-4 0-15,3 10 0 16,4 0 0-16,-7-6-9 0,0-3 9 0,7 6 0 16,0 3 8-16,0 0-8 0,0 0 37 0,-7-7 3 15,7 7 1-15,0 0 0 0,0-9-6 0,0 9-2 16,-3-10 0-16,3 7 0 0,0 3-13 0,0-6-4 16,0 6 0-16,0 0 0 0,0 0-4 0,0 0-2 0,0 0 0 0,0-9 0 15,-7-1 11-15,7 10 3 16,0 0 0-16,0 0 0 0,0 0-3 0,0 0 0 0,-8 0 0 0,8 0 0 15,0 0 5-15,0 0 1 0,-3 3 0 0,-1 10 0 16,4-10-13-16,-3 6-2 0,3 10-1 0,0-3 0 16,0 3-11-16,0 0 0 0,0 6 0 0,0 0 8 15,0-3-8-15,0 9 0 0,0-3 0 0,3 1 8 16,-3 8-8-16,0-2 0 0,0-1 0 0,4 1 8 16,-8 2-8-16,4-2 0 0,0-1 0 0,0 1 8 15,0 2-8-15,0-2 10 0,0-7-10 0,4 10 10 16,-4-4 2-16,3 4 1 0,5-7 0 0,-8-3 0 0,7 7 11 0,-7-13 1 15,3 9 1-15,4-3 0 0,-7-2-18 0,0-5-8 16,0 5 0-16,0 2 8 0,-7-13-8 0,4 4 10 16,3 0-10-16,0 0 10 0,-7-3-10 15,-1-7 10-15,5 0-10 0,3 7 10 0,-4-7-10 0,1-9 12 16,-4 10-12-16,3-10 12 0,4 0-12 16,0 0 8-16,-7 6-8 0,7-6 8 0,-7 0-8 0,0 0 0 15,7 0 0-15,-3 0 0 16,-8 0 0-16,11 0 0 0,0 0 0 0,-7 0 0 0,7 0-23 0,-7 0 3 15,0 0 1-15,3 0 0 16,-10 3-41-16,14-3-9 0,-10 0-2 0,3 0 0 16,0-3-42-16,3-3-9 0,0 6-2 0</inkml:trace>
  <inkml:trace contextRef="#ctx0" brushRef="#br0" timeOffset="1301.3429">3743 1469 1152 0,'-4'0'102'0,"4"0"-82"16,-3 0-20-16,3 0 0 0,0 0 0 15,0 0 0-15,0 0 0 0,0 0-8 0,0 0 8 0,0 0 0 16,-7 6 0-16,7-6 0 0,0 0 0 0,0 0 0 0,-4 9 0 0,4-6-8 15,0-3 8-15,0 0 0 16,0 0 0-16,0 0 0 0,0 0 27 0,0 0 1 0,0 0 0 0,0 0 0 16,0 0 11-16,0 0 2 15,0 0 1-15,0-3 0 0,4-6-14 0,-4 3-2 0,7-13-1 0,-7 9 0 16,7-5-12-16,-3 5-2 16,10 1-1-16,-11-1 0 0,8-2-2 0,-1-4 0 0,1 1 0 0,-4-4 0 15,0 9-8-15,4-5 12 16,-1 2-12-16,4-3 12 0,-3 7 3 0,-4 0 1 0,4-1 0 0,-1-5 0 15,4 5 7-15,-3-2 1 0,-1-1 1 0,4 4 0 16,4-1-6-16,-4 1-2 0,0-1 0 16,8 1 0-16,-5 6-7 0,4 3-2 0,0-13 0 0,-3 10 0 15,0 3 0-15,6-6 0 0,-6 3 0 0,3-3 0 16,0 6 0-16,-3 0-8 0,0-10 12 0,6 20-4 16,-13-10 9-16,7 0 2 0,-1 0 0 0,1 9 0 15,3-3-3-15,-3-3 0 0,-1 10 0 0,-6-10 0 16,7 6-7-16,-1 1-1 0,-3 6-8 0,-3-7 12 15,3 0-12-15,-10 1 0 0,6 9 0 0,-3-10 0 16,0-3 16-16,0 10-4 0,-3-13 0 0,-1 13 0 0,-3-7-12 0,-3 1 9 16,3-1-9-16,-4 0 8 15,4 1 0-15,0 9 0 0,-10-13 0 0,3 3 0 0,0 10 0 0,0-10 0 16,-8 7 0-16,5-3 0 0,-4 2 2 16,0 1 0-16,3-3 0 0,-3 2 0 0,3-12-2 0,-6 13-8 15,3-6 12-15,-4 5-4 16,7-5-8-16,-6 2 0 0,3-6 9 0,-4 10-9 0,0-3 0 0,1-7 0 15,-1-3 0-15,4 3 0 0,-7 4 8 0,3-1-8 0,-3-3 8 0,0-2-8 16,3 2 0-16,-3 3 0 16,0-6 0-16,3 7 0 0,-3-1 12 0,3-3-1 0,8 4-1 0,-8-1 0 15,4 1-20-15,-4-4-4 16,8 3-1-16,-1-6 0 0,-3 10 15 0,4-13-9 0,3 3 9 0,-1-3-8 16,8 0 8-16,-7 0 0 15,4 0 0-15,3 0 0 0,0 0 0 0,0 0 0 0,0 0 0 0,0 0-8 16,0 0 8-16,0 0-12 0,0 0 12 0,0 0-12 15,0 0 12-15,0 0-13 0,0 0 5 0,0 0 8 16,3 0 0-16,4-3 0 0,8-3 0 0,-5-1 0 16,-6 4 0-16,6 3 0 0,1-9 0 0,-1 3 0 15,5 6-9-15,-5 0 9 0,-3-10 0 0,4 10 0 16,3-9 0-16,4 9 0 0,-11-3 0 0,3-4 0 16,8 7-8-16,-11 0 8 0,10-6 0 0,-9 6 0 15,9 0-8-15,-6 0 8 0,3-3 0 0,4-3 0 16,-1 6 0-16,-3 0 0 0,7 0 0 0,-6 0 0 0,6-3 0 15,-4-4 0-15,1 4 0 0,7-3 0 16,-1 3 0-16,-6 3 0 0,0-6 0 0,6 6 0 16,-6-4 0-16,3 4 0 0,0 0 0 0,-3 0 0 0,0 4 0 0,6-4 0 15,-6 9 0-15,0 0 0 0,-1 1 0 16,1-1 0-16,-1-3 0 0,-2 4 0 0,2 9 0 0,-6-13 0 16,6 3 0-16,-2 1 0 15,-5-1 0-15,4 1 0 0,-7 5 0 0,4-5 0 0,-1-1 0 0,-2 0 0 16,2 10 0-16,-3-9 0 0,0 5 0 0,0-5 14 0,4 5-4 0,-8-2-1 15,1 6 3-15,-1-4 0 16,4 1 0-16,-3 3 0 0,0-6 2 0,-1 8 1 0,-3-2 0 16,0 0 0-16,-3 0-4 0,3 6-1 15,-4 0 0-15,0-12 0 0,-3 5-10 0,0 1 12 0,4 3-12 0,-8-9 12 16,1 2-4-16,-1 4 0 16,1-3 0-16,-5-4 0 0,1 4 2 0,0-6 0 0,-10 5 0 0,2-2 0 15,-2 2 1-15,-1-5 0 16,0-1 0-16,1 1 0 0,-12 5 0 0,1-5 0 0,3-1 0 0,-3 1 0 15,0-1-11-15,-4 0 0 0,0 1 9 0,0 5-9 16,-3-5 0-16,3 6 0 0,-7-4 0 0,7 4 0 16,-3-7 0-16,7 1 0 0,3-1 0 15,-3 0 0-15,3-9 0 0,4 10 0 0,7-10-10 16,7-10 10-16,-4 1-135 0,11-7-20 16,0-2-4-16</inkml:trace>
  <inkml:trace contextRef="#ctx0" brushRef="#br0" timeOffset="2770.0712">5094 1886 691 0,'-7'0'30'0,"4"0"7"0,-1 0-29 0,-10 0-8 0,7 0 0 0,0 3 0 0,0-3 40 0,0 0 6 15,7 0 2-15,0 0 0 0,0 0-35 0,-7 0-13 0,0 0 11 0,3 0-11 16,-7 0 0-16,11 0 0 16,0 0 0-16,0 0 0 0,-7 0 28 0,7 0-1 0,0 0 0 0,0 0 0 15,-7-3 26-15,7 3 6 16,0 0 1-16,0 0 0 0,0 0-12 0,0 0-1 0,0 0-1 0,0 0 0 16,0 0-14-16,0 0-2 15,0 0-1-15,0 0 0 0,0 0 4 0,7 9 1 0,-7-9 0 16,4 3 0-16,-4-3-1 0,14 13 0 0,-10-10 0 0,3 6 0 15,7 1 2-15,-7-10 0 0,3 6 0 16,1 3 0-16,3-9-5 0,4 0-1 0,-8 0 0 0,4 0 0 16,4 0-16-16,0 4-3 0,-4-8-1 0,3 4 0 15,-2 0-9-15,-1 0 0 0,0 0 0 0,3 0 8 16,-3 0-8-16,1-9 0 16,2 3 0-16,1-4 8 0,0 1 5 0,-1-1 1 0,4-5 0 0,1 2 0 15,-5-2-5-15,4 2-1 0,8-9 0 16,-12 3 0-16,8-6-8 0,-8 6 0 0,1 1 0 0,-4-8 0 15,0 8 0-15,0-1 0 0,-6 3 0 0,-1-3 0 0,0 7 0 0,-4-4 0 16,-3 0 0-16,0 13 0 16,-3-12 0-16,3 5 0 0,0-2 0 0,0-1 0 15,0 4 0-15,-4-1 0 0,1 7 0 0,-4-6 0 16,3 3-20-16,0 2 0 0,-6-2 0 0,3 3 0 0,0-3 4 16,-4-1 0-16,1 4 1 0,-5 3 0 15,5 0 15-15,-4-6 0 0,0 6 0 0,0 0 0 0,-4 0 0 16,4 6 15-16,-4-6-3 0,1 3-1 0,2 4 1 0,-2-1 0 0,6-3 0 15,-6 7 0 1,-1-1-4-16,4 7 0 0,-4-4 0 0,1 4 0 16,-1 3-8-16,0-4 0 0,1 1 9 0,-8-3-9 0,7 5 8 15,1 1-8-15,-1 3 8 0,0-3-8 0,1 6 15 0,-1-3-2 0,4 3 0 16,0 3 0-16,3-3-1 0,1 10 0 16,-1-7 0-16,4 0 0 0,0 13-3 0,0-10-1 0,7 4 0 0,0-1 0 15,7-5 9-15,-3 5 2 16,3-6 0-16,0 1 0 0,3-4-19 0,4 3 0 0,-3-3 0 15,7-6 0-15,3-4 0 0,0 4-16 0,4-9 2 0,-1-4 0 16,12-6 14-16,-1-6-11 0,7-4 11 16,8-9-10-1,10-15-30-15,0-4-7 0,7-6-1 0</inkml:trace>
  <inkml:trace contextRef="#ctx0" brushRef="#br0" timeOffset="3549.7719">6241 622 1332 0,'-14'-9'59'0,"6"9"12"0,1-4-57 0,4 4-14 0,-4 0 0 0,0 0 0 16,3-6 60-16,-3 6 8 0,7 0 3 0,-3 0 0 16,-4 0-52-16,7 0-11 0,0 0-8 0,0 0 12 0,0 0-12 0,0 0 0 15,0 0 0-15,0 0 0 16,0 0 0-16,0 0 0 0,0 0 0 0,0 0 0 0,0 0 0 0,0 0 12 16,-7 0-2-16,7 0 0 15,0 0-1-15,-7-9 0 0,3 9 0 0,-3 9 0 0,-4-3 19 0,8-6 4 16,-1 4 1-16,-3 5 0 15,4 3-25-15,-4 1-8 0,0-4 0 0,0 7 0 0,-1 3 13 0,5 0-4 16,-11 6-1-16,7 3 0 0,0-3 5 0,0 3 1 16,0 16 0-16,0 0 0 0,3-6-5 0,0 12-1 15,1 3 0-15,3 1 0 0,0-1 5 0,0-6 1 16,3 6 0-16,1-9 0 16,0 3 6-16,3-3 2 0,0 3 0 0,0 3 0 0,-4-3-10 0,4-3-1 15,0 0-1-15,-3 3 0 0,3-3-10 16,-4-3 0-16,-3-4 0 0,0 1 0 0,-3-3 0 0,3-1 0 0,0 4 0 15,-7-7 0-15,0-3 0 0,3-6 12 16,-3 3-12-16,4-6 12 0,-1 3-12 0,1-12 8 16,3-1-8-16,-4 0 8 0,1 1-8 0,-1-7 0 15,4-3 0-15,0 0 8 0,0 0-8 0,0 0-11 16,0 0 3-16,0 0 0 16,0 0-28-16,0 0-6 0,0 0-1 0,-3 0-549 0,-5-10-109 0</inkml:trace>
  <inkml:trace contextRef="#ctx0" brushRef="#br0" timeOffset="11479.0364">6608 493 288 0,'0'0'25'16,"0"0"-25"-16,0 0 0 0,0 0 0 0,0 0 60 0,0 0 8 15,0 0 0-15,0 0 1 16,0 0-45-16,0 0-10 0,0 0-2 0,0 0 0 0,0 0 0 0,-4-6 0 16,0-3 0-16,4 9 0 0,0 0 9 0,0 0 2 15,0 0 0-15,0-10 0 0,0 7 9 0,0-3 3 16,0 6 0-16,0 0 0 0,0 0 5 0,0 0 0 15,0 0 1-15,0 0 0 0,0 0 2 0,0 0 0 16,0 0 0-16,0 0 0 0,-7 0-19 0,7 0-4 0,0 0-1 0,-7-6 0 16,-3 6 17-16,10 0 4 15,0 0 1-15,0 0 0 0,-7 0-1 0,7 0 0 0,-4 6 0 0,4-6 0 16,0 0-14-16,0 0-3 16,0 0-1-16,0 0 0 0,0 0-22 0,0 0 8 0,0 0-8 0,0 0 0 15,-3 6 22-15,3-6 0 0,-7 3 0 16,3 7 0-16,4-1-1 0,-3 1 0 0,-1-1 0 0,1 7 0 15,-1 2 2-15,0 1 0 0,1 3 0 0,-4 6 0 16,3 1-4-16,1-1-1 0,-4 3 0 16,3 1 0-16,1-1 2 0,3 0 0 0,-4 4 0 0,4-1 0 15,4 10-1-15,-1-9 0 0,4 2 0 0,-3 1 0 16,3 3-8-16,0-4-2 0,-4-2 0 0,5-1 0 16,-1-2-9-16,0 2 0 0,0 1 9 0,-4-1-9 15,4 1 0-15,-3 2 0 0,-4 1 0 0,3 6 8 16,8 6-8-16,-8-9 0 0,-3 9 0 0,7-3 0 0,-3-3 11 0,-4 6 1 15,0-12 0-15,0-1 0 16,0 4 0-16,0-13 0 0,0 0 0 0,0 1 0 16,-4-10-12-16,4 6 8 0,-3-7-8 0,3-2 8 15,-4 0-8-15,1-4 8 0,-1-2-8 0,4 5 8 0,-3-11 8 0,3 8 2 16,-4-2 0-16,4-1 0 16,0 0-18-16,0 1-19 0,0-1 4 0,0 1 1 0,4 5 14 0,-1-2 0 15,-3-4 0-15,4 1 0 0,-4 2 0 0,3-2-11 0,1-7 11 0,-1 6-10 31,-3-9-80-31,0 0-16 0,0 0-3 0</inkml:trace>
  <inkml:trace contextRef="#ctx0" brushRef="#br0" timeOffset="13308.8995">6953 1522 403 0,'-7'-3'36'0,"7"3"-36"0,-3 0 0 0,3 0 0 15,-4 0 106-15,4 0 14 0,-3 0 4 0,3 0 0 16,-7 0-67-16,7 0-13 0,-4-6-2 0,4 6-1 16,-7 0-24-16,3-4-5 0,1-2 0 0,-4 6-1 15,3-3-11-15,-3 3 0 0,0-6 0 0,0-1 8 16,4 7 12-16,-4-3 3 0,0 3 0 0,-1 0 0 16,5-6 6-16,-4-3 2 0,3 9 0 0,-3-10 0 15,4 7-13-15,3-6-2 0,-4-4-1 0,4 4 0 0,0-1-3 0,0 7-1 16,0-6 0-16,4-7 0 15,-1 13 8-15,-3-10 1 0,4 4 1 0,-1 0 0 16,1-1 11-16,-1 7 1 0,-3 3 1 0,7-6 0 16,-3-4-18-16,3 4-3 0,0 6-1 0,0-9 0 15,0 9-12-15,0-10 9 0,7 10-9 0,-3-3 8 16,0-3 0-16,-1 3 0 0,4-4 0 0,-3 4 0 0,3-3 0 0,4 3 0 16,-4 3 0-16,0-13 0 0,0 10-8 0,0-3 0 0,0 3 0 0,-7-3 8 15,4 6 4-15,-1-10 1 16,1 10 0-16,-4 0 0 15,0 0 9-15,0 0 2 0,0 10 0 0,-3-4 0 0,-1 3-5 0,1 10-1 16,3 0 0-16,0 0 0 0,-4 6-2 0,1 0-1 0,-1 0 0 0,1 3 0 16,3 0-3-16,0 1-1 15,-7 2 0-15,4-9 0 0,-1 6-11 0,1 7 0 0,-4-17 0 0,3 14 8 16,4-1-8-16,-3 4 0 16,-8-4 0-16,4 0 0 0,0 1 21 0,-3 5-1 0,-1-8 0 0,1 5 0 15,-1 4-20-15,1-7 0 0,-1 0 0 0,4 4-12 16,-7-10 12-16,4 0 9 0,3-3-1 0,-4-3-8 15,0 3 18-15,1 0-3 0,-1-16-1 0,1 3 0 16,3 7-3-16,0-13-1 0,-4 4 0 0,4-7 0 16,0 0 2-16,0 0 0 15,0 0 0-15,0 0 0 0,0 0 2 0,0 0 1 0,-7-7 0 0,4 4 0 16,-1-9 2-16,4 2 1 0,-3 1 0 0,3-10 0 16,3 0-18-16,1-6 0 0,-4 3 0 0,3-19 0 0,4 7 0 0,4-4-9 15,-4 4 9-15,4-13-8 16,3-3 8-16,0 9 0 0,-7-3 0 0,3 0 0 0,5-6 0 0,-1 12 0 15,0-6 0-15,0 10 0 16,0-4 0-16,0 10 0 0,0 0 0 0,0-4 0 0,0 13 0 0,-3-6 0 16,3 7 0-16,0-1-8 15,-7 9 8-15,4 1 0 0,-4 3 0 0,4-4 0 0,-4 10 0 0,0 0 0 16,-7 0-9-16,10 0 9 16,-3 0 0-16,4 10 0 0,-4-4 0 0,3 3 0 0,-2 1 0 15,-1 9 0-15,3-4 0 0,1 4-11 0,-8 9 11 0,4 7 0 16,0-1 8-16,0 4-8 0,1 6 0 0,-5 6 0 15,1-9 0-15,-1 9 0 0,1-3 0 0,-4-3 0 0,0 6 0 16,0-12 0-16,0-1 9 0,0 4 1 16,-4-10 0-16,1 1 0 0,3-1-10 0,0-6 0 0,-4 3-10 15,1-2 10-15,-1 2 0 0,0-13 0 16,-3 4 0-16,4-3 10 0,-1-7-2 0,4 1-8 0,-3-7 12 0,3-3-4 16,-4 6 0-16,4-6 0 0,-7 3 0 0,7-3 0 15,-7-3 0-15,4-3 0 0,-4-4 0 0,0 1 0 16,3 0-8-16,0-4 0 15,1-12 0-15,-4 0 0 0,7 0 0 0,-4-3 0 16,4-1 0-16,0-5 0 0,-3-1 0 0,6 7 0 0,4 0 0 0,0-7 0 16,1 7 0-16,-1 0 0 15,3-3 0-15,1-4 0 0,3 7-9 0,-4 0 9 0,5 3 0 0,-1-10 0 16,0 4-8-16,0-1 8 16,0 14 0-16,-3-1 0 0,-1 3 0 0,4 4 0 0,-3 2 0 0,-1 4 0 15,-2 6 0-15,2 0 0 0,1 6 0 0,3 4 0 0,-4 2 0 0,1 1 0 16,3-1 0-16,4 4 0 15,-4 3 0-15,3 0 0 0,-2-1 0 0,2 1 0 16,1 3 0-16,-1 0 0 0,1 0 0 0,-4 0 0 16,4 3 0-16,-4 3 0 0,0 1 0 0,0 2 0 0,-3-3 0 0,-1 10 0 15,1-7 0-15,0 0 0 16,-4 1 0-16,0 5-10 0,3-11 10 0,-3 2-12 31,4-3-22-31,-4-3-5 0,4-7-1 0,-1 1-624 0,-3-13-126 0</inkml:trace>
  <inkml:trace contextRef="#ctx0" brushRef="#br0" timeOffset="14279.2019">8819 1522 172 0,'0'0'16'0,"0"0"-16"0,0 0 0 0,0 0 0 0,0 0 142 0,0 0 26 16,0 0 4-16,0 0 2 16,0 0-71-16,0 0-15 0,0 0-2 0,0 0-1 0,0 0-9 0,0 0-1 15,0 0-1-15,0 0 0 0,0 0-42 0,0 0-8 0,7 0-1 0,-7 0-1 16,0 0 8-16,0 0 2 15,11 0 0-15,-7-9 0 0,3 5-7 0,-7-2-1 0,0-3 0 16,0-1 0-16,3 1-4 0,-3 3 0 16,-3-4-1-16,-1 1 0 0,-3-1 1 0,4 4 1 0,-5-3 0 15,-2 9 0-15,-4-10 0 0,3 10 0 16,8-3 0-16,-8-3 0 0,1 6 7 0,-5 6 0 16,5-12 1-16,-4 6 0 0,0 0-3 0,0 6-1 15,-1-3 0-15,1-3 0 0,0 0-8 0,0 10-1 16,0-10-1-16,0 0 0 0,3 6-4 0,1-3-1 15,-1 10 0-15,0-10 0 0,1 6-10 0,-1 1 10 16,1-1-10-16,3 0 10 0,-4 4-10 0,1 0 0 0,-1-4 0 0,-3 0 0 16,3 7 0-16,1-7 0 15,-1 10 0-15,-3-3 0 0,7 3 0 0,-4 0 0 0,1 9 0 0,-1-3 0 16,1 9 0-16,-1-5 8 16,4-1-8-16,3 6 8 0,-3-5-8 0,4 5 0 0,3-6 0 0,0 7 8 15,0-4-8-15,3 0 0 0,1-5 0 0,3 8 0 16,0-6 0-16,0-3 0 0,-3 4 0 0,6-1 0 15,-3-9 0-15,4 6 0 0,-4-10 0 0,0-2 0 0,0-4 0 16,4 4 0-16,-4-10-9 0,0 3 9 16,3-3 0-16,1-3 0 0,-1-3 0 0,1-3 0 0,0-3 8 15,-4-1 0-15,7 4-8 0,0-7 12 16,-4-2 4-16,1 2 0 0,3-9 0 0,0 0 0 0,-7-3-3 16,7 9 0-16,-7-2 0 0,4-7 0 0,0 6-3 0,-1-3-1 15,-6 0 0-15,3 0 0 0,-4-9-9 0,1 12 0 16,-4-10 0-16,0 4 0 0,0-3 11 0,-4 0-3 15,4 0-8-15,0-4 12 0,-3 10-12 0,-1-3 0 16,4 0 8-16,0 0-8 0,4 6 0 0,-8 7-10 0,4-7 2 16,0 3 0-16,4 7 8 0,-4 3 0 15,-4-4 0-15,4 1 0 0,0 9 0 0,0 0 8 16,0 0-8-16,0 0 11 0,0 0-2 16,0 0 0-16,0 9 0 0,4 1 0 0,-4 5-9 0,3 4 0 15,1-3 0-15,-1 3 0 0,1-1 20 0,-1 11-2 16,8-11 0-16,-4 14 0 0,0-10-18 0,4 12 0 15,3-9 0-15,0 10 0 0,-3-7-11 0,3 0-5 0,-4 1-2 0,4 2 0 16,4-9 6-16,3 3 0 16,0-6 1-16,-3 0 0 15,3-4-120-15,-3-8-24 0,6-4-5 16,-2-13 0-16</inkml:trace>
  <inkml:trace contextRef="#ctx0" brushRef="#br0" timeOffset="15032.9403">9317 1644 864 0,'0'0'76'0,"-7"0"-60"16,3 3-16-16,4-3 0 0,-10 0 66 0,10 0 10 0,0 0 3 0,0 0 0 16,0 0-23-16,0 0-5 15,0 0-1-15,0 0 0 0,0-9-28 0,3 0-6 16,1-1 0-16,-1 1-1 0,1-7 19 0,-1 7 4 0,4-10 1 0,-3 3 0 15,-1 7 10-15,1-10 3 16,3 0 0-16,-3 3 0 0,3 7-13 0,0-10-3 0,3 0 0 0,4 10 0 16,-3-7-20-16,3 4-5 15,-3-4-1-15,3 13 0 0,3-13-10 0,-2 1 0 0,-1 5 0 0,-4 1 8 16,8-1-8-16,-8 10 8 16,1-6-8-16,0 6 8 0,-1-9 0 0,1 9 0 0,-1 6 0 0,-3-3 0 15,0 3 14-15,4 10 2 0,0-3 1 0,-1 2 0 16,1 4-8-16,-1 6-1 0,-3 3-1 0,0 10 0 15,1 3 1-15,2 3 0 0,-3-4 0 0,-3 11 0 0,6-4-7 16,-3 3-1-16,0-3 0 0,4 3 0 16,-4-9-8-16,0 3 8 0,0 6-8 0,0-12 8 15,0-1-8-15,-3-5 0 0,3-4 9 0,-4-3-9 16,-3-3 21-16,4-7 0 0,-1 1 0 0,-3-13 0 0,0 7-13 16,0-10-8-16,0 0 8 0,0 0-8 0,0 0 11 0,0 0-3 15,-7-10 0-15,-3 1 0 16,3-7-8-16,0-6 10 0,-4-3-10 0,4-9 10 15,0 5-10-15,-4-8 0 0,8-4 0 0,-4 3 8 0,7-12-8 16,0 3 0-16,7 3 0 0,-4-3 0 0,4 3 0 0,8 0 0 16,-1 1-9-16,0 5 9 15,3 3 0-15,-2 1 0 0,2 12 8 0,1-9-8 0,-4 9 8 0,4 0-8 16,-1 3 0-16,1 6 9 0,-4 4-9 16,4-4 0-16,-4 10 0 0,3 3 8 0,-17 0-8 0,18 0 0 15,-18 0 0-15,14 3 8 0,4 10-8 0,-1-1 0 0,-6-2 0 0,3 9 0 16,-3-4 0-16,-1 14 0 15,1-4 0-15,-4 3 0 0,0 6 0 0,0 10 0 0,0-6 0 0,0 6 0 16,0-7 0-16,0 7 0 16,4-3 0-16,-1-3 0 0,4-1 0 0,1 4 0 15,-1-3 0-15,3-4-11 16,5 4-86-16,-5-4-18 0,4-8-3 0</inkml:trace>
  <inkml:trace contextRef="#ctx0" brushRef="#br0" timeOffset="22538.9071">10760 1798 1036 0,'0'0'92'0,"0"0"-73"0,0 0-19 0,-4 0 0 0,-3 0 51 0,7 0 6 15,0 0 2-15,0 0 0 0,-7 0-41 0,7 0-8 0,0 0-2 0,7-3 0 16,-7 3-20-16,4-13-4 15,3 10 0-15,3-3-1 0,4-4 5 0,-3 1 0 16,-11 0 1-16,4 5 0 0,6-2 11 0,-3 3 0 16,-7 3 0-16,0 0 0 0,0 0 36 0,4-6 4 0,-1-4 0 0,-3 10 0 15,0 0-2-15,0 0 0 16,11 0 0-16,-8 0 0 0,-3 0-18 0,0 0-3 0,11-6-1 0,-1 3 0 16,1-3 2-16,0 6 0 0,-11 0 0 0,7 0 0 15,10-10 10-15,-3 10 3 0,-6-3 0 0,-1-3 0 16,3 6 3-16,-3 0 1 0,0 0 0 0,4-3 0 15,-1 3-6-15,5-7-1 0,2 7 0 16,1-6 0-16,-4 3-3 0,4-3-1 0,3 6 0 0,3-3 0 16,1-4-8-16,-4 4-3 0,-3 3 0 0,3-6 0 15,0 3-13-15,0-3 8 0,-6 6-8 0,2 0 0 16,11 0 12-16,-6-4-3 0,-5-2-1 0,-3 6 0 16,4 6 12-16,0-12 1 0,-1 6 1 0,-6 0 0 15,-1-3-5-15,1 3-1 0,3 3 0 0,-3-6 0 0,-11 3-7 0,0 0-1 16,7 0-8-16,0 0 12 15,-7 0-12-15,0 0 8 0,0 0-8 0,7 0 0 0,7 3 0 0,-3-3 0 16,-11 0 0-16,0 0 0 16,0 0 8-16,0 0-8 0,0 0 0 0,0 0 9 15,0 0-41 1,0 0-9-16,0 0-2 0,-7 6 0 0,-8-6-159 0,5 4-32 0</inkml:trace>
  <inkml:trace contextRef="#ctx0" brushRef="#br0" timeOffset="23328.7747">12636 656 1522 0,'0'0'68'0,"0"0"13"0,-3 0-65 16,-1-9-16-16,4 9 0 0,0 0 0 0,-3-9 48 0,3 9 7 15,0 0 1-15,0 0 0 0,0 0-32 0,0 0-7 0,0 0-1 0,0 0 0 16,0 0-16-16,0 0 8 0,0 0-8 0,0 0 0 15,0 0 0-15,0 9 0 0,-4 0 0 0,4-9 0 16,0 0 14-16,-3 10-4 0,-4-4-1 0,0 7 0 16,3-13 19-16,-3 12 3 0,4 1 1 0,-4-4 0 15,-4 1 0-15,4-1 0 0,0 7 0 0,0 2 0 16,-4-2-12-16,1 12-1 0,3-3-1 16,0 4 0-16,-4 5 16 0,0 13 3 0,1-3 1 0,-1 9 0 15,1 1-26-15,3-1-12 0,0 0 10 0,-1-6-10 16,1-3 12-16,0 10-4 0,-3-1-8 0,3 10 12 15,0-4-12-15,0-2 11 0,3-4-11 0,-3 0 10 16,3-3-10-16,1-3 0 0,-1-3 0 0,4-6 8 16,-7-4-8-16,7 1 0 0,-3-7 0 0,-1 0 0 0,1-2 0 0,-1-8 8 15,1 1-8-15,-1-3 0 16,4-7 0-16,-3 7 0 0,3-7-14 0,-4 1 5 16,4-10-39-1,0 0-7-15,0 0-1 0,0 0-1 0,0 0-88 0,0 0-18 0,-3-7-3 0,-1-2-602 16</inkml:trace>
  <inkml:trace contextRef="#ctx0" brushRef="#br0" timeOffset="24002.3224">12256 1005 403 0,'0'0'36'0,"0"0"-36"0,-4-10 0 0,4 10 0 0,0 0 177 0,7-9 29 0,0-1 6 0,0 4 0 16,4-3-156-16,-1-1-31 16,4-9-6-16,1 10-2 0,-1-7-27 0,0 7-6 0,-4-1 0 15,4 1-1-15,-3 0 2 0,0-1 1 16,-4 10 0-16,3-6 0 0,1-3 14 0,-4 9 0 0,0-4 0 0,-4-2 0 16,1 6 18-16,3-9 10 15,4 9 1-15,-1 0 1 0,-3-3-2 0,7-4-1 16,4 7 0-16,0-3 0 0,-1-3-8 0,4 6-2 0,4-6 0 0,0 3 0 15,0-7 27-15,-1 10 6 0,1-9 1 16,3 2 0-16,-3-2-15 0,3 0-4 0,-7-1 0 0,4 4 0 16,-4 6-3-16,0-3-1 15,-3-3 0-15,0 6 0 0,-1 0-16 0,1 0-3 0,-1 0-1 0,1 0 0 16,-4 0-8-16,4 0 8 16,-4 0-8-16,0 0 8 0,0 0-16 0,0 0-4 0,-3 0-1 0,3-4 0 15,0 4-21-15,-7-6-4 0,-7 6-1 0,0 0 0 16,7 0-10-1,-7 0-3-15,7-9 0 0,-3 9 0 0,-4 0 31 0,7-10 5 0,-4 7 2 0,-3 3 0 32,0 0-36-32,0 0-7 0,0 0-2 0,0 0-505 0</inkml:trace>
  <inkml:trace contextRef="#ctx0" brushRef="#br0" timeOffset="24622.8213">12517 1340 1094 0,'-7'3'97'0,"7"-3"-77"0,0 0-20 0,0 0 0 16,0 0 56-16,0 0 8 0,0 0 2 0,0 0 0 15,0 0-48-15,0 0-10 0,0 0-8 0,0 0 12 16,0 0-12-16,0 0 0 0,0 0 0 0,0 0 0 16,0 0-11-16,0 0 3 0,0 0 0 0,0 0 0 15,0 0 8-15,0 0-13 0,0 0 5 0,0 0 8 16,0 0 0-16,0 0 0 0,0 0 0 0,0 0 0 0,0 0 12 0,0 0-2 15,0 0-1-15,0 0 0 16,0-9 4-16,-4 6 1 0,0-4 0 0,-3 1 0 0,4 6-6 0,-1 0 0 16,-3-3-8-16,0 3 12 15,0 3 24-15,7-3 5 0,-3-3 1 0,-4 3 0 16,0 3-27-16,7-3-6 0,0 0-1 0,-4 0 0 16,0 0 0-16,4 0 0 0,0 0 0 0,0 0 0 0,0 0-8 0,0 0 8 15,-7 6-8-15,7-6 8 0,0 0-8 0,0 0 0 0,0 0 0 0,0 0-11 16,0 0 11-16,0 0 0 15,0 0 8-15,0 0-8 0,0 0 17 0,0 0-1 16,0 0 0-16,0 0 0 0,7 0 4 16,4 7 1-16,3-4 0 0,0-3 0 0,0 0 1 15,4 6 0-15,0-3 0 0,3-3 0 0,0 10 7 0,7-10 2 16,0 0 0-16,-3 0 0 0,3 0-7 0,1 0-2 16,-5 0 0-16,1 0 0 0,0 0-14 0,-1 0-8 15,1-10 10-15,0 10-10 0,-4 0 0 0,0-3 0 16,0-3-11-16,0 3 11 15,-3-4-29-15,0 7 1 0,-1 0 1 0,1-6 0 16,3 6-40-16,-7 0-8 0,0 0-1 0,0 0-708 16</inkml:trace>
  <inkml:trace contextRef="#ctx0" brushRef="#br0" timeOffset="25668.8728">13751 1299 172 0,'0'0'8'0,"0"0"1"0,0 0-9 0,-7 0 0 16,0 0 0-16,7 0 0 15,-10 0 212-15,10 0 40 0,-7-3 8 0,7 3 1 0,0 0-201 0,0-6-41 16,-4-4-8-16,0 1-2 0,8 0-20 0,-4-1-4 0,-4 4-1 0,4-3 0 16,4-4 16-16,-4-3 0 15,-4 10 0-15,4-3 0 0,-3 6 16 0,-1-7 7 16,4 10 1-16,-7-6 0 0,7 6 25 15,-7-3 6-15,-3-4 1 0,3 7 0 0,-4 0-26 0,4 0-5 16,0 0-1-16,-4 0 0 0,4 0 2 0,-3 0 0 16,-1 10 0-16,1-10 0 0,-5 6-6 0,5-3-2 15,-1 4 0-15,-3 2 0 16,4-6 7-16,-4 10 2 0,3-4 0 0,0 4 0 0,-3-7-14 0,4 3-2 16,3 1-1-16,-4-1 0 0,0 0 1 15,4 7 0-15,-3-6 0 0,-1 2 0 0,1 4 5 0,-1 3 0 16,4-10 1-16,0 0 0 0,-4 13-1 0,8-9-1 0,-4 6 0 0,0 3 0 15,0 0-7-15,3-4 0 16,1 8-8-16,-4-1 12 0,7 0-12 0,-4-3 0 16,4 9 0-16,-4-9 0 0,1-3 0 0,3 6 0 15,3 0 0-15,1 0 0 0,-4-6 0 0,4 0 0 0,-1-1 0 0,4 1 0 16,-3-3 0-16,3-3 0 16,0 2 8-16,3 1-8 0,4-4 10 0,-3-2-1 0,0-1 0 0,3 4 0 15,0-10 1-15,0 6 0 0,0 1 0 0,0-10 0 16,0 6-1-16,4-3 0 0,0 3 0 0,-1-6 0 15,1 0-1-15,3-6-8 0,-7 3 12 0,7-3-4 0,-3 6-8 16,7-10 8-16,-4 1-8 0,0-7 8 16,0 7-8-16,-3-10 0 0,3 6 9 15,-3-8-9-15,-1 2 10 0,-3 0-2 0,-3-6-8 0,-1 6 12 16,-2-3-4-16,2-3 0 0,-3 0-8 0,-3-3 12 0,6-1-4 16,-6-2 0-16,3-7-8 0,3 10 12 15,-6 0-12-15,7 3 0 0,-4-10 0 0,3 10 0 16,-3 3 0-16,0-3 0 0,0 0 0 0,-3 6 0 0,-1 1 0 0,-3 2 0 15,0 3 0-15,-3 4 0 0,-1-7 8 16,-3 7 0-16,0 3-8 0,-3-4 12 0,-1-2-12 0,1-1 0 16,-5 10 0-16,5-3 0 15,-8 6-16-15,4-3-8 0,-4 3-3 0,-3-10 0 16,4 4-40-16,-5 6-8 16,1 0-1-16,-3-3-782 0</inkml:trace>
  <inkml:trace contextRef="#ctx0" brushRef="#br0" timeOffset="26551.4302">14393 1331 1486 0,'0'0'32'0,"0"0"8"0,0 0 0 0,0-7 3 0,0 1-35 0,0-3-8 15,4-1 0-15,-4 1 0 0,3 6 29 0,-3-4 4 0,4-2 1 0,-4 6 0 16,0-10-26-16,0 13-8 0,0-3 0 0,0 3 0 16,-4-9 13-16,1 3-4 0,-1 6-1 0,-3-10 0 15,0 10 17-15,4 0 3 0,-4 0 1 0,7 0 0 16,-4 10-4-16,4-10-1 0,-7 0 0 0,4 0 0 15,3 0-14-15,0 0-10 0,-8 6 12 0,5 3-12 16,-4-9 16-16,0 10-4 0,0-4-1 0,3-3 0 16,-3 3 4-16,4-3 1 0,-4 13 0 0,3-3 0 15,-3-4-1-15,4 7 0 0,-1 3 0 0,-3 6 0 16,3 0 1-16,-3-3 1 0,4 12 0 0,-1-6 0 16,4 7-6-16,0-1-2 0,0 4 0 0,4-3 0 15,-1 2-9-15,-3-2 0 0,4-4 0 0,-4-3 8 16,3 0-8-16,-3 1 0 0,-3-14 0 0,3 4 0 15,-4 0 10-15,4-3-10 0,-3-7 12 0,-1 0-12 16,1 1 9-16,-1-4-9 0,4-6 0 0,0 0 9 0,0 0-9 0,0 0 10 16,0 0-10-16,0 0 10 15,0 0 6-15,0 0 0 0,-7-6 1 0,4-4 0 0,-1 1 3 0,1-7 1 16,-1 4 0-16,1-7 0 16,3 3-8-16,-4-9-1 0,4-3-1 0,4 3 0 0,-4 3-11 0,0-9 10 15,3 2-10-15,4 1 10 0,0 0 1 0,0-3 0 0,4-4 0 0,-1 4 0 16,5-4 2-16,-1 1 1 15,3 6 0-15,4-7 0 0,1 7-14 16,-1-7 11-16,3 1-11 0,5-1 10 0,-5 7-10 0,5-6 0 16,-5 5 0-16,1 4 0 0,0-3 0 0,-4 9 8 0,4 1 0 0,-1 2 0 31,-3-3-28-31,4 16-7 0,-7-10-1 0,3 10 0 16,4-6-79-16,-4 3-16 0,3-4-3 0,5 1-808 0</inkml:trace>
  <inkml:trace contextRef="#ctx0" brushRef="#br0" timeOffset="27543.0113">15589 1262 1458 0,'0'0'64'0,"0"0"14"0,0 0-62 0,0 0-16 0,-3-7 0 0,-1 4 0 16,-3 3 48-16,4-6 6 0,-1 3 2 0,1-3 0 15,-1-4-40-15,1 7-8 0,-1-3-8 0,0-4 11 0,1 4-11 0,-4-3 0 16,0 6 0-16,0-13-11 16,-4 6 11-16,4 1 11 0,-3 6-3 0,-1-10 0 0,0 10 23 15,-3-6 4-15,0 3 1 0,0 6 0 16,-4-10-26-16,-3 7-10 0,0-3 8 0,0 6-8 0,-4 6 0 0,1-3 0 16,-1 7-9-16,-3 5 9 15,-4-12-13-15,0 13 4 0,0 3 1 0,1-3 0 16,-1 2 24-16,0 1 6 0,4 6 1 0,-4 0 0 0,4-6-6 15,-4 3-1-15,4 3 0 0,3 0 0 16,1 3-16-16,-1 1 0 0,4-4 8 0,0 9-8 16,3-9 11-16,4 7-2 0,3-1 0 0,1-3 0 15,3 7 47-15,3-4 10 0,0-6 2 0,4 0 0 16,8 4-99-16,-5-11-19 0,4 1-4 16,4 3-1-16,-1-9 46 0,4 2 9 0,1-11 0 0,2 8 0 0,1-12 0 0,-1 3-13 15,5-6 2-15,-5 3 1 0,4-16 10 0,4 7 0 0,-4-16 8 0,4 6-8 16,-4-6 8-16,7-10-8 15,1-2 10-15,2-1-10 0,1-3 24 16,3 1-2-16,1-4 0 0,6 3 0 0,0-3-22 0,1 3 9 16,-5 1-9-16,-2-4 0 0,-1 3 0 0,-3 0 0 0,-4 4 0 15,-3-1 0-15,-1-3 0 0,-2 7 0 16,-5 2 0-16,-3 7 0 0,-3-9 0 0,-1 9 0 0,1-4 0 16,-4 1 0-16,-3 3 0 0,-1-3 0 15,-3 0 8-15,0-4-8 0,0 4 0 0,-3 3 0 0,-1-3 8 0,1-7-8 16,-1 7 0-16,4 0 0 0,-4-7 0 0,4 7 0 15,0-6 0-15,0 15 0 0,-3-6 0 0,3 0 0 16,0 6 0-16,0 9 0 0,0-8 0 0,0 8 0 16,-4 1 0-16,4 2 16 0,0 4-3 0,0 3-1 15,-3 0 2-15,3 0 0 0,0 0 0 0,0 0 0 16,-7 0-14-16,0 10 0 0,0-1 8 0,0 1-8 16,0 8 0-16,0-2 0 0,0 3 0 0,-1 15 0 15,1-5 0-15,0 5 0 0,0 4 0 0,0 6 0 0,4 3 8 0,-1 6-8 16,1-3 0-16,-1 3 0 15,4 1 14-15,0 2-3 0,0 4-1 0,0-4 0 16,0-2 2-16,0-1 1 0,4 0 0 0,-1-3 0 16,-3-3-13-16,4 0 0 0,-4 4 0 0,3-4 0 15,1-7-12-15,-1 1-8 0,1-6-1 0,-1-4-1 16,1-3-181-16,-1-9-36 0</inkml:trace>
  <inkml:trace contextRef="#ctx0" brushRef="#br0" timeOffset="30260.5373">14220 1252 288 0,'0'0'25'0,"0"0"-25"0,-10 0 0 0,3 0 0 15,7 0 205-15,0 0 36 16,-11 3 7-16,11-3 2 0,0 0-167 0,0 0-34 0,0 0-6 0,0 0-2 31,0 0-57-31,0 0-12 0,0 0-3 0,0 0 0 0,0 0 31 0,0 0 0 0,0 0 0 0,0 0 0 16,0 0 25-16,0 0 11 15,0 0 3-15,0 0 0 0,0 0 13 0,0 0 4 0,0 0 0 0,-3-3 0 16,3 3-45-16,-7 0-11 16,-4 0 0-16,8-6 0 0,-4 3 0 0,7 3 0 0,-8-6 0 0,1 6 0 15,4 0-17-15,3 0-6 0,0 0-1 0,0 0 0 16,-11 0 37-16,11 0 7 15,0 0 2-15,0 0 0 0,0 0-22 0,0 0 0 0,0 0 0 0,0 0 0 16,0 0 11-16,0 0 4 0,0 0 1 0,0 0 0 16,0 0 6-16,0 0 2 0,0 0 0 0,0 0 0 15,0 0-9-15,0 0-2 0,11 0 0 0,-11 0 0 16,0 0-1-16,0 0 0 0,0 0 0 0,0 0 0 16,0 0-12-16,0 0-13 0,3 6 2 0,-3-6 1 0,7 0 10 0,-7 0 0 15,0 0 0-15,8 0-8 16,-1 0 17-16,-7 0 4 0,0 0 1 0,0 0 0 0,0 0 2 0,0 0 0 15,0 0 0-15,0 0 0 16,0 0 10-16,0 0 2 0,0 0 1 0,0 0 0 0,0 0-10 0,0 0-3 16,0 0 0-16,-4 9 0 15,1-9-16-15,-1 16 0 0,0-13 0 0,1 6 0 0,3 1 0 0,0 6 0 16,-4-4 0-16,1 4 0 16,6 3 0-16,-3-4 0 0,-3 1 0 0,-4-4 0 0,3 4 10 15,4-3-2-15,-3 9 0 0,-1 0 0 0,1-7 10 0,-1 1 2 0,1-3 0 16,-1 2 0-16,4-2-8 15,0 2-2-15,4-5 0 0,-1 9 0 0,-3-10-10 16,0 0 0-16,0 7 0 0,0-6 0 0,0-1 0 16,0 7 0-16,0-7 0 0,-3 0 0 0,-1 1 0 0,4 9 0 0,-3-10 0 15,-1 0 8-15,4 4-8 0,-3 0 10 16,3 2-10-16,0-2 10 0,0-7-10 0,3 10 8 0,-3-4-8 0,4-2 8 16,-1 5-8-16,1-11 0 0,-1 8 0 0,1-9 0 15,3 3 0-15,-7-6 0 0,0 0 9 0,0 0-9 16,7 4 12-16,-7-4-3 0,0 0 0 0,0 0 0 15,0 0-1-15,0 0 0 0,0 0 0 16,0 0 0-16,0 0-8 0,0 0 12 0,0 0-12 0,0 0 12 16,0 0-12-16,0 0 0 0,0 0 0 0,0 0 8 15,0 0-8-15,0 0 0 0,0 0 0 0,0 0 0 16,0 0 0-16,0 0 0 0,0 0 0 16,0 0 0-16,0 0-9 0,0 0 9 0,0 0 0 0,0 0 0 15,0 0 0-15,0 0 0 0,0 0 0 0,0 0 0 16,0 0 0-16,0 0 0 0,7-4 0 0,-7 4 0 15,0 0 0-15,0 0 0 0,3-6 8 0,4 3-8 16,-3-9 0-16,-4 12 0 0,4-4 0 0,-1-5 0 16,-3 3 0-16,4-4 0 0,-4 7 0 0,3-3 0 15,-3-4 0-15,4 1 0 0,-1 3 0 0,1-4 0 16,-1 1 0-16,1 0 8 0,-4-1-8 0,0-6 0 0,3 7 0 0,1 0 0 16,-4-10 0-16,3 9 0 15,-3-5 0-15,4 5 0 0,-8-2 0 0,4-4 0 0,0 7 0 0,0-1 0 16,0-5 0-16,0 5 0 0,0-2 0 0,0-1 0 15,4-6 0-15,-1 10 0 0,1-10 0 0,-1 10 0 16,1-7 0-16,-4-3 0 0,3 10 0 0,1-7 0 0,-4-3 0 0,4 7 0 16,-4-4 0-16,0 0 0 15,3 4 0-15,-3-4 0 0,4 4 0 16,-1-10 0-16,-3 9 0 0,7-6 0 0,-3-3 0 16,3 10 0-16,0-4 0 0,0-3-10 0,0 4 10 0,0-4 0 15,-3 9 0-15,-1-2 0 0,4-4 0 0,-3 7 0 0,3 3 0 0,-4-7 0 16,4 4 0-16,-3-4 0 15,3 10 0-15,-4-3 0 0,4 3-8 0,0-4 0 16,-3-2 0-16,3-1 0 0,0 7 8 0,0-3 0 0,-7 6 0 16,4 0 0-16,-4 0 0 0,10-3 0 15,-3-3 0-15,0-1-8 0,0 7 8 0,1-3 0 16,-1 3 0-16,-7 0 0 0,7 0 0 0,0-6 0 0,0 3 0 0,3 3 0 16,-10 0-15-16,7-6-1 0,-7 6 0 15,0 0 0-15,7 0 26 0,-7 0 5 0,0 0 1 0,7 0 0 16,-7 0-16-16,0 0 0 0,0 0 0 0,0 0 0 15,0 0-12-15,0 0-4 0,0 0-2 0,0 0 0 16,0 0 18-16,0 0-8 0,0 0 8 0,8 9 0 0,-8-9-12 0,0 0 12 16,0 0-12-16,0 0 12 15,0 0 0-15,0 0 0 0,7 6 0 0,-7-6 0 0,0 0-16 0,0 0-4 16,0 0 0-16,0 0 0 16,0 0 3-16,0 0 0 0,-7 10 0 0,3-4 0 0,-3 6 17 0,3-5 0 15,-3-4 0-15,0 6 0 0,0-2 0 0,4-4 0 0,-4-3 0 16,7 0 0-16,-7 0-26 0,0 6 2 15,3-3 0-15,4-3 0 16,0 0-12-16,-7 0-3 0,0 6 0 16,0 1 0-16,7-7-9 0,-7 3-3 0,0 6 0 0,-4 1 0 0,4-10 31 15,0 9 7-15,-4-3 1 0,1 4 0 0,3-1 12 0,0 0 0 16,0 1 0-16,0-4 0 0,0 4 0 0,0-1 0 0,3-6 0 16,4-3 0-1,-3 13-28-15,3-13-4 0,0 0 0 0,-4 9 0 0,4-6 52 0,-4 7 9 0,4 5 3 16,0-15 0-16,0 0-32 0,0 16 0 0,0-13 0 0,0 13 0 15,-3-4 12-15,-1-2-3 0,4-1-1 16,-3 7 0-16,-1-7-8 0,1 7 0 0,3-7 0 0,0-6 8 16,-4 10-8-16,4-13 0 0,0 0 0 15,0 0 0-15,0 9 10 0,0-9 0 0,0 0 0 0,0 0 0 16,0 0 10-16,0 0 3 16,-3 10 0-16,3-10 0 0,0 0-23 0,-4 3 0 0,4 6 0 0,-3-2 8 15,3-7 8-15,0 0 3 0,-7 3 0 16,3 6 0-16,1-3-19 0,3-6 0 0,-7 0 0 0,3 7 0 15,4-7 0-15,0 0-9 0,-7 3 1 0,7-3 0 0,0 0 28 0,0 0 5 16,0 0 2-16,0 0 0 16,-4-10-9-16,4 10-2 0,0 0 0 0,-3-6 0 0,-1-3-16 15,4-1 0-15,0 1 8 0,-3-1-8 16,3 1 0-16,0 6 0 0,-4-13 0 0,4 1 0 16,0 5 0-16,4-9 0 0,-4 10 0 0,0-7 0 15,3 7 0-15,1-4 0 0,-1 4 0 0,1-7 0 0,3 7 0 0,0-7 0 16,0 7 0-16,7-1-9 0,-3 1 9 0,-1 0-8 15,5-7 8-15,-1 6-8 0,0 1-6 0,3 0-1 16,-3-1 0-16,1-5 0 0,-1 5 15 16,3-2-11-16,-3-4 11 0,-3 7-10 0,3-7 10 0,-3 6-8 15,3 1 8-15,-4 6-8 0,1-13 8 0,0 16 0 0,-1-9 0 16,4 3 0-16,-3 6 0 16,-4-10 0-16,4 10 0 0,-1 0 0 0,1 0 14 0,-1 0-2 15,1 0 0-15,-1 10 0 0,1-4-4 0,0-3-8 16,3 3 11-16,-4-6-11 0,-3 10 8 0,4-4-8 15,3-6 0-15,0 3 0 0,-7 3 8 0,0-3-8 16,4-3 0-16,-1 0 0 0,1 0 8 0,-4 0-8 0,4 0 0 16,-4 0 0-16,0 0 10 0,-7 0-10 15,0 0 8-15,0 0-8 0,0 0 29 0,0 0 1 0,7-9 0 16,-7 9 0-16,0 0-18 0,0 0-3 0,0 0-1 0,0 0 0 16,0 0 3-16,0 0 0 0,-7 6 0 0,0-3 0 15,3 4-3-15,-3-4-8 0,0 6 12 0,0-9-4 16,3 0-8-16,-6 0 0 0,-1 7-12 0,4-7 12 0,-3 0 0 15,3-7 0-15,-4 7 0 0,0 0 0 16,1 0-14-16,3 0 5 0,-4-9 1 0,1 9 0 0,-1 9 8 16,0-9 0-16,1 0 0 0,-1 0 0 15,-3 0 0-15,4 7-10 0,-4-7 10 0,-1 0-10 0,1 0 10 0,0 3 0 16,0 6 0-16,-4-3-8 16,4 1 8-16,-3 2 0 0,3 4 0 0,-1-4 8 0,1-3-8 0,0 10 0 15,0-7 0-15,4 4 0 0,-1 6 0 0,0-10 0 16,1 7 0-16,3-7 0 0,3 10-10 15,1-10 10-15,-4 4-12 0,7-1 12 16,0-2-32 0,0-1 0-16,-4-2 0 0,4-7 0 0,0 9-44 0,0-6-8 0,4 10-1 0,-4-13-679 0</inkml:trace>
  <inkml:trace contextRef="#ctx0" brushRef="#br0" timeOffset="32322.5471">17600 854 1148 0,'0'0'51'0,"0"0"10"0,0 0-49 0,-3-9-12 16,-1 5 0-16,4-11 0 0,4 5 21 0,-4 1 2 0,3 3 0 0,1-4 0 16,-4 7 2-16,3-6 1 15,1 2 0-15,-1-2 0 0,-3 0 7 0,0-1 2 0,0 1 0 0,0 3 0 16,4 2 10-16,-4-2 3 0,0 6 0 0,-4-9 0 15,1-1-16-15,-4 7-2 0,7 3-1 0,0-6 0 16,-7 0-21-16,7 6-8 0,0 0 0 0,0 0 0 16,-7 0 0-16,7 0 0 0,0 0 0 0,0 0 0 15,-8 0 11-15,8 0-11 0,0 0 12 0,-3 6-12 16,-1-6 31-16,-3 9-1 0,0 1 0 0,4 5 0 16,-4-2-4-16,3 9-1 0,-3-3 0 0,0 9 0 15,-4 6-7-15,4 1-2 0,-3 3 0 0,3 5 0 0,-4 5-16 0,1-5 8 16,3 8-8-16,-1-4 0 15,5-3 0-15,3 3 0 0,-4-7 0 0,-3 1 0 16,7-6 0-16,-3-1 0 0,-1-6 0 0,1 7 0 16,6-10 0-16,-6 0 0 0,3-6 0 0,-4 3 10 0,8-7-2 0,-1 4 0 15,-3-3 0-15,0-4 0 0,-3 4 4 0,3-6 0 0,-4-1 0 0,1 0 0 16,-1 1-2-16,-3-1 0 16,4-3 0-16,-4 4 0 0,3-1-10 0,1-9 0 15,3 0 9-15,-4 10-9 0,-3-10 0 0,7 0 8 16,0 0-8-16,0 0 0 0,-7 0 10 0,3 0-2 0,4 0-8 0,0 0 12 15,-3-10 7-15,-1 7 1 16,1-3 0-16,3-4 0 0,-4 4-20 0,1-6 0 0,3-4 0 16,-4 3 0-16,4-9 0 0,-3 10-16 15,-1-4 4-15,1-9 0 0,-1 3 12 0,-3-3-11 0,4 6 11 0,-5-9-10 16,5 3 10-16,-1 0-13 16,1 3 5-16,3-9 8 0,0 2-10 0,0 1 10 0,7-6 0 0,-4-1-9 15,5-2 9-15,-1-1 0 0,0-3 0 16,3 4-8-16,-3-7 8 0,0 0 0 0,4 9 0 0,-1-9 0 15,-2 7 0-15,-1 2 0 0,0-12 0 16,0 10 0-16,7-14 0 0,3 7 0 0,-2 1 0 0,-1 5 0 16,3-6 0-16,1 16 0 0,0-16 0 0,-1 16 0 15,-3-1 0-15,0 4 0 0,1 0 0 0,-1 10-8 16,-7 2 8-16,3-3 0 0,-3 7 0 0,-3 0 0 16,3 5 0-16,-4-2 8 0,-3 6-8 0,0 0 0 15,4-6 0-15,-4 6 0 0,0 0 0 0,0 0-8 0,0 0 8 0,0 0-10 16,7 0 10-16,-7 0-10 0,0 0 10 0,0 0 0 15,0 0 0-15,7-3-8 0,0 3 8 0,-7 0 0 16,0 0 0-16,7 0 0 0,-7 0 0 0,7 0 0 16,-7 0 0-16,7 3 0 0,-3 3 8 15,3 4 3-15,0 8 1 0,-4-2 0 16,5 3 0-16,-5 9 0 0,4-3 0 0,-3 3 0 16,3 16 2-16,0-6 1 0,0 12 0 0,3-12 0 0,1 6-15 0,-4-7 11 15,4 7-11-15,3-3 10 0,0-3-10 0,0 5 0 0,-3-5 0 0,3 0 0 16,0 6 0-16,0 0 0 15,4-1 9-15,-1-5-9 0,-3 6 20 0,0-10 0 16,-3 4 0-16,3 3 0 0,0-13-4 0,0 7 0 16,-3-7-1-16,-1 6 0 0,-2-15 5 0,-1 6 0 0,-4-3 1 0,4-6 0 31,-7 3-43-31,0-4-9 0,0 1-1 0,0-3-1 16,0-4 2-16,-3 0 1 0,-1 1 0 0,4-10 0 15,0 0-46-15,0 0-8 0,-10 0-3 0,6 0-529 0,-3-3-107 0</inkml:trace>
  <inkml:trace contextRef="#ctx0" brushRef="#br0" timeOffset="32648.788">17505 1243 1825 0,'-7'0'40'0,"0"-6"8"0,3 6 1 0,1 0 3 0,-1-10-41 0,4 10-11 16,4-3 0-16,3-3 0 0,0-4 0 0,3 10 0 15,-3-6 0-15,0 3-11 16,4-3-21-16,3-4-4 0,-3 1 0 0,-1-1-1 0,4 1 37 15,-3 6 0-15,7-3 0 0,-4-1 0 0,0 7 19 0,0-3 11 16,4 3 2-16,-4 3 1 0,3-3-16 0,5 7-3 0,-1-7-1 0,0 0 0 31,4 6-43-31,-1-6-9 0,1-13-1 0,3 10-739 0</inkml:trace>
  <inkml:trace contextRef="#ctx0" brushRef="#br0" timeOffset="33278.8769">18620 327 403 0,'0'0'36'0,"0"0"-36"16,-4-3 0-16,1-6 0 0,3 2 95 0,0-2 12 15,-4 6 2-15,4 3 1 0,-3-6-20 0,-1-4-4 0,4 4-1 0,0 6 0 16,0 0-45-16,0 0-8 16,-4-3-3-16,4 3 0 0,0 0-21 0,0 0-8 0,4-10 0 0,-4 4 9 15,7-3 19-15,-7-1 3 16,4 1 1-16,-1-1 0 0,1 1 0 0,-4 3 0 0,3-4 0 0,-3 10 0 16,4-9 9-16,-1 0 3 15,-3-1 0-15,0 10 0 0,0-6-4 0,0 3 0 0,0 3 0 0,0 0 0 16,0 0-3-16,0 0-1 15,0 0 0-15,-7 0 0 0,0 0-20 0,0 3-5 0,0 3-1 0,0 0 0 16,0 4 0-16,3 2 0 0,-3-2 0 0,7-1 0 16,-3 7 8-16,3 3 2 0,-4-1 0 0,8 4 0 15,-1 0-7-15,1 7-1 0,-1 5 0 0,1-9 0 16,3 19 10-16,0-6 2 0,0 2 0 16,-3 1 0-16,-1 13-10 0,1-4-2 0,-1-3 0 0,-3 3 0 15,4 3 4-15,-4 4 0 0,3-4 0 0,1 0 0 16,-1 7-16-16,4-10 0 0,-3 3 0 0,3-2 0 15,0-4 12-15,0-13 0 0,0 4 0 0,0-4 0 0,-3 7-1 0,-1-19-1 16,1 6 0-16,-1-3 0 16,-3 0-10-16,0-9 0 0,4-3 0 0,-8-4 0 0,4 0-14 0,0-9-8 15,0 0-2-15,0 0-655 16,0 0-131-16</inkml:trace>
  <inkml:trace contextRef="#ctx0" brushRef="#br0" timeOffset="34373.0004">19689 813 1580 0,'-8'-6'70'0,"8"6"14"0,0 0-67 0,0 0-17 16,0 0 0-16,0 0 0 16,0 0 23-16,0 0 1 0,0 0 0 0,0 0 0 0,0 0-32 0,0 0-7 15,8-6-1-15,-8 6 0 0,0 0 16 0,0 0 10 0,3-3-2 0,1-4 0 16,-4 4 34-16,-4-3 6 15,1-4 2-15,-5 10 0 0,5-9 6 0,-4 6 0 0,0-3 1 0,-4 6 0 16,1-3-35-16,-1-4-7 16,1 7-2-16,-1 0 0 0,-3 0-13 0,0 0 0 15,-4 0 0-15,0 7 0 0,4-4 0 0,-7-3 0 16,0 9-9-16,3-9 9 0,-3 9-10 0,4-9 10 0,-5 7-10 0,1 2 10 16,0-9 0-16,3 10 0 15,-6-7 0-15,3 3 0 0,-1 3 0 0,1-2 0 0,-4 5 0 0,1-2 0 16,3-1 0-16,-1-3 0 15,1 10 8-15,4-4-8 0,-1 4 0 0,0 3 0 0,8 0 0 16,-1 9 0-16,1-3 0 0,3 10 0 0,0 2 0 0,7-12 0 16,-4 13 0-16,8-7 0 15,-4 1 0-15,3-7 0 0,4 0 8 0,-3-6-8 0,-1-4 9 0,4-2-9 16,4-4 9-16,-4 1-9 0,0-1 8 16,0-9-8-16,-7 0 12 0,11 0-4 0,-1 0 0 0,4-9 0 15,-3 6-8-15,3-7 8 0,4-6-8 0,-1-2 8 16,1-1-8-16,3-6 0 0,-3 0 9 0,-1-4-9 15,1-5 0-15,3-4 0 0,-7 13 0 0,7-6 0 16,-3 0 8-16,0-4-8 0,-1 7 8 0,4 0-8 16,-6 2 0-16,2 5 0 0,1-1 0 0,-4 3 0 15,0 6 0-15,-3 1 0 0,-1-1 0 0,1 7 8 16,-4 3-8-16,-4-4 8 0,4 7-8 0,-7 0 8 0,8 0 12 0,-8 0 2 16,7-9 1-16,0 9 0 0,-7 0-23 0,0 0 0 0,0 0 0 0,3 9 0 15,1 7 0-15,-1-3 0 16,-3 2 0-16,0 4 0 0,0-3 9 0,-3 3-9 15,3 9 12-15,0-3-12 16,3 9 10-16,-3 1-10 0,-3-4 8 0,-1 13-8 0,1-3 12 0,-1 3-4 0,1 3 0 0,-4 0 0 16,3-3 2-16,-3 9 0 15,-4 0 0-15,4 1 0 0,-3-1-10 0,3-6 0 16,-4 3 9-16,-3-3-9 0,3 7 0 0,-3-20 0 16,0 4 0-16,0-4 8 0,-4 7-8 0,1-13 8 0,-1-6-8 0,1 3 8 15,-5 0-8-15,5 0 0 16,-4-6 8-16,-1-6-8 0,5 3 13 0,-8-1-1 0,4-2-1 0,0-4 0 15,3-3 7-15,0-6 2 16,-6 4 0-16,6 2 0 0,0-12-20 0,4 6 0 0,-3 0 0 0,6-4 0 16,-3 4 12-16,3-6-4 0,4-3 0 0,0-1-8 15,0 1 0-15,4 0 0 0,3-7 0 0,0 3 0 16,3-6 0-16,1-6 0 0,-1 10 0 0,4-23 0 16,7 10 0-16,-3-7 0 0,3-9 0 0,7 7 0 15,1-7 0-15,2 3 0 0,1 4 0 0,3-1 0 16,0-3-8-16,4 13 8 0,-4-7-13 0,1 17 5 15,-1-11 8-15,4 11-8 0,3-8 8 0,4 1-8 16,-4 7-128-16,4-1-24 0,-4-6-6 0</inkml:trace>
  <inkml:trace contextRef="#ctx0" brushRef="#br0" timeOffset="35118.3794">20518 860 1670 0,'0'0'148'0,"0"0"-118"0,0 0-30 0,0 0 0 15,-4 0 42-15,4 0 2 0,0 0 1 0,0 0 0 16,0 0-45-16,0 0 0 0,0 0-10 0,0 0 2 15,0 0-1-15,0 0 0 0,0 0 0 0,0 0 0 0,0 0 9 0,0 0 12 16,-7 0-2-16,3 0-1 16,-3 10 23-16,4-4 4 0,-4-3 0 0,3 6 1 15,-6-9-4-15,-1 7-1 0,4 2 0 0,-4-9 0 16,4 10-12-16,-3-7-4 0,-1 3 0 0,1 3 0 16,-4 1-4-16,3-1-2 0,-3 1 0 0,-4-1 0 15,1 7-10-15,2 3 10 0,-6-4-10 0,7 4 10 0,-3 0-10 0,2 6 12 16,-2 0-12-16,3-3 12 0,-4 3-12 0,7 0 0 15,-3-3 0-15,7 3 0 0,-7 0 0 0,4 0 0 16,3-6 0-16,3 0 0 0,4 0-9 0,-3 0 9 0,-1-1-12 0,4 4 12 16,4-9-13-16,-1 6 4 15,-3-4 1-15,4-5 0 0,3-1 8 16,0 1 0-16,3 5 0 0,1-15 0 0,-1 10 0 0,5-4 9 16,-1-6-1-16,3 0-8 0,-3 0 11 0,4 0-11 0,0 0 10 15,3-6-10-15,0-1 16 0,0 4-4 0,0 3 0 0,1-15 0 16,2 5-12-16,-3 1 11 15,1-1-11-15,-1-5 10 0,0 5-10 0,-4-2 0 16,5-4 9-16,-8 0-9 0,-4-2 9 0,1 5-9 0,0-9 12 16,-4 10-12-16,0-7 19 0,-4 0-3 0,-3 3-1 0,4-9 0 15,-8 0 2-15,4 3 1 0,0-3 0 16,0-3 0-16,-3 3-18 0,-4-3 10 0,3-1-10 0,1 4 8 16,-1-9-8-16,0 9 0 0,4 6 0 0,-3-6 0 15,-1 12-15-15,-3-3 5 0,4-2 1 0,-4 8 0 16,-4 1-1-16,1 3 0 0,-1 2 0 0,-7-2 0 31,1-3-26-31,-4 9-6 0,-1 0-1 0,-2 0 0 0,-4 0-135 0,-1 9-27 0,1-9-6 0,3 6-538 16</inkml:trace>
  <inkml:trace contextRef="#ctx0" brushRef="#br0" timeOffset="35749.2227">21029 700 1825 0,'0'0'40'0,"0"0"8"0,-7 0 1 0,-4 0 3 0,4 0-41 0,0 0-11 0,7 0 0 0,-7 10 0 16,4-10 11-16,-4 9 0 0,7-9 0 0,0 10 0 15,-4-1-11-15,4 4-11 0,0-1 3 0,4-3 0 16,-4 1 8-16,3-1 0 0,1 7 0 0,-4-7 0 15,3 10 0-15,1-9 12 0,-1 5 0 0,1 4-1 16,-1 0 24-16,4 0 5 0,-3 3 0 0,-1 0 1 16,1 3-14-16,0 0-3 0,-1 0-1 0,-3-3 0 15,4 3-15-15,-1 0-8 0,1-6 10 0,-4 0-10 16,0-1 10-16,0 1-10 0,0-3 10 0,-4-7-10 0,4 7 25 0,0-3-1 16,-3-7 0-16,-1 3 0 15,4-9 2-15,0 0 0 0,0 10 0 0,-3-1 0 0,-1-3-10 0,4-6-1 16,0 0-1-16,-4 10 0 0,1-7-6 0,3-3 0 0,0 0-8 0,0 0 12 15,0 0-12-15,0 0 0 16,0 0 0-16,0 0 0 0,0 0 8 0,-7 0-8 0,0-3 0 0,3-4 0 16,1-2 8-16,-1 6-8 15,1-3 0-15,-1-4 9 0,1-5 9 0,-1 5 2 16,4-2 0-16,-3-4 0 0,3-3-20 0,0 0 0 16,3-6 0-16,4 0 0 0,-3 0-12 0,6-3-5 0,1-10-2 0,7 4 0 15,-4 5 10-15,7-11 9 0,0 11-13 0,7-14 5 16,-3 5-6-16,7 10-1 0,-4-7 0 0,4 10 0 15,-4-9-3-15,-3 12-1 16,-1 3 0-16,-3-3 0 16,1 3-42-16,-5 0-9 0,1 4-2 0,-4 5-865 0</inkml:trace>
  <inkml:trace contextRef="#ctx0" brushRef="#br0" timeOffset="36459.209">21738 782 345 0,'-21'0'31'0,"21"0"-31"0,0 0 0 0,0 0 0 15,0 0 184-15,0 0 32 0,7-3 5 0,-3-4 2 0,3-2-179 0,-4 6-35 16,1-3-9-16,3-4 0 16,3 4-11-16,-3 3-4 0,-14-7-1 0,7 4 0 15,0 6 26-15,0-9 5 0,-3 9 1 0,-1-10 0 16,-3 7 57-16,7 3 12 0,0 0 3 0,0 0 0 0,-7-6-14 0,7 6-2 16,0 0-1-16,-3 19 0 15,-1-10-47-15,-3-3-10 0,7 7-2 0,-3 0 0 0,3-1-12 0,0 4 9 16,-8-4-9-16,8 4 8 0,4 3 17 0,-4 0 3 15,-4-4 1-15,1 13 0 0,-1-12 8 0,4 3 2 16,-7 9 0-16,7-9 0 0,-3 6-22 0,3 0-4 16,-4-6-1-16,1 9 0 0,-1-3 0 0,1 4-1 15,6-14 0-15,1 10 0 16,3-6-11-16,-4-6 0 0,-3 2 0 0,7 4 0 16,8-3-16-16,-5-7 4 0,-6-9 0 0,-4 0 1 15,10 10-56-15,1-4-11 16,-1-19-2-16,1 10-1 0</inkml:trace>
  <inkml:trace contextRef="#ctx0" brushRef="#br0" timeOffset="36649.1893">21869 634 2095 0,'0'0'92'0,"-7"-6"20"0,-7 6-89 0,3-6-23 0,11 6 0 0,0 0 0 15,-11 0-20-15,4 0-9 0,7 0-2 0,0 0-571 16,0 0-114-16</inkml:trace>
  <inkml:trace contextRef="#ctx0" brushRef="#br0" timeOffset="37121.3681">22207 594 1429 0,'0'0'63'0,"0"0"13"0,-3 0-60 0,3 0-16 16,10-10 0-16,-3 7 0 15,-7 3 38-15,8-6 5 0,-1 6 1 0,7 0 0 0,0 0-23 0,0 0-4 16,-7 0-1-16,7-6 0 16,7 6 19-16,0 0 3 0,-3 0 1 0,0 0 0 0,3 0 2 0,0-3 1 15,4 3 0-15,-4-7 0 16,-3 4-15-16,3 3-3 0,3 0-1 0,1 0 0 0,-4-9-13 0,0 2-2 16,8 7-8-16,-5-9 12 15,5 9-12-15,-5-9 0 0,-3 9 0 0,8-10 0 0,-1 4 0 0,-3 3 0 16,-8-7-12-16,4 4 12 15,1-3-42-15,-5 9-2 0,-3-13 0 0,-3 7 0 16,-4 0-15-16,4-4-3 0,-4 7-1 0,-7-6 0 0</inkml:trace>
  <inkml:trace contextRef="#ctx0" brushRef="#br0" timeOffset="37584.7556">22631 271 1497 0,'0'0'133'0,"0"0"-106"0,0-10-27 0,0 10 0 16,7 0 48-16,0-6 4 0,-7 6 0 0,0 0 1 15,10 0-53-15,-3 0 0 0,4 6 0 0,-11-6-8 16,0 0-4-16,7 0 0 0,7 0 0 0,-7 3 0 0,-7-3 12 0,0 0 0 16,11 7 0-16,-4-4 0 0,-7-3 28 0,7 0 0 15,-7 0 1-15,11 6 0 0,3-6 8 0,-7 0 2 16,-7 0 0-16,0 0 0 0,10 10-14 0,1-10-2 16,-11 0-1-16,0 0 0 0,0 0-7 0,0 9-2 0,3 0 0 0,-6 1 0 15,-8-4 3-15,8 3 1 0,3 1 0 0,-4-1 0 16,-3 10-2-16,4-10-1 0,-4 1 0 0,7 6 0 15,-4 9-6-15,-3-3-8 0,0 3 11 0,0 3-11 16,3 6 8-16,-6 1-8 0,-1 3 0 0,-3 5 0 16,4-8 0-16,-1 12 10 0,-3 3-10 0,3-3 8 15,-3-6 16-15,7 6 4 16,0 0 0-16,0 3 0 0,-4-3-28 0,8-6 0 16,-1-3 0-16,1-4-11 0,3-6 11 0,-4 1 9 15,1 2-1-15,-1-12-8 0,4-7 0 0,0 7-20 16,-3-13 2-16,3 4-642 15,7-1-128-15</inkml:trace>
  <inkml:trace contextRef="#ctx0" brushRef="#br0" timeOffset="38339.5591">23216 255 864 0,'0'0'76'0,"-3"-9"-60"16,3 9-16-16,0-10 0 0,0 1 42 0,0 3 6 16,0-4 0-16,7 7 1 0,-4-3-29 0,1-4-7 0,-1 10-1 15,1-9 0-15,-4 9 3 0,0 0 0 0,0 0 0 0,0 0 0 16,3-3 42-16,-3 3 9 0,0 0 2 0,0 0 0 16,0 0 0-16,0 0 1 0,0 0 0 0,0 0 0 0,0 0-23 0,0 0-5 15,0 0-1-15,8 3 0 0,2 6-25 0,-10-9-6 16,4 0-1-16,-1 10 0 0,4-4 6 0,-3-3 1 15,-1 7 0-15,1-4 0 0,-4 3 25 0,3 1 6 16,-6 5 1-16,3-5 0 0,0 5-13 0,-4-2-2 16,1 6-1-16,-1 0 0 0,1 6-1 0,-1 3 0 15,1 6 0-15,-4 1 0 16,0 9-20-16,-1-7-10 0,-2 17 10 0,3-10-10 16,-4 3 16-16,-3 3-4 0,4-3 0 0,-1-3 0 15,0 6 0-15,1-3-1 0,-4-3 0 0,3 0 0 16,4 0-11-16,-4-7 0 0,1 1 9 0,-1-7-9 15,4-2 0-15,0-11 0 0,0 1 0 0,0 0 0 16,0-13 0-16,3 4 8 0,1-4-8 0,3-6 0 16,-7 0 0-16,7 0 9 0,0 0-9 0,-4-13 0 0,1 10 8 0,-1-12-8 15,-3-4 0-15,4 3 0 16,6-3 14-16,-3-9-4 0,-3 3-1 0,3-6 0 16,7 6-9-16,-4-10 0 0,4 1 0 0,0-1 0 15,0 7 0-15,4-7-9 0,0 7 9 0,-1 9 0 0,4 0-9 0,-3 4 9 0,0 2 0 0,-1 1-9 16,1-1 9-16,-4 13 0 0,0-9 0 0,3 2 0 31,1 7 0-31,-4 0 0 0,-7 0-9 0,7 0 9 0,4 0-8 16,-1 10 8-16,-3-4-10 0,0 7 10 0,0-1 0 15,0 1 0-15,1 6 0 0,2 3 0 0,-6-1 0 16,6 5 0-16,-3 2 0 0,0 0 10 0,-3-3-10 0,6 10 0 16,-3 2 0-16,4-12 8 0,-4 4-17 0,0 2-4 15,4-9-1-15,-4 3 0 16,0-9-47-16,3-4-10 0,-6-2-1 0,3-1-892 0</inkml:trace>
  <inkml:trace contextRef="#ctx0" brushRef="#br0" timeOffset="39142.0483">23601 772 1796 0,'0'0'80'0,"0"0"16"0,0 0-77 0,0 0-19 15,0 0 0-15,0 0 0 0,0 0 8 0,7 0-8 16,3 0 12-16,1 0-12 0,-4-9 0 0,0 9 0 15,0 9 0-15,4-9 0 0,-1 0 0 0,1 10-9 16,-4-4 9-16,0-3 0 0,0 7 0 0,4 2 16 16,-4 1-3-16,0 6 0 0,-4-4 14 0,4 13 2 0,-3-12 1 0,-1 12 0 15,1 1-10-15,0 2-3 0,-4-3 0 0,3 0 0 16,-6 1 4-16,3-4 1 0,3 0 0 0,-6-6 0 16,3-4-8-16,-4-2-2 0,0 3 0 0,1-7 0 15,3-9 1-15,0 3 0 0,-4 10 0 0,4-13 0 16,0 0 16-16,0 0 3 0,0 0 1 0,0 0 0 15,-7 0-3-15,7 0-1 16,0 0 0-16,-3-7 0 0,-1 1-17 0,4-3-3 16,0-4-1-16,4-3 0 0,-1 4-8 0,1-13 0 15,3 0 0-15,0 6 0 0,4-6 10 0,-1 3-10 0,1-3 12 16,3 6-12-16,0-6 19 0,0 9-3 0,0-3-1 0,-3 10 0 16,-4-10-15-16,3 13 0 0,-3-4 0 15,4 1 0-15,-7 6 0 0,6-3 0 0,-3 3 0 16,0-4 0-16,0 7 0 0,4 0-8 0,-4 0 8 0,0 7-10 0,4-4 10 0,-1 3 0 15,-3-3 10-15,4 6-10 0,-4-2 0 0,0 2 8 16,0 4-8-16,-3 2 0 0,3-5 0 0,-4 9 0 16,1-4 0-16,-1 4 0 0,-3 6 0 0,0-6 0 15,-3 9 0-15,-1-9 0 0,1 6 0 0,-4 3 0 16,-4-3 0-16,4 1 0 0,0-8 0 0,-4 11 0 16,4-14 0-16,0 1 0 15,4-13 0-15,-1 13 0 0,1-7-11 0,3-9 11 16,0 0 0-16,0 0 0 0,0 0 14 0,0 0-4 15,0 0 6-15,0 0 2 0,0 0 0 0,0 0 0 16,3-9 14-16,4-1 2 0,0-5 1 0,-3-4 0 16,6 3-27-16,1-9-8 0,3-3 0 0,-3 6 0 15,3-3 0-15,0 0 0 0,0 0 0 0,0 3 0 16,0 3 0-16,0 3 0 0,-3 1 0 0,3 2 0 0,-3-3 0 0,-1 10 0 16,-3 3 0-16,0-3 0 0,4 2-15 0,-1 4-6 0,-3 4-2 0,1 5 0 15,2-3 23-15,-3 4-11 0,0 9 11 0,0-4-8 16,-3 1 8-16,3 3 0 0,0 0 0 0,-4-7-8 15,4 10 8-15,-3-3-13 0,0 0 5 0,3-4 8 32,-4-2-48-32,4 3-3 0,-7-4 0 0,4-6-685 0,-1 4-138 0</inkml:trace>
  <inkml:trace contextRef="#ctx0" brushRef="#br0" timeOffset="39843.9033">22087 315 2001 0,'0'0'88'0,"4"-7"20"0,-8-2-87 0,4 9-21 16,7 0 0-16,-7 0 0 0,0 0 8 0,0 0-8 16,8 0 10-16,2 0-10 15,-3 0-26-15,-7 0-11 0,0 0-3 0,7 9 0 16,0 1-25-16,-7-10-6 0,0 0-1 0,0 9 0 0,0-9-72 0,0 0-16 0,-14 10-2 15,0-10-1-15</inkml:trace>
  <inkml:trace contextRef="#ctx0" brushRef="#br0" timeOffset="71925.0984">2131 4485 1170 0,'0'0'52'0,"-4"0"10"0,-3 0-50 0,4 0-12 0,3 0 0 0,0 0 0 16,0 0 10-16,-7 7-1 0,7-7 0 0,0 0 0 16,0 0-9-16,0 0 0 0,-4 0 0 0,4 0 0 0,0 0 0 0,-3 3-9 15,3-3 9-15,0 0-13 16,-7 0 13-16,7 0-9 0,0 0 9 0,-4-3-8 0,4 3 18 16,0 0 4-16,0 0 1 0,0 0 0 15,-7-7 18-15,3 4 4 0,4 3 1 0,0 0 0 0,0 0-6 0,0 0 0 16,0 0-1-16,0-6 0 0,0-4-12 0,0 10-3 15,-3-9 0-15,3 9 0 0,0 0 5 0,0 0 1 16,0 0 0-16,0 0 0 0,-7-9-3 0,3 2-1 16,4 7 0-16,0 0 0 15,0 0-1-15,0 0 0 0,0 0 0 0,0 0 0 16,0 0-3-16,0 0-1 0,0 0 0 0,0 0 0 16,0 0 5-16,0 0 1 0,0 0 0 0,4 13 0 0,3-1-3 0,-7-2-1 15,0 9 0-15,0-4 0 16,0 4 0-16,0 0 0 0,3 6 0 0,-3 0 0 0,0-6-7 0,0 6 0 15,0-3-8-15,0 0 12 0,0-3-12 0,0 3 0 0,0 0 8 16,4 0-8-16,3-7 0 0,-7 4 0 16,0 0 0-16,0 0 0 0,4 6 0 0,-4-6 0 15,0-1 0-15,7 4 0 0,-7-3 11 0,0 0-11 16,0 0 12-16,0 0-12 0,0-10 15 0,0 7-4 0,-7 3-1 0,7-4 0 16,-4-5-1-16,4-1 0 15,0 0 0-15,0 1 0 0,0-4-9 0,0-3 10 0,0-3-10 0,0 10 10 16,0-10-10-16,0 0 10 15,0 0-10-15,0 0 10 0,0 0 5 0,0 0 1 0,0 0 0 16,0 0 0-16,0 0-1 0,0 0 0 0,0 0 0 0,0 0 0 16,0 0-15-16,0 0 8 0,-7-10-8 0,7 1 0 15,-4 6 8-15,4-10-8 0,-3 4 0 0,3-1 0 16,0 1 0-16,0 0 8 0,0-4-8 0,-7-9 0 16,7 3 0-16,0 0 0 0,-4 4 0 0,4-7 0 15,0-3 0-15,0 6 0 0,0-6 0 0,0 0 0 16,0-3 0-16,0-1 0 0,-7 4 0 0,7-3 0 15,0 0 0-15,0 3 0 0,0-4 0 0,7 4 0 16,-7-3 0-16,0 3 0 0,4-3 8 0,3 0-8 16,-4-4 0-16,8 4 0 0,-11 0 8 0,11 0-8 0,-8-7 0 0,8 1 0 15,-8 5 0-15,8-5 0 16,-1 9 0-16,-6-3 0 0,3 2 0 0,4 5 0 0,-11-5 0 0,3 8 0 16,8-7 0-16,-11 9 0 15,3 3 0-15,4 4 0 0,-3 0 0 0,3-4 0 0,-4 4 0 0,1 5 0 16,3-2 0-16,-7 6 0 15,3-3 0-15,-3 3 0 0,0 0 0 0,0 0 0 0,7 0 0 0,1 3 0 16,-8-3 11-16,7 6-11 0,-4 4 0 0,4-1 0 0,7 1-12 0,-10-1 3 16,3 7 9-16,-4-4 0 15,8 4 0-15,0 3 0 0,-8 0 0 0,4 6 0 0,7 0 8 0,-10 0-8 16,6 3 15-16,1 7-2 16,0-4 0-16,3 3 0 0,0 1 1 0,-4-1 0 0,1 1 0 0,3 3 0 15,0-4-2-15,-3-3-1 16,6 4 0-16,-10 6 0 0,11-4-11 0,-4 1 0 0,-3-4 9 0,-1 4-9 15,-3-3 0-15,11-1 8 0,-14-6-8 0,6 0 0 16,1 4 0-16,-8-10 0 0,4 3 0 0,-3-6 8 16,-1-1-8-16,4-2 0 0,-3 3 0 0,-4-10 0 0,0 1 0 0,0-1 0 15,0-3 0-15,0-6 0 32,0 0-40-32,0 0-5 0,0 0-2 0,0 0 0 15,-4-9-154-15,-3 0-31 0,0-7-7 0</inkml:trace>
  <inkml:trace contextRef="#ctx0" brushRef="#br0" timeOffset="72615.0613">2212 4736 691 0,'0'0'30'0,"0"0"7"0,0 0-29 0,0-3-8 16,3-3 0-16,-3-4 0 0,7 1 128 0,-3 6 25 16,7-4 5-16,-11-2 1 0,3 0-106 0,4-1-21 15,4 4-4-15,-8 3 0 0,-3-3-28 0,0 6 8 0,0 0-8 0,0 0 0 16,11-4 10-16,-11 4-10 15,0 0 12-15,0 0-12 0,3-6 28 0,-3 6 0 0,0 0-1 0,0 0 0 16,0 0-15-16,0 0-4 0,0 0 0 16,0 0 0-16,0 0 5 0,0 0 1 0,0 0 0 0,0 0 0 15,0 0-14-15,0 0 0 0,0 0 0 0,0 0 0 16,0 0 17-16,0 0 1 0,0 0 0 0,0 0 0 16,0 0 0-16,0 0 0 0,-3-9 0 0,3 9 0 15,0 0-10-15,0 0-8 0,0 0 9 0,0 0-9 16,-7 0 0-16,7 0 0 0,-4 6 0 0,-6-3 0 15,-1-3 0-15,8 0 0 0,-4 6 0 0,-1-2 0 0,1 2-12 0,4-3 4 16,-4-3 8-16,3 6-13 16,-6-3 4-16,6-3 1 0,-6 7 0 0,3-7 0 15,3 6 8-15,4-6 0 0,-3 3 0 0,3-3-8 16,-11 0 8-16,4 0 0 0,3 6 8 0,-6-3-8 0,6-3 8 0,4 0-8 16,0 0 8-16,-7 0-8 15,4 0 8-15,-4 0-8 0,7 0 8 0,0 0-8 0,0 0 12 0,0 0-3 16,0 0 0-16,0 0 0 0,0 0 6 0,0 0 1 0,0 0 0 0,0 0 0 15,0 0-4-15,0 0-1 16,0 0 0-16,0 0 0 0,0 0-11 0,0 0 8 0,0 0-8 0,0 0 8 16,0 0 4-16,0 0 1 15,0 0 0-15,0 0 0 0,0 0 11 0,7 10 3 16,-4-1 0-16,4-2 0 0,-3-4 4 0,6 3 1 16,-6-3 0-16,6 3 0 0,-2-6 10 0,6 0 2 0,-11 0 1 0,8 0 0 15,-1 0-34-15,4 0-11 16,1 0 0-16,-5 0 0 0,1-9 0 0,-1 9 0 0,1-6-12 0,-1 6 3 15,5-3-8-15,-5 3-2 16,-3 0 0-16,0-7-629 0,4 7-125 0</inkml:trace>
  <inkml:trace contextRef="#ctx0" brushRef="#br0" timeOffset="74025.4782">2847 4438 1152 0,'0'0'102'0,"0"0"-82"0,0 0-20 0,0 0 0 16,0 0 54-16,0 0 6 0,0 0 2 0,0 0 0 16,0 0-7-16,0 0-2 0,0 0 0 0,3 0 0 15,1-6-44-15,-4 6-9 0,0 0 0 0,7 0 0 16,-3 0 0-16,-4 0 0 0,0 0 0 0,0 0 0 16,0 0 10-16,7 6-2 0,-7-6 0 0,7 0 0 15,-7 0 10-15,0 0 2 0,0 0 0 0,0 0 0 16,3 0 8-16,-3 0 1 0,0 0 1 0,14 3 0 15,-10 4-16-15,-4-7-3 0,0 0-1 0,0 0 0 16,7 0 8-16,-7 0 2 0,7 0 0 0,-7 0 0 16,0 0 3-16,7 9 1 0,-7-9 0 0,11 0 0 15,-11 0-4-15,7 9 0 0,0-9 0 0,3 7 0 16,-10 2 2-16,4-6 0 0,3 7 0 0,-4-4 0 16,8 10-6-16,-8-4-2 0,5-2 0 0,-5 5 0 15,1 4-14-15,-1-3 11 0,4 3-11 16,0-1 10-16,-7 1-10 0,4-3 0 0,3 3 9 0,-7-1-9 15,3-2 0-15,1 3 0 0,3 0 0 0,-7-4 0 0,0-2 0 16,3-4 8-16,5 7-8 0,-8-6 0 0,3 5 0 0,-3-12 8 16,0 7-8-16,0-10 0 0,0 0 0 0,0 0 0 0,0 9 0 15,4 4 8-15,-4-13-8 16,0 3 8-16,0-3-8 0,0 9 8 0,0-2-8 16,0-7 0-16,0 9 8 0,0-9-8 0,0 3 0 0,0-3 9 15,0 0-9-15,0 0 0 0,3 6 0 0,-3-6 0 0,0 0 0 0,0 0 0 16,0 0 8-16,0 0-8 15,0 0 0-15,0 0 0 0,0 0 9 0,0 0-9 0,4-6 0 0,-1-3 9 16,-3-1-9-16,7 1 0 0,-7-1 0 0,0 1 8 16,0 0-8-16,0-7 0 0,0-3 0 0,0 3 0 15,0-2 0-15,0-1 0 0,0 0 0 0,0 0 0 16,0 0 0-16,0-3 8 0,4 4-8 0,3-1 0 16,-7 0 0-16,3 0 0 0,1 3 0 0,3 4 0 15,-7-4 0-15,11 7 0 0,-11-1 0 0,7 1 0 16,-4 0 0-16,4 2 0 0,0-2 0 0,4 3 0 15,-11-4 0-15,7 1 0 0,0-1 0 0,3 1 0 16,-2 6 0-16,-1-10 0 0,3 10 0 0,-6-3 0 16,3 3 0-16,0-3 0 0,0 2 0 0,-4 4 0 0,4 0 0 0,-7 0 0 15,0 0 0-15,7 4 0 16,1 5 0-16,2-3 0 0,-6 4 8 0,6 5-8 16,1-2 8-16,-1 6-8 0,-6-4 8 0,7 4-8 15,-8 0 12-15,4-3-4 0,-3 9 0 0,6-6 0 0,1-1 0 0,-8 1-8 16,4 0 12-16,0 3-4 0,4-3-8 0,-4 0 0 0,-3-7 0 0,3 4 0 15,-4-7 9 1,1 7-9-16,3-13 10 0,-4 6-10 16,-3-9-17-16,0 0-10 15,0 0-1-15,7 7-1 0,-3 2-136 0,-4-9-27 0,0 0-6 0,7-9-1 0</inkml:trace>
  <inkml:trace contextRef="#ctx0" brushRef="#br0" timeOffset="75299.1153">4695 4379 748 0,'0'0'67'0,"0"0"-54"0,0 0-13 0,0 0 0 0,0 0 84 0,0 0 15 16,0 0 2-16,0 0 1 15,0 0-37-15,8 0-7 0,-8 0-2 0,10 6 0 0,-10-6-30 0,7 0-6 16,-7 0-2-16,4 0 0 0,3-6-7 0,-7 6-2 0,0 0 0 0,7 0 0 15,0-3 9-15,-7 3 2 16,3-7 0-16,-3 7 0 0,0-3 16 0,0 3 3 0,4-6 1 0,-4 6 0 16,-4-10-3-16,1 7 0 15,3-3 0-15,0-3 0 16,-11 2-9-16,4 4-1 0,4-3-1 0,-1 3 0 0,-3-3-6 0,0 6-2 16,-4-4 0-16,1-2 0 0,3 6-1 0,-4 0 0 15,4-3 0-15,-10-3 0 0,6 6-8 0,-3-3-1 16,3-4-8-16,-3 7 12 0,-3 0 1 0,6-6 0 15,-7 3 0-15,1 3 0 0,3 0-13 0,-4 0 0 0,4 0 0 0,0 0 0 16,0 0 0-16,3 9 0 0,-7-9-12 16,1 7 12-16,3-4 0 0,3 6 0 0,-10-3 8 0,7-2-8 15,3 5 12-15,1 0-3 0,-5 4-1 0,5-1 0 16,-1-2 4-16,1-1 0 0,3 7 0 0,-4 3 0 16,4-4-12-16,-4-2 0 0,4 3 9 0,0 2-9 15,0 1 0-15,4 0 8 0,-4 3-8 0,7-3 0 16,-7 0 0-16,3-1 0 15,4 1 0-15,-7 0 0 0,7 6 0 0,-3-6 0 0,3-3 0 0,3 2 0 16,-3-2 0-16,7-3-8 0,-7 2 8 16,4 4 0-16,3-9 0 0,-4-1 0 0,4 0 0 0,7 4 0 15,-10-10 0-15,3 7-8 0,0-10 8 16,4 6 0-16,-4-6 0 0,3 0 0 0,4-6 0 0,-7 6 0 16,11-10 0-16,-7 7 0 0,3-3 0 0,0-10 0 0,0 7 0 0,4-10 0 15,-4 9 0-15,0-5 0 16,-7-4 0-16,7 6 0 0,-3-2 0 0,-1-4 8 0,4 0-8 0,-3-6 0 15,3 9 0-15,-3-3 0 0,-1-6 0 0,-3 7 8 0,4-1-8 0,-4 0 0 16,0 3 0-16,0-3 0 16,-4 1 0-16,1 2 0 0,0-3 0 0,-1 0 8 15,1 4-8-15,-4 2 0 0,0-3 8 0,0 7-8 16,0 0 10-16,0-1-10 0,-4 4 12 0,1 3-4 16,3-3-8-16,0 6 12 0,-4-10-12 0,4 10 8 15,0 0-8-15,0 0 0 0,0 0 0 0,0 0 0 16,-4 6 0-16,4 4 0 0,-3-7 8 15,3 13-8-15,3-1 0 0,-3 4 9 0,4 0 1 0,3 0 0 16,-3 6 0-16,3-6 0 0,3 6 2 0,-3-3 1 16,4 3 0-16,-1 0 0 0,1-6-13 0,0 6 0 0,-1-13 8 0,1 7-8 15,3 3-12-15,-4-9-4 0,5 2-2 0,-1 1 0 32,7-7-126-32,-11-6-26 0,15 4-5 0</inkml:trace>
  <inkml:trace contextRef="#ctx0" brushRef="#br0" timeOffset="76055.2812">5098 3770 1404 0,'0'0'62'0,"-4"-9"13"0,1-1-60 0,-1 1-15 0,4 3 0 0,0 3 0 15,-3-7 39-15,3 10 5 0,3-6 0 0,-3-3 1 16,4 5-25-16,-1-2-4 0,1-3-2 0,3 2 0 16,-7 4-14-16,3-3 0 0,1 3 8 0,-1-3-8 15,-3 6 9-15,4-10-1 0,-1 7 0 0,-3 3 0 0,0 0 4 0,0 0 1 16,-3-6 0-16,3 6 0 16,-4-3-1-16,1-4 0 0,-4 7 0 0,7 0 0 0,-14 0 0 0,10 0-1 15,4 0 0-15,-7 0 0 16,0 7 11-16,3-4 2 0,1 3 1 0,3-6 0 0,-7 3 14 0,7-3 2 15,-7 7 1-15,3-4 0 0,4-3-25 0,-3 9-5 0,3 0 0 0,0 1-1 16,-7 2-2-16,3-2 0 16,1 2 0-16,3-2 0 0,0 5 2 0,3 4 0 15,1 0 0-15,3 6 0 0,-4 0-3 0,1 4 0 16,3-1 0-16,0 0 0 0,7 6-8 0,-10-2 10 16,3-1-10-16,0 10 10 0,0-10-10 0,-7 4 0 15,7 6 0-15,-4-4 8 0,4 1-8 0,-3-4 0 0,3 4 0 16,-4-4 8-16,1 1-8 0,3 3 0 15,-3-4 0-15,3-6 0 0,0 7 0 0,-7-7 0 16,3-3 0-16,1 3 0 0,-1-12 0 0,-3 3 0 0,4 0 0 0,-1-10 0 16,-3 7 0-16,4-7-19 15,-4-3 3-15,0-6 1 16,0 0-20-16,0 0-4 0,0 0-1 0,0 0 0 16,0 3-27-16,0-3-5 0,-4 7-2 0,4-7-742 15</inkml:trace>
  <inkml:trace contextRef="#ctx0" brushRef="#br0" timeOffset="77025.0987">5969 4360 979 0,'0'0'43'0,"0"0"9"0,0 0-41 0,0 0-11 0,0 0 0 0,0 0 0 16,0 0 91-16,0 0 16 16,7-3 3-16,0-4 1 0,0 4-57 0,-7 3-11 0,4-6-3 0,-4 6 0 15,3-9-19-15,-3-1-4 16,0 4-1-16,-3-3 0 0,-1 5-1 0,4-5-1 16,0-7 0-16,-3 7 0 0,-1 3-14 0,1-7 0 15,-1-3 8-15,1 4-8 0,-1-1 0 0,0 4 0 0,-3-4 0 0,0 4 0 16,-3-7 0-16,3 7 0 0,-4 3 0 0,1 2 9 15,3-2 5-15,-8 3 1 0,1-3 0 0,4 3 0 16,-4 3 16-16,3-7 3 16,-7 7 1-16,8 0 0 0,-4 0-11 0,0 7-1 15,-1-4-1-15,1-3 0 0,0 9 0 0,0-3 0 0,0-2 0 16,0 2 0-16,3 3-8 0,1 1-2 0,-1 5 0 0,-3-2 0 16,3-4-3-16,1 7-1 0,-4 3 0 0,3 0 0 0,-3-4-8 15,3 10 0-15,4-6 0 0,-3 9 0 16,3-2 0-16,0 2-11 0,7-3 3 0,0 0 0 15,-4-3 8-15,4 3 8 0,7 0-8 0,4-3 11 16,-8-6-11-16,4 2 0 0,4 1-12 0,-4-9 12 0,4 5 0 0,-1-5 0 16,1-10 12-16,-1 6-4 15,1-3-8-15,3-6 0 0,-3-3 0 0,3 3 0 0,-4-10 11 16,4 4 0-16,-3-4 0 0,3-3 0 0,0-2 2 0,-3-1 1 16,3-6 0-16,-3 6 0 15,-1-6-5-15,1 3-1 0,3-3 0 0,-4 0 0 0,-3-3-8 0,4-1 0 16,0-2 0-16,-1 3 8 0,4 3-8 0,-3 6 0 15,0 0 0-15,-1 0 0 0,1 0 0 0,-1 4 0 16,-3 5 0-16,4 4 0 0,-4 3 0 0,0-3 0 16,0 6 0-16,-7 0 8 0,11 0 0 0,-1 6 0 15,-3 3 0-15,0 1 0 0,-3 8-8 0,6-2 0 0,-3 3 0 0,4 6 8 16,-7-3 0-16,-1 9 0 16,-3-2 0-16,4 5 0 0,-1 1-8 0,-6 2 0 0,-1 7 0 0,1 3 0 15,6 3 0-15,-6 7 0 16,3 5 0-16,-4 1 0 0,-3-3 0 0,7-4 0 0,-4-2 0 0,1-1 0 15,-4 0 0-15,0 0 0 0,0-9 8 0,0 3-8 16,-4-3 8-16,-3-3-8 0,0-10 8 0,0 4-8 16,3-7 0-16,-3-3 0 0,-3-6 8 0,2-3-8 15,5-7 0-15,-4 1 10 0,0-10-10 0,3 9 10 16,-3-12 4-16,3-3 1 0,-3 6 0 0,4-10 0 0,-1-6-1 0,4-2 0 16,0 5 0-16,3-9 0 15,4-6-14-15,0 0 9 0,4-1-9 0,3-5 8 0,7-7 0 0,-3 4 0 16,6-1 0-16,1-6 0 0,3 0-8 0,0 7 0 15,0-4 0-15,1-6 0 0,6 9 10 0,-3-3 0 16,3 4 0-16,-7-1 0 16,4 4-61-16,-1-1-12 0,1 10-2 0,0-3-1 15,3 3-132-15,-7 3-26 0,11-3-6 0,-4 9-1 0</inkml:trace>
  <inkml:trace contextRef="#ctx0" brushRef="#br0" timeOffset="77857.555">6858 4350 1699 0,'0'0'75'0,"0"0"16"15,0 0-73-15,0 0-18 0,0 0 0 0,0 0 0 0,0 0 20 0,0 0 1 16,0 0 0-16,0 0 0 0,0 0-13 0,0 0-8 0,0 0 10 0,0 0-10 15,0 7-10-15,-4 2-8 16,1-6-2-16,-1 7 0 0,-3-4 20 16,0 3 0-16,0 1 11 0,0-1-11 0,-3 1 25 0,-1-1-1 15,0-3-1-15,1 4 0 0,-1 5 1 0,-3-5 1 0,0 2 0 0,0-2 0 16,3 5-2-16,1 1-1 16,-1-3 0-16,1 5 0 0,-4-2 2 0,6 3 1 0,1 0 0 15,0 6 0-15,0-6-4 0,4-1-1 16,-4 7 0-16,3-6 0 0,1-3 6 0,-1 9 1 0,8-6 0 0,-4-7 0 15,-4 4-27-15,4 0 0 0,4-7 0 0,-1 4 0 0,4 2-11 0,0-5-7 16,0-1-2-16,0-2 0 16,0-4 10-16,4-3 2 0,0 0 0 0,3-3 0 15,3-4 8-15,1 4 0 16,0-3 0-16,-1-4 0 0,-3 1 0 0,4 0 14 16,3-7-3-16,-3 3-1 0,-1-9 4 0,1 10 1 0,-4-7 0 15,4-3 0-15,-4 3-6 0,0 7-1 0,0-4 0 0,-7-3 0 16,4 4 0-16,-4 2 0 0,0-3 0 15,0 1 0-15,-7 2 6 0,4-3 1 0,-4 7 0 0,0-10 0 16,-4 10-6-16,4-7-1 0,0-3 0 0,-4 10 0 16,-3-7-8-16,4 4 0 0,3-4 0 0,-4-3 0 15,-3 4 0-15,4-4 0 0,-4 0 0 0,3 3 0 16,-3 4 0-16,-3-4 0 0,6-3 0 0,-3 10 0 16,0-7 0-16,-4 13 8 0,1-3-8 0,-1-4 0 0,-3 10 0 0,3 0 0 15,-3 0 0-15,-3 10 0 16,-1-1-24-16,-3 7-9 0,3-4-3 0,-6 4 0 15,2 9-121-15,1-6-25 0,0 6-5 0</inkml:trace>
  <inkml:trace contextRef="#ctx0" brushRef="#br0" timeOffset="78654.9546">7338 4128 748 0,'0'0'67'0,"0"0"-54"0,0 0-13 0,0 0 0 15,0 0 200-15,0 0 38 16,0 0 7-16,0 0 2 0,0 0-154 0,0 0-30 0,0 0-7 0,0 0 0 15,0 0-44-15,0 0-12 0,7 0 0 0,3 0 8 16,-6-3-8-16,-4 3 0 0,7 0 0 0,0 0 8 16,4 3 32-16,-4 3 8 0,0-3 0 0,0 7 1 15,-4 5-24-15,4 4-5 0,0-3 0 0,-3 3-1 16,0 6-6-16,-1-3-1 16,-3 9 0-16,0-9 0 0,0 9-12 0,0-2 11 15,0-4-11-15,0-3 10 0,-3 3-10 0,6-7 0 0,-3 1 0 0,0 0 8 16,-3-3-8-16,3 3 0 15,-4-10 0-15,4 0 0 0,0 4 0 0,0-1 0 0,0-5 9 0,0-7-9 16,-4 3 12-16,4-3-3 0,0 0 0 16,0 0 0-16,0 0 6 0,0 0 1 0,0 0 0 0,-7 0 0 15,0 0-1-15,7 0 0 0,0 0 0 0,-3-3 0 0,-4-7-15 0,3 1 8 16,1-4-8-16,3 1 0 16,0-4 8-16,0 4-8 0,0-4 0 0,3 0 0 0,1-3 0 0,-1 1 0 15,1-1 0-15,-1-6 0 16,4 0 0-16,4-4 0 0,0 1 0 0,-1 3 0 0,4-9 0 0,0 5 0 15,0 1 0-15,4 3 0 0,0-3 0 0,-1 3-12 0,-2 3 12 16,2 0-10-16,1 3-5 0,-1 7-1 16,-2-4 0-16,2 0 0 15,-3 7-36 1,0-4-8-16,-3-2-2 0</inkml:trace>
  <inkml:trace contextRef="#ctx0" brushRef="#br0" timeOffset="79149.3583">8029 3993 748 0,'0'0'67'0,"0"0"-54"16,0 0-13-16,0 0 0 15,0 0 128-15,0 0 22 0,0 0 5 0,0 0 1 0,0 0-96 0,0 0-18 16,0 0-4-16,0 0-1 16,4 9 4-16,-1-2 1 0,-3-7 0 0,4 9 0 0,-4 0-19 0,0-5-4 15,0-4-1-15,0 9 0 0,-4 7 19 0,4-7 4 0,-3 0 1 16,-1 7 0-16,1-6 16 0,-1 8 3 16,-3 1 1-16,0-3 0 0,0 12-10 0,0-9-3 0,-4 12 0 0,8 1 0 15,-4-7-19-15,3 3-4 16,-3 3-1-16,4-9 0 0,3 3-5 0,0 4 0 0,0-11-1 15,3 7 0-15,1-6-11 0,-1-3-8 0,4 0 9 0,0-4-9 16,-3-2 0-16,3-4-16 0,-7-6 1 0,7 3 1 16,-7-3-49-16,7 0-9 0,0-9-3 0,0-1-889 15</inkml:trace>
  <inkml:trace contextRef="#ctx0" brushRef="#br0" timeOffset="79355.4163">8135 3704 2181 0,'-25'13'96'0,"18"-7"21"0,-3-3-93 0,3 4-24 0,7-7 0 0,-4 3 0 15,4 3-136-15,0-6-31 0,0 0-6 0,7 3-2 0</inkml:trace>
  <inkml:trace contextRef="#ctx0" brushRef="#br0" timeOffset="79775.1703">8283 3761 1497 0,'-10'9'133'0,"3"-9"-106"0,3 10-27 0,1-4 0 16,-1-3 76-16,4 7 11 0,0-1 1 0,4-3 1 16,-1 4-65-16,-3-1-14 0,0 0-2 0,7 1-8 15,7-4 16-15,4 4-4 0,-4-1-1 0,4-3 0 16,-1-3 1-16,4 4 1 0,4-4 0 0,0-3 0 0,0 0 15 0,3 0 4 16,0-3 0-16,4-4 0 15,3 4 4-15,0-3 0 0,4-10 1 0,-4 7 0 0,4-1-23 16,-4-2-5-16,1-4-1 0,2 7 0 15,-2-7-8-15,-4 7 0 0,-4-1 0 0,4 1 0 0,-4-1 0 0,0-5 0 16,-3 5 0-16,-1-2 0 0,-3-4-16 0,1 7 0 0,-1-7 1 0,-7 7 0 31,4-10-131-31,-4 3-26 16,-4 4-6-16</inkml:trace>
  <inkml:trace contextRef="#ctx0" brushRef="#br0" timeOffset="84908.3115">8802 3513 230 0,'-4'0'20'15,"4"-3"-20"-15,0 3 0 0,0 0 0 0,0-6 160 0,4 3 28 16,-1-4 6-16,4 4 1 16,-3-3-147-16,3-3-30 0,-7 9-6 0,3-4 0 15,5-2-12-15,-8 6-9 0,0-6 9 0,0 6-13 16,0-3 0-16,0 3 0 0,0 0 0 0,-4-7 0 0,0 4 13 0,1-3 0 16,3 6 12-16,-7 0-12 15,0 0 25-15,7 0-1 0,0 0-1 0,0 0 0 0,-7 0-7 0,7 0-2 16,-4 9 0-16,4-9 0 15,0 0 27-15,-3 7 6 0,-4-4 1 0,3 3 0 0,4-6-3 0,0 10 0 16,-7-1 0-16,4-3 0 0,-1 4 2 0,1-1 0 0,-5 0 0 16,5 10 0-16,-1-9-20 0,1 8-4 15,-1-2-1-15,-3 3 0 16,4 0 17-16,-1 6 3 0,1 3 1 0,-1 7 0 0,1-1-29 0,3 4-6 16,0 2 0-16,0-2-8 0,0 6 16 0,3-6-4 0,-3-1-1 15,0 7 0-15,4-3-11 0,-4-3 8 0,3-1-8 0,-6 7 8 16,3-9-8-16,-4 2 0 0,1 7 0 15,-1-9 0-15,-3-7 0 16,4 0 8-16,-1 3-8 0,1-9 0 0,-5 3 0 0,5-9 0 0,-4-3 0 16,3-7 0-16,4 3 0 0,0 1-17 15,0-10 2-15,0 0 1 16,0 0-66-16,0 0-12 0,0 0-4 0,0 0 0 0</inkml:trace>
  <inkml:trace contextRef="#ctx0" brushRef="#br0" timeOffset="86229.4426">9529 3341 345 0,'0'0'31'0,"0"0"-31"16,0 0 0-16,0 0 0 0,0 0 76 0,0 0 10 0,0 0 2 0,-4-7 0 15,0 4-68-15,4 3-20 0,-3-6 8 0,3 3-8 16,-7-3 8-16,3 2-8 16,1-2 10-16,3 3-10 0,-7-3 40 0,7 6 1 15,0 0 1-15,0 0 0 0,0-10 2 0,0 10 1 16,-4 0 0-16,4 0 0 0,0-9-21 0,0 9-5 0,0 0-1 0,0 0 0 16,0-6 3-16,0 6 1 15,0 0 0-15,0 0 0 0,0 0 5 0,0 0 1 0,0 0 0 0,0 0 0 16,0 0 16-16,0 0 3 0,0 0 1 15,0 0 0-15,-3 6-10 0,-4 3-2 0,3-2 0 0,1-4 0 16,-1 3-9-16,1 3-3 0,-1 1 0 0,1-1 0 0,-1 1 4 0,0 5 1 16,1-2 0-16,-1 6 0 15,-3-4 1-15,4 10 0 0,3-3 0 0,0 10 0 16,-4-4-10-16,4 10-3 0,0 6 0 0,4-7 0 16,-1 7-2-16,1 0-1 0,-4 0 0 0,3 0 0 0,1-7-2 0,-4 4-1 15,3-9 0-15,1 8 0 16,0-11-11-16,-4 5 0 0,0-6 9 0,0-3-9 0,3-3 0 15,-3 3 8-15,4-9-8 0,-4 3 0 16,0 0 0-16,-4-4 8 0,1-2-8 0,3-4 0 0,0 7 0 0,0-7 8 16,-4 7-8-16,0-3 0 0,4 9 0 0,-3-4 0 0,-1-5 0 0,4 9 0 15,0-3 0-15,0-7 0 16,4 4 0-16,-4 3 0 0,0-10 0 0,0 1 0 0,0-1 0 16,0-9 0-16,0 0 0 0,0 0 8 15,0 0-8-15,0 0 0 0,0 0 0 0,0 0 0 0,0 0 0 0,0 0 0 16,0 0 0-16,0 0 0 0,-4-9 0 0,1-1 8 15,3 1-8-15,0-1 0 0,0 1 0 16,-4 0 8-16,4-7-8 0,0 6 0 0,-3 1 0 0,3 0 0 16,0-1 0-16,3-5 0 0,1 5 0 15,-4 1 0-15,3-1 0 0,1-5 0 16,3 5 0-16,-3-2 0 0,3-4 0 0,-4 0 0 0,4 4 0 0,0-7-8 16,0-3 8-16,4 9 0 0,-4-5 8 0,3-1-8 15,1-3 0-15,0 3 0 0,-1 0 0 0,1-6-8 16,-1 6 8-16,4 1 0 0,-3-1 0 0,3 0-8 15,-3 3 8-15,3 1 0 0,-4 5 0 0,-2 7-8 0,2-3 8 0,-3 6 8 16,4 6-8-16,-1 3 11 16,-3 1-11-16,0 5 0 0,1-2 0 0,-1 6 8 0,3-3-8 0,-3 2 0 15,0 1 0-15,0 0-11 16,4 6 11-16,-1-6 0 0,1 3 0 0,0-3 8 0,-1-1 0 0,-3 1 1 16,0 6 0-16,4-6 0 15,-4 6-9-15,4-3 0 0,-4-6 0 0,0 9 0 0,0-3 0 16,-4 0-11-16,4 0 3 0,-3-3 0 15,-1-4-103-15,1 4-20 0</inkml:trace>
  <inkml:trace contextRef="#ctx0" brushRef="#br0" timeOffset="87237.9252">10096 4046 990 0,'0'0'44'0,"0"0"8"0,0 0-41 15,0 0-11-15,4-9 0 0,0 3 0 0,-1 2 63 0,4-2 10 0,0-3 3 0,4-1 0 16,-8 1-24-16,8 0-5 0,-1-1-1 0,1 1 0 0,-4-1-13 0,0-5-2 15,0 5-1-15,0 1 0 0,4-1 5 0,-8 1 1 16,1 0 0-16,-1-1 0 0,5 1 12 0,-1-4 4 16,-4 4 0-16,1 6 0 0,-1-7-20 0,4 4-3 15,0 3-1-15,0-3 0 0,-7 6-13 16,4 0-3-16,6 0-1 0,-3 0 0 16,-7 0 4-16,0 0 1 0,8 9 0 0,-1 0 0 15,3 1 2-15,-3 6 1 0,-3 2 0 0,6 1 0 0,4 6-7 0,-7 0-2 16,-7 4 0-16,4-1 0 0,3-3 14 0,-3 9 2 15,-1-5 1-15,-3 5 0 0,-3-6-27 0,6 10 0 16,4-7 8-16,0-3-8 0,-14 1 0 0,7-1 0 0,4-3 0 0,-1-6 0 16,1 0 0-16,-4-4 0 15,0-5 0-15,3 5 0 0,4-5 0 0,-7-10 12 16,-7 3-4-16,7-3 0 0,0 0-8 0,0 0 0 16,0 0 0-16,0 0 0 0,0 0 11 0,0 0-3 0,0 0-8 0,-7-3 12 15,-3-3-1-15,3-4-1 16,17 1 0-16,-6-1 0 0,-8-5 0 0,4 2 0 15,11-6 0-15,-4-3 0 0,0 4-10 0,0-1 0 0,-7-6 0 0,11-4 0 16,6 1 0-16,-3 3 0 0,-7-9 0 0,0 5 0 16,11 1 0-16,-4 3-16 0,-3-3 4 0,-1 3 1 15,-3 6 11-15,7 0 0 0,1 3 0 0,-5 4-8 16,-3-4 8-16,0 7 0 0,7 3 0 0,-3-4-8 16,-4 10 8-16,4-3 0 0,-4 3 0 0,7 3 0 15,-4-3-11-15,1 10 11 0,-4-4-13 0,0 9 5 0,4-2 8 0,-1 3-12 16,-6 3 12-16,3-1-12 0,-4 1 12 0,1 0 0 15,3 6 8-15,-7 0-8 0,-4 3 0 0,4 1 0 16,0 2 0-16,0-3 0 0,-7 0 0 0,4-9 0 16,-1 6 8-16,1 0-8 0,3-6 11 0,-4 0-3 15,1-3 0-15,3-4 0 0,3-2-8 0,-3-1 0 16,0-9 0-16,-3 6 0 0,3-6 0 0,0 0 0 16,0 0 0-16,0 0 0 0,-7 0 0 0,7 0 0 15,3-9 14-15,-3 3-4 0,-3-7-10 0,3-6 0 16,3-6 0-16,1 0 0 0,-4-3 0 0,0 0 0 15,7-4 0-15,3 4 0 0,1 0 0 0,0 0 0 0,-4 3 0 0,3-4 0 16,8 4 0-16,-8 6 0 16,1 1 0-16,-4 2 0 0,4 7 0 0,3-1 0 0,-4 4 0 0,1 6 0 15,-11 0 0-15,7 0-9 16,7 6 9-16,-3 4-13 0,-4-1 13 0,0 10 0 0,7-4 0 0,-4 4-9 16,1 0 9-16,-4 6 0 15,-3-6 0-15,3 6 0 0,7-6 0 0,-4 6 0 0,-6-3-12 0,3 3 4 31,7-6-46-31,0 0-9 0,-7 3-1 0,0-4-1 16,0-5-104-16,4 9-21 0,-1-3-4 0,1-7-1 0</inkml:trace>
  <inkml:trace contextRef="#ctx0" brushRef="#br0" timeOffset="88435.1841">12855 3770 921 0,'-10'-3'82'0,"10"3"-66"0,-7 3-16 0,3-3 0 0,-7 0 101 0,8 0 17 15,-4 0 3-15,7 0 1 16,-7 0-60-16,7 0-12 0,-4-3-2 0,4 3-1 15,0 0-28-15,0 0-6 16,0 0-1-16,-3-6 0 0,6-4-12 0,-3 1 9 0,4 3-9 16,-1-4 8-16,4 1 10 0,0 0 2 0,1-1 0 0,-1-6 0 15,0 7 0-15,3-3 1 0,-3-4 0 0,4 0 0 16,-4 4-4-16,0-4-1 0,0-3 0 0,4 3 0 16,-4-2-16-16,0-1 0 0,-4 3 0 0,4-3 0 15,-3 1 28-15,-1-1-2 0,-3 3 0 0,4-3 0 16,-4 0-3-16,0 1-1 0,0-7 0 0,-4 6 0 15,4 3-14-15,0-3-8 0,-3-6 10 0,3 6-10 16,0 0 0-16,-4 1 0 0,4 2 0 0,-7-3 0 0,4 0 0 16,-1 1 0-16,-3 2 0 0,4-3 0 0,-8 3 0 0,4 4 0 15,-4-4 0-15,1-3 0 0,-1 10 0 16,1-7 0-16,-4 4 0 0,3 2 0 0,0-2 8 0,1 2-8 16,-1 7 0-16,-3-3 0 15,4-3 10-15,-1 5-10 0,0-2 10 0,1 3-10 0,-4-3 0 0,3 6 0 16,4-7 0-16,-4 7 0 0,4 0 12 0,0 7-3 0,-3-7-1 0,6 9 0 15,1-3 0-15,-1 4 0 16,-3 2 0-16,4-2 0 0,-1 5-8 0,0 1 0 0,1 3-10 0,3 9 10 16,0-3 0-16,0 3 0 15,0 7 0-15,-4 3 10 0,4-4 1 0,0 10 0 16,4 0 0-16,-4 3 0 0,0-3 24 0,3 0 5 16,1 3 0-16,0 6 1 0,3 0-24 0,0-2-5 0,0 2 0 0,0 0-1 15,3 0 6-15,1 1 2 16,0-7 0-16,-4 6 0 0,0-6-3 0,0 3-1 0,-4-3 0 0,1-3 0 15,-1 3-1-15,-3-3 0 0,0-9 0 16,-3-1 0-16,-1 1-14 0,1-7 8 0,-1 0-8 0,-3-3 0 16,-3 3 0-16,2-2 0 0,1-8 0 0,-3 1 0 15,-1 0-17-15,-3-3 3 0,4-7 1 0,-5 0 0 16,1 7-21 0,0-6-4-16,4-1-1 0,-1-6 0 0,0 3-93 0,1-6-18 0,3 0-4 0,7 0-704 15</inkml:trace>
  <inkml:trace contextRef="#ctx0" brushRef="#br0" timeOffset="88735.2396">12330 3905 1497 0,'0'0'133'0,"0"0"-106"0,-7 6-27 0,7-6 0 15,0 0 85-15,0 0 12 16,0 0 3-16,3 4 0 0,1 5-65 0,3-3-13 0,3 4-2 0,8-4-1 16,-1-3-19-16,8-3 10 15,7 6-10-15,0-6 8 0,3-6 47 0,4 6 9 0,-4-3 1 16,4-3 1-1,-4-4-112-15,0 1-22 0,1 3-5 0,-8-4-1 16,0 1-94-16,0-4-20 0,15-12-3 0,-12 6-1 0</inkml:trace>
  <inkml:trace contextRef="#ctx0" brushRef="#br0" timeOffset="89345.3877">13391 3645 1465 0,'0'0'32'0,"0"0"6"0,0 0 2 0,0 0 2 0,0 0-34 0,0 0-8 16,0 0 0-16,0 0 0 0,-3 0 10 0,3 0 0 16,-11 0 0-16,11 0 0 0,-7 0 6 0,7 0 2 15,-7 9 0-15,4-9 0 0,-4 7-18 0,-4-4 10 16,8 3-10-16,-5-3 8 0,1 6 35 0,0-2 6 16,0-4 2-16,0 9 0 0,-3-2-11 0,6-1-3 0,-6 1 0 0,3-1 0 15,-1 0-13-15,-2 10-4 16,-1 0 0-16,1-3 0 0,-1 9-8 0,1-3-3 0,2 0 0 15,-2 0 0-15,3 3-1 0,0 3-8 0,0 0 12 0,3-3-4 16,4 4 0-16,0 2 0 0,7-3 0 0,0 0 0 16,0 1 4-16,0-4 1 0,4 0 0 0,3-6 0 15,-3-1-2-15,-1 1-1 0,1-3 0 0,3-7 0 16,-3 1-10-16,3-1 0 0,-4-3 0 0,1-6 0 16,-1-6 8-16,5 6-8 0,-5-9 12 0,4-1-4 15,-3-5 6-15,3-4 1 0,4 0 0 0,-4-6 0 16,0 6-7-16,0-6 0 0,4 3-8 0,-4-3 12 15,-4 0-12-15,1-3 0 0,-1 3 0 0,-3 3 0 16,-3-3 12-16,3-1-3 0,-7 8-1 0,0-7 0 0,-3 6-8 0,-1 0 0 16,0 0 0-16,-3 3 0 15,0-2 0-15,0-1 0 0,-3 9 0 0,-1-5 0 0,1 5 0 0,-1 1 0 16,0 6-12-16,-3-4 12 16,4 7-26-16,-1-6 2 0,-3 3 1 0,0 3 0 15,0 0-19 1,0 0-4-16,-4 0-1 0,0-6 0 0,4 6-94 0,-3 0-19 0,-1-3-4 15,4-4-1-15</inkml:trace>
  <inkml:trace contextRef="#ctx0" brushRef="#br0" timeOffset="89875.2695">13712 3717 1497 0,'-14'0'66'0,"11"0"14"0,3 0-64 0,0 0-16 0,-4 0 0 0,4 0 0 16,0 0 85-16,0 0 14 0,7 9 2 0,0-2 1 15,4-4-83-15,0 3-19 0,-1 3 0 0,4-2 0 0,-7-4 0 0,4 6 0 16,0-2 0-16,-4 2 0 16,0 4 0-16,0-4 0 0,-4 7 0 0,4-1 12 0,-3-2 15 0,-1 9 3 15,1-3 1-15,-1-1 0 16,4 1-15-16,-7 6-4 0,4-6 0 0,-1 0 0 16,-3 6-12-16,0-6 0 0,4 6 8 0,-4-6-8 15,0 0 10-15,4-1-1 0,-4-2 0 0,3-3 0 0,-3-7 13 0,0 10 2 16,0-7 1-16,4-6 0 15,-4-3-1-15,0 0 0 0,0 0 0 0,0 0 0 0,0 0-6 0,0 0-2 16,0 0 0-16,0 0 0 0,0 0 3 16,0 0 0-16,0 0 0 0,0-9 0 0,0-1-9 0,-4 1-2 15,4-1 0-15,-3-5 0 0,3 5-8 0,-4-8 0 16,4 2 0-16,-4 3 8 0,1-5-8 0,3-4 0 16,0 9 9-16,0-6-9 0,3-3 0 0,1 3 0 0,0 1 0 15,-1-1 0 1,4-6 0-16,0-3 0 0,4 2 0 0,-1-2 0 0,4 0 0 0,-3 0-13 15,3 3 5-15,0 0 8 16,4-1-31-16,0 5 2 0,-1-5 0 0,4 8 0 16,1-7-35-16,-1 6-6 0,7-6-2 0,0 6-868 0</inkml:trace>
  <inkml:trace contextRef="#ctx0" brushRef="#br0" timeOffset="91746.4617">16394 3306 288 0,'0'0'12'0,"0"0"4"0,0 0-16 0,0 0 0 0,0 0 0 0,0 0 0 15,0 0 217-15,0 0 41 16,0 0 8-16,0 0 2 0,0 0-198 0,0-9-39 0,0-1-8 0,0 10-2 15,0 0-21-15,0-6 8 0,0-3-8 0,0 6 0 32,0-4-21-32,-4-2-9 0,4 6-2 0,-3-4 0 0,3-2 32 0,-8 0 13 0,5 2-1 0,-1-2 0 15,1 6 7-15,3 3 1 0,-7-6 0 16,7 6 0-16,0-10-20 0,0 7 0 0,-11-3 0 0,4-1 0 16,0 4 0-16,0-3 8 15,-3 6 0-15,-5-3-8 0,1-3 17 0,0 6-3 0,4-3-1 0,-8-4 0 16,4 7 25-16,0 0 5 15,0 0 1-15,-4 0 0 0,0 7-16 0,4-7-4 0,-3 3 0 0,2-3 0 16,1 0-7-16,0 0-1 0,-3 0-1 0,3 0 0 16,3 0 1-16,-3 0 0 0,0 0 0 0,-4 0 0 15,4 0 2-15,0 0 1 0,0 6 0 0,3-3 0 0,-6-3-3 16,2 6 0 0,1 4 0-16,0-4 0 0,-3-3-6 0,2 7-2 15,-2-1 0-15,-1 0 0 0,4 1-8 0,3 5 0 0,-6-5 0 0,3-1 0 16,3 7 0-16,-3-7 0 0,0 7 0 0,3-3 0 0,4-4 0 0,-3 7 0 15,3-7 0-15,0 10 0 0,0-10 14 0,3 7-2 16,4 0-1-16,-4-4 0 16,4 7 3-16,4-3 1 0,-4 3 0 0,4 6 0 15,-1-7 1-15,4 8 0 0,-3-5 0 0,3 11 0 0,3-10-1 0,-3 3 0 16,0 3 0-16,4-3 0 0,0 0 17 0,-1 3 4 16,1-9 1-16,-1 6 0 0,1-6-29 0,3 0-8 15,0 0 0-15,4-3 0 0,3-7 0 0,4 0 0 16,-1-9 0-16,5 7 0 15,-1-7-20-15,0-7-9 0,4 4-2 16,3-6 0-16,-3-7-51 0,-1 0-10 0,5-2-3 0</inkml:trace>
  <inkml:trace contextRef="#ctx0" brushRef="#br0" timeOffset="92448.1699">16887 3422 1094 0,'0'0'97'0,"0"0"-77"16,0 0-20-16,0 0 0 0,0 0 107 0,0 0 17 15,-3 0 4-15,3 0 1 0,-4-9-97 0,4 9-19 16,0 0-4-16,0 0-1 0,-7 0-8 0,7 0 12 0,-3-3-12 0,3 3 12 15,-7-7-4-15,0 7 0 0,0 0 0 0,0 7 0 16,-4-4 7-16,4-3 1 16,0 6 0-16,0-3 0 0,-4 3 8 0,1-2 1 15,-1 5 1-15,4-3 0 0,-7 4-2 0,3-1 0 16,1 1 0-16,-1-1 0 0,4 0-12 0,-3 7-4 16,-1 0 0-16,4-4 0 0,0 7-8 0,3-3 0 15,1 3 0-15,-4 6 0 0,7-7 0 0,-4 8 0 0,4-5 0 0,0 1 0 16,0 0 0-16,0-6 0 15,4 3 0-15,-1 0 0 0,1-4 0 0,3-5 0 0,-4 5 0 0,4-2 8 16,4-7-8-16,-4-3 0 0,0 4 0 0,4-7 0 0,3 0 0 16,0-7 0-16,0 7 0 0,4-9 0 15,-1 0 8-15,1-1-8 0,3 1 8 16,-3-1-8-16,-1-5 8 0,1 2-8 0,-4-3 8 0,4-2-8 16,-8 2 8-16,4-3-8 0,1-6 0 0,-5 6 8 0,1 0 10 15,-4 4 2-15,-4-4 0 0,4 0 0 16,-3 3-20-16,-1-2 0 0,-3-1 0 0,0 3 0 15,0 7 0-15,-3-4 0 0,-4-2 0 0,3 5 0 16,-3 1 13-16,0-1-1 0,0 4 0 0,0-3 0 0,-3 9-12 16,-1-4-10-16,0 4 2 0,1 0 0 0,-4 4-10 0,3-4-2 15,-3 0 0-15,0 6 0 16,0-6-17-16,-4 3-4 0,1-3-1 0,-1 0 0 16,0 6-21-16,1-3-4 0,2-3-1 0,-2 7 0 15,3-7-17-15,3 3-4 0,1 3-1 0</inkml:trace>
  <inkml:trace contextRef="#ctx0" brushRef="#br0" timeOffset="93195.1207">17184 3447 1324 0,'0'0'118'16,"0"0"-94"-16,0 0-24 0,0 0 0 0,0 0 102 0,0 0 16 0,3-6 3 0,-3 6 1 0,0 0-89 0,7 0-17 15,-7 0-4-15,7 0-1 16,0 0-11-16,1 0 0 0,-1 9 0 0,-7-9 0 16,3 7 17-16,4 2 2 0,-3 10 0 0,-1-3 0 15,-3-4-1-15,4 10 0 0,-4 0 0 0,0 3 0 16,0-6-3-16,0 6-1 0,-4 0 0 0,4-3 0 0,-3 3 1 0,-1-6 0 15,1 0 0-15,-1 6 0 0,-3-9-15 16,4-4 8-16,-1-2-8 0,0-4 0 0,4 3 12 0,0-9-4 16,0 0-8-16,0 0 12 15,0 0 14-15,0 0 2 0,0 0 1 0,0 0 0 0,0 0-5 0,0 0-2 16,-3-9 0-16,-1 3 0 0,4-4-9 16,0 1-1-16,0-1-1 0,4 1 0 0,-1-10-11 0,1 3 0 15,3-2 9-15,-3-1-9 16,3 0 0-16,0-6 8 0,3 0-8 0,1 6 0 0,-1-9 0 0,5 9 0 15,-1-6 0-15,3 6 0 0,1-6-15 0,0 6 3 16,3 3 0-16,-4 4 0 0,-6-7-1 0,3 3 0 16,4 10 0-16,-1-3 0 0,-6 6 13 0,3-4 0 15,4 7-10-15,-4 0 10 0,3 7 0 0,-2-4 0 16,-5 6 0-16,1 7 0 0,-1-7 0 0,1 10 0 16,-4-3 0-16,-3 3 0 0,3-1-8 0,-7 1 8 15,0 6-10-15,-4 0 10 0,1-6 0 0,-5 6 0 0,5-6 0 0,-1 6 10 16,-3-6-10-16,4 0 0 0,-4 0-10 0,3-1 10 15,4-2 0-15,-3-7 0 0,3 1 11 0,0-1-3 16,0 1 1-16,0-10 1 0,0 0 0 16,0 0 0-16,0 0-10 0,0 0 0 0,0 0 0 0,0 0 0 15,7-10 16-15,0 1-3 0,0-1 0 0,0-5 0 0,4 2-13 16,-1-6 0-16,1-3 0 0,-1 1 0 16,4-5 0-16,0 8 0 0,-3-7 0 15,3-1 0-15,4 5-12 0,-4-5 4 0,0 8 8 0,0-1-13 16,4-3 13-16,-4 12-12 0,-4-2 12 0,5-4-12 0,-8 7 12 0,3 6 0 15,1-4-10-15,-1 1 10 0,-3 6-12 0,1 0 1 16,-1 6 1-16,-7-6 0 0,3 10-2 16,1-1 0-16,3 1 0 0,-7 5 0 0,3-2 12 0,-3 9-8 15,-3-10 8-15,3 7-8 0,-4 3 8 16,4 0 0-16,-3-3-9 0,-1 6 9 0,1-6-24 0,3 3 0 16,-7-3 0-16,7 2 0 15,-4-5-104-15,0 3-20 0,1 0-5 0</inkml:trace>
  <inkml:trace contextRef="#ctx0" brushRef="#br0" timeOffset="94177.0074">18172 3494 716 0,'0'0'32'0,"0"0"6"0,0 0-30 15,7-3-8-15,0-3 0 0,0 3 0 0,0-3 88 0,-4-4 16 0,4 1 3 0,-3 2 1 16,-1-2-26-16,4 6-5 16,-3-3-1-16,0-4 0 0,-1 1-9 0,1-1-3 0,-4 4 0 0,3-3 0 15,1 6 0-15,-4-4-1 16,3 4 0-16,-3 3 0 0,0 0-8 0,0 0-2 0,0 0 0 0,0 0 0 16,0 0-20-16,0 0-4 15,0 0-1-15,0 0 0 0,0 0-18 0,0 0-10 0,0 0 10 0,0 0-10 16,0 0 8-16,0 10-8 15,0-1 0-15,0 0 9 0,0 7 10 0,0 3 1 0,-3 0 1 0,-1 6 0 16,1-3 4-16,-1 12 1 0,-3-6 0 0,0 13 0 16,0-3 15-16,-4-1 3 0,4 4 1 0,0-3 0 15,0 0-27-15,0-4-6 0,4 1 0 16,-1-7-1-16,1 0-3 0,-1 3-8 0,0-9 12 0,4 3-4 16,0-6-8-16,-3-3 0 0,3 3 0 0,0-10 8 15,0 7-8-15,0-13 10 0,0 6-10 0,0 4 10 16,0-13 5-16,0 0 1 0,-4 3 0 0,4-3 0 15,0 0 5-15,0 0 2 0,0 0 0 0,0 0 0 16,0 0-23-16,0 0 0 0,0 0 0 0,0 0 0 16,-7 0 0-16,7 0 0 0,-3-9 0 0,-1 2 0 0,1-2-14 0,3-1-4 15,-4 1-1-15,4-3 0 16,0-4 4-16,0 6 1 0,0-5 0 0,0-4 0 16,0 3 14-16,-3-3 0 0,-1 1 0 0,4-1 0 15,-3-6 0-15,3 6-12 0,-4-6 1 0,1-3 1 0,-1 3 10 0,4-4-13 16,0 1 5-16,-3-6 8 0,6 5-10 0,1-5 10 15,-1 6 0-15,4-1-9 0,0-2 9 0,0 3-8 16,4 3 8-16,-1-3-8 0,1 9 0 0,0 0 0 0,-1 0 0 0,1 3 0 16,-4 1 8-16,3 5 0 15,1 1 0-15,-4 6 0 0,0-3 0 0,4-4 0 0,-1 10 0 0,-3-6 0 16,4 6-8-16,0 0 0 16,-1 0 0-16,1 6 0 0,-1-6 8 0,1 6 11 15,-1-2-3-15,5-4 0 0,-5 9-8 0,1-3 0 0,-4 4 0 0,0-1 0 0,0 0 0 0,-4 1 0 16,1-1 0-16,-4 10 0 15,0-3 8-15,0-1 0 0,-4 4 0 0,-3-6 0 16,-3 12-8-16,-1-6 0 0,-3-1-10 0,0-2 10 16,-7 3-13-16,3 0 3 0,-3 3 1 0,-4-10 0 31,4 7-81-31,-4-3-16 0,-3-7-3 16,4-3-555-16,-1-6-112 0</inkml:trace>
  <inkml:trace contextRef="#ctx0" brushRef="#br0" timeOffset="94945.4063">18747 3253 230 0,'0'0'20'0,"0"0"-20"0,0 0 0 0,0 0 0 0,0 0 256 0,0 0 48 15,0 0 8-15,0 0 3 16,0 0-235-16,0 0-46 0,7 6-10 0,3 4-1 16,-3-1 7-16,4 0 2 0,-4 1 0 0,-4 5 0 15,5-2-18-15,-1 3-3 0,0-1-1 0,-4 4 0 0,4-6 30 0,-3 9 5 16,-4-4 2-16,0-5 0 0,3 6 11 0,-6 3 2 0,3-3 1 0,0-7 0 15,-4 10-25-15,1-9-4 16,-1 2-2-16,4-5 0 0,-3 5-12 0,3-5-2 16,0-1-1-16,-4 1 0 0,4-7-15 0,0-3 8 15,0 9-8-15,0-3 0 0,4 4 13 0,-4-1-3 16,0-9-1-16,3 7 0 0,-3 2 3 0,0-9 0 16,4 3 0-16,3 6 0 0,-4-2 0 0,-3-7 1 0,7 0 0 0,0 0 0 15,0 0-1-15,4 0-1 16,-4 0 0-16,4 0 0 0,-1-7-11 0,1-2 12 0,3 6-12 0,0-6 12 15,-3-1-12-15,-1-6 8 0,1 7-8 0,-1-7 8 16,1 4-8-16,0-4 0 0,-1-3 0 0,-6 1-11 16,3-8 11-16,0 8-12 0,-4-7 12 0,4-1-12 15,0-2 12-15,-3 3 0 0,-1 3 0 0,5-3-8 16,-5 0-9-16,1 3-2 0,-1 0 0 0,1 3 0 31,3 0-89-31,-4 1-19 0,1 2-3 0,-4 7-736 0</inkml:trace>
  <inkml:trace contextRef="#ctx0" brushRef="#br0" timeOffset="95395.1345">19438 3243 1209 0,'0'0'53'0,"0"0"12"0,0 0-52 0,0 0-13 0,0 0 0 0,0 0 0 16,0 0 43-16,0 0 5 0,0 0 2 0,7 0 0 15,4-3-36-15,-4-3-14 0,3 6 11 0,1 0-11 16,-1-9 9-16,5 9-9 0,2-10 8 0,-3 4-8 16,0 3 31-16,4-3 1 0,7-7 0 0,3 0 0 15,0 1 3-15,0 6 1 0,4-7 0 0,0-3 0 16,0 7-21-16,-4 0-4 0,0-7-1 0,-3 7 0 15,0-1-10-15,-4 7-11 0,-4-3 3 0,5-4 0 0,-8 4-10 0,0 3-2 16,-4-3 0-16,1 6 0 16,-4 0-51-16,0-3-10 0,4-7-3 0,-11 10 0 0</inkml:trace>
  <inkml:trace contextRef="#ctx0" brushRef="#br0" timeOffset="95800.0736">19808 2557 1324 0,'0'0'59'0,"-7"0"12"16,4 0-57-16,-1-3-14 0,4 3 0 0,0 0 0 16,0 0 114-16,0 0 20 0,0 0 4 0,-3 9 1 15,-1 0-102-15,4 4-20 0,-3 3-4 0,-1 2-1 16,4 1 3-16,-3-3 0 0,-1 9 0 0,1-3 0 16,-1 3 30-16,1 10 7 0,-4-7 0 0,-1 0 1 15,1 16-2-15,-3 0-1 0,-1 0 0 0,-6 3 0 16,3 6-13-16,-8 0-2 0,1 7-1 0,7-4 0 15,-4-2-5-15,1-1-1 0,-1 0 0 0,1-3 0 16,-1-2-28-16,0 5 0 0,1-9 0 0,6 3 0 0,0-3 0 0,-3 0 0 16,0-1 0-16,4-5 0 15,3-3-11-15,0-7 11 0,-1 6-10 0,1-15 10 16,4 0-49-16,-1-3-4 0,1-1-1 16,-1-12-650-16,4-3-129 0</inkml:trace>
  <inkml:trace contextRef="#ctx0" brushRef="#br0" timeOffset="96139.5084">20242 3466 1825 0,'0'0'80'0,"0"0"18"0,0 0-78 0,0 0-20 16,0 0 0-16,0 0 0 0,0 0 48 0,0 0 7 0,-7 6 1 0,7-6 0 15,-3 4-36-15,-1 5-6 0,1 0-2 0,-1 1 0 16,-3-1-12-16,4 4 0 0,-4-4 0 16,0 4 0-16,-1-4 14 0,1 7 0 0,0-7 0 0,4 10 0 15,-8 0 19-15,4-4 4 0,0 4 1 0,0-3 0 16,4-4-38-16,3 4 0 0,-4-6 0 0,1 5 0 15,-1-2 0-15,0-4 0 0,4 7 0 0,0-7 0 32,-3 1-32-32,3-1-10 0,3-3-2 0,-3-6-1 15,0 0-9-15,0 0-2 0,0 0 0 0,4-6-530 0,3 3-106 0</inkml:trace>
  <inkml:trace contextRef="#ctx0" brushRef="#br0" timeOffset="96294.1462">20426 3074 1670 0,'0'0'148'0,"0"0"-118"0,0 0-30 0,0 0 0 32,0 0-104-32,0 0-26 0,0 0-6 0,0 0 0 0</inkml:trace>
  <inkml:trace contextRef="#ctx0" brushRef="#br0" timeOffset="96865.4228">20719 3253 1497 0,'0'0'133'0,"0"0"-106"0,0 0-27 0,0 0 0 16,7 6 96-16,3 4 13 0,-3-1 3 0,0 0 1 16,4 7-64-16,0-3-13 0,-8 5-2 0,4 4-1 0,-3-3-16 0,-1 0-3 15,1 6-1-15,-4-3 0 16,3 3 9-16,-3-6 2 0,-3 6 0 0,3 0 0 0,0-3 0 0,0 3 1 15,-4-6 0-15,4 0 0 0,0-4-13 0,-3 4-2 16,3 0-1-16,-4-10 0 0,4-2-9 0,-3 2 0 16,-1 1 0-16,4-10 8 0,-3 0 0 0,3 0-8 0,-8 9 12 0,8-9-4 15,0 0 32-15,0 0 5 16,0 0 2-16,0 0 0 0,0 0-21 0,0 0-4 16,-3-9-1-16,3-1 0 0,3 1-9 0,-3 2-3 15,4-5 0-15,3-4 0 0,0 7-9 0,4-7 0 16,-4 7 0-16,0-4 0 0,3-2 0 0,-3-1 0 0,8 3 0 0,-1-2 0 15,-4-4 0-15,8 0 0 16,-4 3 0-16,0-2 0 0,0 8 0 0,0-6 0 16,0 7-9-16,-3 0 9 0,-4 9 0 0,4-4 0 15,-4 4-8-15,3 0 8 0,-3 0 0 0,-7 0-8 16,7 4 8-16,0 2 0 0,1 3 0 0,-5 1 0 16,4-1 0-16,-3 10 0 0,-4-3-9 0,3-4 9 0,1 10 0 0,-1-3-9 15,-3 0-6-15,4 9-1 16,-4-9 0-16,0 6 0 0,3 0-31 15,-3-6-6-15,0 6-2 0,0-6 0 16,0-1-136-16,4-8-27 0</inkml:trace>
  <inkml:trace contextRef="#ctx0" brushRef="#br0" timeOffset="97581.9334">21615 3428 1094 0,'0'0'48'0,"3"-6"11"16,4-3-47-16,0 6-12 0,0-10 0 0,0 10 0 0,-7-6 126 0,8 2 23 15,-1-2 5-15,3 6 1 0,-3-7-86 0,0 4-17 0,-3-3-3 0,3 2-1 16,-4-2-38-16,4 6-10 16,-10-3 0-16,3-4 0 0,3 7 0 0,-3-6 0 0,-3-4 0 15,-4 4 0-15,3 6 0 0,1-7 0 16,-1 1 0-16,-3 2 8 0,-7-2 8 0,7 0 2 0,4 2 0 0,-5-2 0 15,-6 0 5-15,4 9 1 0,3-10 0 0,-4 10 0 16,1-3-1-16,-1 3 0 16,-3 3 0-16,0 3 0 0,0-2-3 0,3 5 0 0,-7 7 0 0,4-7 0 15,-3 10-2-15,3 0-1 16,-1-4 0-16,1 10 0 0,0-6-9 0,4 0-8 0,-1 6 9 0,0-3-9 16,1 0 15-16,3 0-3 0,0-6-1 15,0 3 0-15,3-4-11 0,1-2 0 0,-1-4 0 0,8 7 0 16,-1-10 0-16,-3 4 0 0,0-10 0 0,7 3 0 15,4-3 0-15,-1 0 0 0,1 0 0 0,3 0 0 16,0-10 0-16,4 7-12 0,-1-6 2 0,1-4 1 0,0 4 9 16,3-4 11-16,4-2-3 0,-4-1 0 0,0-3-8 0,4 6 10 15,3-5-10-15,0-4 10 0,0 3-10 16,-7-6 10-16,1 6-10 0,-5 6 10 16,1-2-2-16,0-1 0 0,-4 7 0 0,0-1 0 15,0 1-8-15,-4 9 0 0,-2 0 9 0,-8 0-9 16,0 0 9-16,0 0-9 0,7 6 12 0,-4 7-12 15,-6-4 0-15,-1 7 0 0,11 3-10 0,-7 6 10 0,-3 0 0 0,-1-3 0 16,1 12 0-16,-1-6 0 0,0 13 0 0,-6-3 0 16,-1-1 0-16,4 4 0 0,4-3 13 0,-4 6-2 15,-11 3-1-15,0-3 0 0,1-4-10 0,3 1 0 0,-8 3 0 16,5-9 8-16,-8 2-8 0,4 4 0 0,3-6 0 16,-3-4 0-16,-4 3 16 0,1-5 0 0,-1 5 1 0,4-9 0 15,-4 3 7-15,1-9 0 0,-5 6 1 0,5 0 0 16,-1-6-5-16,7-3-2 0,-3-4 0 0,7-2 0 15,0-1 18-15,0-2 3 0,7-4 1 0,0 3 0 16,7-6-22-16,0 0-4 16,-7-6-1-16,7 6 0 0,0-3-4 0,0-7-1 15,7-6 0-15,0 4 0 0,0-10-8 0,7 0 0 16,4-9-10-16,3 2 10 0,7-5-19 0,-3 6 3 16,3-1 0-16,4 1 0 15,3-3-37-15,4 0-7 0,-4-1-2 0,4 4 0 16,0 3-142-16,3-3-28 0</inkml:trace>
  <inkml:trace contextRef="#ctx0" brushRef="#br0" timeOffset="100374.8814">24031 3272 115 0,'0'0'0'0,"0"0"10"0,0 0-10 0,0 0 0 16,0 0 0-16,0 0 0 0,0 0 273 0,0 0 53 15,0 0 10-15,0 0 3 16,0 0-272-16,0 0-55 0,4-3-12 0,-4 3 0 16,0 0 0-16,0 0 0 0,3-7 0 0,1 4 0 15,-4 3 0-15,3-6 0 0,-3-4 0 0,0 10 0 16,0 0 20-16,0-9 0 0,0 3 0 0,0 6 0 15,-3-3 18-15,3 3 3 0,-4-7 1 0,4 7 0 16,-7 0-26-16,0-3-4 0,-3-3-2 0,3 6 0 16,-1 6 0-16,-2-6 0 0,-1 0 0 0,1 3 0 0,-1-3 26 0,1 7 6 15,3-4 1-15,-4 3 0 0,0 0-23 0,1-3-5 16,-4 4-1-16,0-4 0 0,-4 6 10 0,0-2 1 16,1-4 1-16,-1 3 0 0,0 3-9 0,1 1-1 15,-1-4-1-15,0 3 0 0,-3 4-7 0,4-4 0 0,-5 1-8 16,5 2 12-16,-1 1-12 0,1-4 0 0,-1 1 0 0,4 5 0 15,0-5 8-15,0-1-8 0,3 1 0 0,0-1 0 0,4-3 11 0,4-3-11 16,-4 4 12-16,7-7-12 0,0 9 0 0,3-3 0 16,-3-6 0-16,11 10 0 0,-4-7-13 0,3 6 3 15,1-2 1-15,3-4 0 0,0 3 9 0,0-3 0 16,4 3 0-16,0-6 0 16,-1 10 0-16,5-10 0 0,-1 9 0 0,0 1 0 0,4-4 0 0,-1-3 0 15,1 6 0-15,0 1-8 16,-1 2 8-16,1 1 14 0,3-4-3 0,-3 1-1 15,0 5-10-15,-1 1 0 0,-3-3 0 0,4 5 0 16,-7-8 16-16,-1 6-1 0,-2-7-1 0,-1 0 0 16,-4 7 6-16,-3-7 0 0,0 1 1 0,0-4 0 15,-3 4-1-15,-4-7 0 0,0-3 0 0,0 9 0 16,-7 1 0-16,0-4 0 0,-7 3 0 0,0 1 0 16,-4-1 0-16,-7 0-1 0,1 1 0 0,-1-1 0 0,-7 4-9 0,7-4-2 15,-3 1 0-15,0-1 0 0,0 0-8 0,3-5 0 0,0 5 0 16,1-3 0-16,3 0-17 0,-1-2-6 0,8-4-1 15,0 0 0 1,0 0-52-16,3 0-10 0,-3-4-2 0,7-2-849 0</inkml:trace>
  <inkml:trace contextRef="#ctx0" brushRef="#br0" timeOffset="101446.432">25040 2789 1515 0,'0'0'67'0,"0"0"14"0,0 0-65 0,0 0-16 16,0 0 0-16,0 0 0 0,0 0 23 0,11 0 1 15,-4 0 0-15,3 0 0 0,-10 0-24 0,0 0 0 16,7 0 0-16,-7 0 0 0,0 0 0 0,0 0 0 16,0 0 0-16,0 0 0 0,0 0 0 0,0 0 8 0,0 0-8 0,0 0 0 15,7 9 17-15,-7-3-1 0,0 4 0 0,0-7 0 16,-3 3 1-16,-1 4 0 0,-3-10 0 0,-3 9 0 15,3 1 7-15,-4-1 0 0,4 0 1 0,0-2 0 16,-7 2 2-16,3 0 0 0,-3 1 0 0,4 5 0 16,-8-5 3-16,4-1 1 0,0 1 0 0,0-1 0 15,0 7-8-15,-1-4-2 16,1-5 0-16,0 11 0 0,0-2-5 0,4-3-2 16,-5 5 0-16,1 8 0 0,4-1-14 0,-4 9 8 0,0-6-8 15,-1 10 0-15,1 6 8 0,0-3-8 0,-3-1 0 0,2 11 9 16,-2-4-9-16,-1 3 12 0,1-3-12 0,2 0 12 15,-6-3 1-15,4 6 1 0,-1-6 0 0,4-7 0 16,0 1-14-16,-4-3 0 0,4-1 8 0,0-6-8 16,3-3 0-16,1-6 0 0,3 6-12 0,0-6 12 0,0-3 0 0,0-4 0 15,-1-2 10-15,1-1-2 0,-3 1-8 0,3-4 9 16,0 3-9-16,0-2 10 0,0-4-10 0,0-3 0 16,-1 6 0-16,1-3-11 0,0 3 11 0,4-3 0 15,-8-3 10-15,4 0-10 0,4 7 0 0,-1-4 0 16,4-3 0-16,0 0 0 0,0 0 0 0,0 0 0 15,-7 0 0-15,7 0 0 16,0 0 0-16,0 0 0 0,0 0 0 0,0 0 0 16,0 0 0-16,0 0 0 0,0 0 0 0,0 0 0 15,0 0 0-15,0 0 0 0,4-10 10 0,-4 10-2 16,3-9 4-16,1 6 2 0,-1-3 0 0,4-4 0 16,-3 4-5-16,-4 6-1 0,3-3 0 0,4-3 0 0,0-4-8 15,0 7 0-15,1-6 0 0,-1 2 8 0,3-2-8 16,-3 0 0-16,4-7 0 0,-1 6 0 0,-3-2 0 0,1-4 0 0,-1 1 0 15,0-4 0-15,7 0 0 0,-4 0 0 0,1 0 0 0,-1-6 0 16,1 6 0-16,3-6 0 0,0-3 0 0,0 3-11 16,0 0 11-16,1 3 0 0,-1-3 0 0,3 0 0 15,1 3 0-15,0-3 0 0,3 6 0 0,-4 0 0 16,1-3 0-16,3 10 0 0,0-4 0 0,-3 3-8 16,0-2 8-16,-1 5 0 15,-3 1 0-15,1 3 0 0,-5-4 0 0,4 10 0 0,-7 0 0 0,4 0 0 16,-4 10 0-16,0-4 8 0,-3 6-8 0,-4-2 11 15,0 6 0-15,0 2 0 0,-4 1 0 0,0 6 0 16,1 0-11-16,-1 0 0 0,-6 4 9 0,3-1-9 16,0 0 0-16,0 3 0 0,0-9 0 0,0 10 0 0,-1-4 0 15,5-6 0-15,-1 3 0 0,4 0 0 16,-3-6 0-16,3 0 0 0,0 0 0 0,0-4 0 16,0-5-15-16,3 5-7 0,1-12-2 0,-4-3 0 15,7 7-173-15,4-14-35 0</inkml:trace>
  <inkml:trace contextRef="#ctx0" brushRef="#br0" timeOffset="101979.207">25485 3422 864 0,'0'0'76'0,"0"0"-60"15,0 0-16-15,0 0 0 0,-4 0 207 0,4 0 38 16,0 0 8-16,0 0 2 0,0 0-187 0,-7 0-38 16,0 0-7-16,7 0-2 0,0 0-21 0,-7 0-10 15,0 6 1-15,0-2 0 0,7-4-4 0,-7 0-1 16,0 6 0-16,-4-3 0 0,1 6 14 0,-1-2 10 0,0 2-2 0,-3 1 0 15,4-1 19-15,-4 7 3 0,-1-4 1 0,1 10 0 16,0-3 6-16,-3 0 2 0,3 6 0 0,-1-3 0 16,1 3-23-16,0 0-4 0,0-3 0 0,4 3-1 0,2 0-3 0,1 0-8 15,0-6 12-15,4 0-4 0,-1 0 2 0,4-1 0 16,0-8 0-16,7 6 0 0,-3-7-10 0,-1 0 0 16,8 1 0-16,0-4 8 15,-1-3-8-15,4-3 0 0,0 0 9 0,0-3-9 16,4-3 14-16,-4 3-2 0,7-4 0 0,-3-2 0 15,0 0-3-15,-1-7-1 0,1 6 0 0,-4-2 0 16,4-4 0-16,-1 1-8 0,-3-4 12 0,1 0-4 16,-1 0 9-16,0 0 2 0,0 0 0 0,-4-3 0 15,-2 4-7-15,-1-1-2 0,0 0 0 0,-4 3 0 16,1 7-10-16,-4-10 0 0,-4 10 0 0,1-7 0 0,-1 7 0 0,1-1 0 16,-4 1-10-16,-1-1 10 0,-2 1-17 0,-1 3 2 15,-6 6 1-15,-1-3 0 16,4-4-23-16,-7 7-5 0,3-3-1 0,0 3 0 15,-3-6-96-15,4 3-19 0,-1-3-4 0</inkml:trace>
  <inkml:trace contextRef="#ctx0" brushRef="#br0" timeOffset="103082.1243">25837 3482 864 0,'0'0'76'0,"0"0"-60"16,0 0-16-16,0 0 0 0,0 0 125 0,0 0 23 15,0 0 4-15,0 0 0 0,0 0-88 0,0 0-17 16,0 0-4-16,0 0-1 0,0 0-34 0,0 0-8 0,7-6 0 0,-7 6 0 15,8 0 12-15,-8 0 0 0,0 0 0 0,7 0 0 16,-7 0 38-16,0 0 8 0,7 6 2 0,-7-6 0 16,7 3-20-16,0 6-3 0,-4 1-1 0,1-4 0 15,-4-6-16-15,0 0-4 0,0 9-1 0,0-9 0 16,0 7-3-16,0 2 0 0,0-9 0 0,-4 10 0 16,4-10 9-16,-3 9 2 15,3-6 0-15,0 6 0 0,0-9 5 0,-4 7 2 16,4 2 0-16,-3 1 0 0,-1-1-15 0,4 7-3 15,0-7-1-15,0 0 0 0,0 7-11 0,0-3 0 16,-3 2 0-16,3-2 8 0,0 3-8 0,0 2 0 16,-4 1 9-16,-3-3-9 0,4 3 13 0,3 0-1 0,-4-4-1 15,0 4 0-15,-3-3 1 0,4-4 1 0,-1 4 0 0,4-7 0 16,-3 1-4-16,-1-1-1 0,4 1 0 0,0-10 0 0,0 0 10 0,0 0 2 16,0 0 0-16,0 0 0 0,0 0-10 0,0 0-2 15,0 0 0-15,0 0 0 0,0 0-8 0,0 0 8 16,0 0-8-16,-3-4 8 0,3-2 0 0,-4-6 0 15,4-4 0-15,4 7 0 0,-4-7 0 0,7-3 0 16,-4 0 0-16,1 0 0 0,-1 1-8 0,4 2 0 16,1-3 0-16,2 0 0 15,1 4-12-15,-1-11 1 0,1 8 1 0,-1-1 0 16,5 3-12-16,-1-3-2 0,0 1-1 0,3-1 0 31,1 0-33-31,0-6-6 0,3 6-2 0,0 3 0 0,-3-6-94 16,3 0-18-16,4 4-4 0,-4-4-1 0</inkml:trace>
  <inkml:trace contextRef="#ctx0" brushRef="#br0" timeOffset="103583.2635">26564 3165 1796 0,'0'0'80'0,"0"0"16"0,0 0-77 0,0 0-19 0,7-3 0 0,4 3 0 15,-1 0 42-15,5 0 5 0,2 0 1 0,4-6 0 16,0 6-26-16,4 0-5 0,-4-3-1 0,4-4 0 15,3 4-16-15,-3-3 0 0,0 6 0 0,-1-10 0 16,1 7 0-16,0-3 0 0,-1-3 0 0,5 2 0 16,-5-2-9-16,1 6-6 15,0-3-1-15,-1-4 0 16,1 1-13-16,0-1-3 0,-8 1-1 0,1 0 0 16,0-1-139-16,-1-6-28 0,1 7-6 0,-4 0-1 0</inkml:trace>
  <inkml:trace contextRef="#ctx0" brushRef="#br0" timeOffset="104080.5013">27100 2529 1382 0,'0'0'61'0,"0"0"13"0,0 0-59 0,0 0-15 0,0 0 0 0,0 0 0 0,7 0 108 0,1 3 20 16,-5 9 3-16,4-9 1 0,4 7-108 0,-8-1-24 15,4-3 0-15,-3-2 0 0,-1 5 0 0,-3-9 10 16,0 0-10-16,4 6 12 0,-4-6 24 0,-4 10 6 16,4-10 1-16,0 9 0 0,0 0-17 0,0 1-3 15,0-1-1-15,-3-2 0 0,-4 2-9 0,3-3-1 16,-3 4-1-16,0-1 0 0,0-6-11 0,-4 7 0 0,4-1 0 0,0-3 8 16,0 10-8-16,-3-4 10 0,-1 4-10 0,1-3 10 15,-1 12 10-15,-3-6 3 0,3 6 0 0,-3 0 0 16,0 3-23-16,0 0 0 0,-4 7 0 0,4-1 8 15,-3 1 0-15,2 2 0 0,-2 7 0 0,3 3 0 16,-4-3-8-16,0 0 8 0,4-6-8 0,4 6 8 16,-4-4-8-16,-1-8 11 15,5 2-11-15,-4 1 12 0,3-1-12 0,-3-6 0 16,4 7-12-16,-5-7 12 0,5 0-12 0,3 4 12 0,-7-4-10 16,3-6 10-1,0 3-31-15,4 0 0 0,0-6 0 0,0-3 0 16,0-4-152-16,4-2-30 0,-1 5-7 0,4-15 0 0</inkml:trace>
  <inkml:trace contextRef="#ctx0" brushRef="#br0" timeOffset="104583.5352">27185 3529 1728 0,'0'0'153'0,"0"0"-122"0,0 0-31 0,0 0 0 16,0 0 119-16,0 0 17 0,0 0 4 0,4 9 1 16,3 1-131-16,3-4-26 0,-3-3-6 0,4 6-1 15,-1-9-9-15,5 0-3 0,-1 0 0 0,-4 0 0 0,4-3 25 0,4-3 10 0,-4-3-8 16,4-1 8-16,-1 1 12 0,-2-7 8 0,2 7 2 0,-3-10 0 15,0 6 2-15,-3-2 1 0,3-1 0 0,-3 7 0 16,-4-10-3-16,0 0-1 0,0 3 0 0,0 4 0 16,0-4-21-16,-4 0-15 0,5 4 3 0,-8-4 0 15,3 7 12-15,-3-7 0 0,0 4 9 0,-3-4-9 16,3 6 18-16,-4-8-2 0,0 8-1 0,1-5 0 0,-4 5-15 0,3 1 9 16,-3-1-9-16,0 4 8 0,4 3-8 15,-4-3 0-15,0 6-12 0,-4 0 12 0,4 0 0 0,-4 6 0 16,1-3 0-16,-1 6 0 0,-3 4 0 0,0 0 0 15,0-4-9-15,0 7 9 0,3-1 0 0,-3 4 0 16,0 0 0-16,0 0 0 0,3 0-10 0,1-1 2 16,-4 4 0-16,7 0 0 15,-1-3 8-15,5 6 0 0,3-6 0 0,3 6 0 16,1 0 0-16,3-3 0 0,0 3 0 0,7-6 0 16,-3 6-20-16,6-6-9 0,-2-3-2 0,6-7 0 15,0 0-187-15,7 1-38 0,25-10-7 0,-7 0-1 0</inkml:trace>
  <inkml:trace contextRef="#ctx0" brushRef="#br0" timeOffset="105003.2821">28173 3127 1728 0,'0'0'153'0,"-4"-9"-122"16,4 3-31-16,-3 3 0 0,3 3 36 0,0 0 2 15,0 0 0-15,0 0 0 0,-7-7-49 0,0 7-9 0,0 0-3 0,0 0 0 32,3 7-7-32,-7-7-2 0,4 9 0 0,0 0 0 0,-3-9 23 0,-1 10 9 0,1-1-8 0,3 1 8 15,-8-1 26-15,5 7 10 0,-4-1 3 0,0-2 0 16,0 3-17-16,-4 2-3 0,0 1-1 0,4 0 0 15,4-3-6-15,-1 3 0 0,0-1-1 0,4 4 0 16,0-9-3-16,4 6-8 0,-1-4 12 0,1 1-4 16,3-3 17-16,3-4 3 0,1 0 1 0,-1 7 0 15,1-6-29-15,-1-1 0 0,1 7 0 16,-1-7 0-16,4 0 35 0,-3-2 1 0,-1 2 0 0,1-6 0 16,3 7-8-16,-3-1 0 0,-1 0-1 0,-3-2 0 15,4 2-14-15,-4 1-2 0,0-1-1 0,-4 0 0 16,4 1-10-16,-3 5 12 0,-4-5-12 0,-1-1 12 15,-2 7-12-15,-1-4 0 0,-3-5 0 0,-3 8 0 16,-5-2-17-16,1-4 4 0,-3 1 1 0,-5-1 0 16,-6-3-127-1,3 4-25-15,1-10-4 0</inkml:trace>
  <inkml:trace contextRef="#ctx0" brushRef="#br0" timeOffset="105357.4954">28374 3002 2242 0,'0'0'49'0,"0"0"11"0,0 0 1 0,7 6 3 0,0-3-52 0,4 7-12 0,-1-1 0 0,1-2 0 32,3-4-38-32,0 3-10 0,-3-6-3 0,3 0 0 0,0 0 8 0,3-6 2 0,-2 6 0 15,2-3 0-15,-3-4 26 0,4-2 6 0,0 6 1 0,-1-7 0 0,4 4 8 0,-6-3 0 16,13 2 0-16,-7 4 0 15,0-3-36-15,4-3-11 0,-1 5-2 0,1-2-741 16</inkml:trace>
  <inkml:trace contextRef="#ctx0" brushRef="#br0" timeOffset="105823.3832">28727 2566 1090 0,'0'0'48'0,"0"0"11"0,3-3-47 0,1-3-12 0,-4-4 0 0,0 1 0 16,0 3 39-16,0 6 5 0,0-3 2 0,0-4 0 15,-4-2-24-15,4 9-5 0,0 0-1 0,0 0 0 16,0 0 3-16,0 0 0 0,0 0 0 0,0 0 0 16,0 0 9-16,0 0 3 0,0 0 0 0,4 16 0 0,-8-7 25 0,1 10 6 15,-1 0 1-15,1 6 0 16,-8 3 17-16,0 3 4 0,-3 7 1 0,-3-1 0 0,3 7-39 15,-8 0-8-15,5 3-2 0,-8 3 0 16,4 4 0-16,-4-1 0 0,1 4 0 0,2-4 0 0,-2 0-19 16,3 0-4-16,3-9-1 0,-3 3 0 15,7-3-12-15,0-9 0 0,-4 2 0 0,7-11 0 16,1 2-23 0,-1-6-7-16,4-3-2 0,0-7 0 0,3-3-48 0,1-9-9 0,3 0-3 0,0 0-800 15</inkml:trace>
  <inkml:trace contextRef="#ctx0" brushRef="#br0" timeOffset="107747.3754">2805 6806 864 0,'0'0'38'0,"0"0"8"0,0 0-37 0,0 0-9 15,-4 0 0-15,-3 0 0 0,7 0 49 0,0 0 8 16,0 0 2-16,-7 0 0 0,0-3-21 0,7 3-4 15,0 0-1-15,0 0 0 0,-4-10-21 0,-3 4-12 16,7 6 12-16,-7-9-12 0,7 5 10 0,-7-2-10 16,7-3 8-16,0 9-8 0,0-7 17 0,0-2-1 15,-3 9-1-15,3-9 0 16,0-1 15-16,0 7 3 0,0-3 1 0,-7-4 0 0,3 10 2 0,4-9 0 16,0 3 0-16,0 3 0 0,-7-4-10 0,7 7-2 15,0-9 0-15,-4 6 0 0,4-3-14 0,-3 2-10 16,3-2 12-16,-7-3-12 0,7 2 13 0,-4 4-4 0,4-6-1 0,-7 3 0 15,4 2 9-15,3 4 2 16,0 0 0-16,-4-6 0 0,4-3 9 0,0 6 1 16,-7-4 1-16,7 7 0 0,0 0-3 0,0-6-1 15,-3 3 0-15,3 3 0 0,0 0-15 0,0 0-3 0,0 0-8 0,0 0 12 16,0 0-12-16,0 0 9 16,0 0-9-16,0 0 8 0,0 0-8 0,0 0 0 0,0 0 0 0,-11 3 0 15,11 3 12-15,-10 4-4 0,6-1 0 16,-3 1 0-16,3-1-8 0,-3 7 0 0,4 9 0 0,-1-3 0 15,4 3 0-15,-7 3 0 0,7 7 8 0,0 2-8 0,0 7 0 16,0-3-11-16,7-4 3 16,-7 1 0-16,4 6 8 0,6-10 8 15,-10 4-8-15,11-3 11 0,-11 2-11 0,4-2 0 0,-1-1 0 16,4 1 0-16,-7-7 0 0,4 6 0 0,-4-5 0 0,0-1-11 16,-4 6 11-16,4-9 0 0,-7 4 0 0,0-1 0 0,7-3-15 0,-11-6-1 15,11 6 0-15,-10-6 0 16,6-4-15-16,-3-2-3 0,4-4-1 0,3 4 0 15,-7-4-26-15,7-9-6 0,0 0-1 16,0 0-429-16,0 0-87 0</inkml:trace>
  <inkml:trace contextRef="#ctx0" brushRef="#br0" timeOffset="108323.6392">2702 6734 633 0,'0'0'28'0,"0"0"6"0,0-4-34 0,-10-2 0 15,3 6 0-15,3-9 0 16,4 9 198-16,0 0 33 0,-7-3 6 0,7 3 2 0,0 0-167 0,0 0-34 15,-3-7-6-15,3 7-2 16,-4 0-21-16,4 0-9 0,-7-6 8 0,3 3-8 16,-3 3 0-16,7 0 0 0,0 0 0 0,-7 0 0 15,7-6 0-15,-7 6 0 0,4-3 0 0,3-4 0 16,-7 4 0-16,7-3 0 0,0-3 8 0,0-1-8 16,7 1 8-16,-7-7-8 0,3 7 8 0,4-1-8 15,0-9 0-15,0 4 0 0,4 5 0 0,-7-9 0 0,6 10 0 0,1-7 8 16,-1 7-8-16,-3 0 0 0,4-1 16 0,-1 1-1 15,1 6-1-15,0-4 0 0,-1 1 9 0,4 3 1 16,0-3 1-16,1 6 0 0,2-3-25 0,-3-4 8 16,-3 7-8-16,7 0 0 15,-4 0 0-15,3 0-12 0,1 0 0 0,0 7 1 0,-1-4 19 0,1-3 3 16,-4 6 1-16,-3 3 0 0,-1 1-12 0,4-1-16 16,-3 7 4-16,-8-4 1 0,8 4 11 0,-11 0 9 0,3 3-1 0,-3-7-8 15,0 10 22-15,-3-3-2 16,-4 0-1-16,0 0 0 0,0-1-3 0,-4 7-1 0,1-6 0 0,3 6 0 15,-4-6 6-15,-3 0 2 16,3 0 0-16,-3-4 0 0,4 4-7 0,-1-9 0 16,-3 5-1-16,-4-2 0 0,4 3-6 0,4-7-1 15,-1 0 0-15,-3 1 0 0,-4-1-8 0,8 4 0 16,-8-10 0-16,4 6 0 0,-4-9 0 0,1 7-17 16,-1-14 4-16,7 7 1 15,-10 0-37-15,7-9-7 0,4 6-2 0,-1-4-508 0,0-2-102 0</inkml:trace>
  <inkml:trace contextRef="#ctx0" brushRef="#br0" timeOffset="109123.6492">3627 6953 172 0,'0'0'16'0,"0"0"-16"15,0 0 0-15,0 0 0 0,0 0 214 0,0 0 40 16,0 0 8-16,0 0 2 0,0 0-168 0,7-6-34 0,0-4-6 0,3 1-2 16,-10 0-7-16,14-1-2 0,-10 4 0 0,6-7 0 15,-2-2-18-15,-1 8-4 0,0-2-1 0,3-3 0 16,-10 2-13-16,4-6-9 0,-1 10 12 0,-3-3-12 15,0-1 15-15,-3 1-4 0,-1 6-1 0,4-7 0 16,0 4 6-16,0 6 2 0,-10-6 0 0,3 3 0 0,-4-4 7 0,4 7 2 16,-4 0 0-16,1 0 0 15,-1 0-9-15,-3 0-2 0,4 7 0 0,-1-4 0 16,-3 3-5-16,3 4-2 0,-3-1 0 0,4 7 0 16,-8-7-9-16,7 7 0 0,-6-4 0 0,3 4 0 15,-1-4 0-15,1 4 0 0,-3 3 0 0,3 0 0 0,-1 6 0 0,5-6 0 16,-1 6 0-16,1-6 0 15,3 6 0-15,-4 0 0 0,11-3 0 0,-7-3 0 16,0 2-9-16,7-2 9 0,7 0 0 0,0 0 0 16,-3-3 0-16,3-4 0 0,-4 4 0 0,8-7 0 15,-1 7 0-15,-3-13 0 0,0-3 0 0,4 6 0 16,0-6 0-16,3-6 9 0,-4 6-9 0,4-9 8 0,-3 5 2 0,0-8 0 16,3 3 0-16,-4-1 0 0,1-2 2 15,3-4 0-15,-7-3 0 0,11 3 0 0,-8-2-12 0,-3-1 8 16,-3 3-8-16,10-6 8 0,-7-3-8 0,0 6 0 0,4-12 0 15,-8 9 8-15,4-3-8 0,-7 0 0 16,7 6 9-16,-7 0-9 0,7 3 0 16,-7 7 0-16,0 0 0 0,0 6 0 0,0 3 10 0,0 0-2 0,0 0-8 0,0 0 12 15,0 0-4-15,0 9-8 0,-7 0 11 16,7 1-11-16,0 9 0 0,-3 6 0 16,3-7 0-16,3 8 0 0,-3-5 0 0,7 5 0 0,-3-1 0 0,3-7 0 15,-4 8 0-15,1-8 0 0,3 1 0 0,4 0 0 16,-8 0 0-16,4-3 0 0,0-1-10 0,0-5 10 15,4 2-65-15,-8-6-6 0,8-2-1 0,0-4-480 16,-1 0-96-16</inkml:trace>
  <inkml:trace contextRef="#ctx0" brushRef="#br0" timeOffset="109527.1036">4128 6605 1036 0,'-8'3'92'0,"1"-3"-73"0,0 6-19 0,-3-2 0 16,3-4 144-16,3 6 24 15,-3-6 6-15,7 0 1 0,-3 3-122 0,-1 6-24 0,4-9-5 0,0 0 0 16,0 0-14-16,7 7-2 16,0-4-8-16,4 3 12 0,-4-6-3 0,3 0-1 15,5 0 0-15,2 0 0 0,-6 0 15 0,13 0 2 16,-9 6 1-16,6-6 0 0,3 0-1 0,-6 0 0 0,7 4 0 0,-1-4 0 16,5 0-2-16,-5 6-1 0,5-3 0 0,2-3 0 15,-6 6-10-15,10-3-1 0,-7-3-1 0,4 7 0 16,0-14-10-16,-4 7 0 0,0-3 0 15,4-3 0-15,-7 3-9 0,0-7-4 0,-1-5-1 0,1 5 0 32,0-5-20-32,-4-4-4 0,0 0-1 0,0 0 0 0,-3 3-25 0,-4-9-4 0,0 7-2 15,-7-1-710-15</inkml:trace>
  <inkml:trace contextRef="#ctx0" brushRef="#br0" timeOffset="109912.4961">4487 6207 1209 0,'0'0'53'0,"-3"-3"12"0,-1-4-52 0,-3 4-13 16,7-3 0-16,0 0 0 0,-3 3 63 0,-1-4 9 0,4 7 3 0,0 0 0 15,0 0-35-15,7 0-6 0,-7 0-2 16,0 0 0-16,0 0-16 0,0 0-3 0,0 0-1 16,0 0 0-16,7 7 12 0,-3 2 3 0,3 10 0 0,0 0 0 15,0 6 8-15,-7 3 1 16,3 3 1-16,5 1 0 0,-8 8 3 0,0-2 0 16,0 0 0-16,0 6 0 0,0-1-23 0,-8 1-4 0,5 3-1 0,-4-3 0 0,3 6-3 0,-3-2-1 15,4-5 0-15,3-5 0 0,0 6-8 16,0-3 10-16,0-4-10 0,-4-2 10 0,4-4-10 0,0 4 0 15,0-7 9-15,0 3-9 0,-10-2 0 16,3-4 0-16,7-3 0 0,-7 3 0 16,7-7-25-16,-7 1-3 0,3-3-1 0,-3 3 0 15,3-4-56 1,1-5-11-16,-1-1-3 0,4-9-692 0</inkml:trace>
  <inkml:trace contextRef="#ctx0" brushRef="#br0" timeOffset="110731.6159">5136 6009 939 0,'-14'0'20'0,"7"0"5"0,-3 0 1 0,-1 0 1 0,1 0-27 0,6 7 0 16,-10-4 0-16,7-3 0 0,0 0 8 0,7 0-8 0,-7 6 8 0,7-6-8 15,0 0 0-15,0 0 0 0,-7 0 0 0,7 0 0 16,0 0 0-16,0 0 0 0,0 0 0 0,0 0 0 16,0 0 34-16,0 0 8 0,0 0 2 0,0 0 0 15,0 0 14-15,0 0 3 0,0 0 1 0,0 0 0 16,0 0 2-16,0 0 0 0,0 0 0 0,0 0 0 16,0 0-31-16,0 0-5 0,0 0-2 0,0 0 0 0,0 0-16 0,0 0-10 0,0 0 12 15,0 0-12-15,10 3 8 0,-10-3-8 0,0 0 0 0,0 0 0 16,4 6 32-16,-4-6-1 0,0 0 0 0,3 10 0 15,1-1-7-15,-1 1-2 0,-3 5 0 0,0-2 0 16,0 6 17-16,-3 3 3 0,-1 0 1 0,4 12 0 16,0 0-25-16,0 4-5 0,-3 6-1 0,3 9 0 15,-4-6-12 1,1 4 9-16,3-4-9 0,0-4 8 0,0 1-8 0,0 3 10 16,3-3-10-16,-3 0 10 0,0 0-2 0,4-6-8 15,-4 3 12-15,3-4-4 0,-3 1-8 0,-3-4 0 16,3-6 0-16,0-2 8 0,-4 2-8 0,4-3 8 15,-3-6-8-15,3 0 8 0,-7-4-8 0,0 4 0 16,3-10 0-16,4 1 8 0,-7-1 1 0,7 4 0 16,0-13 0-16,0 0 0 0,0 0-1 0,0 0 0 0,0 0 0 0,0 0 0 15,0 0-8-15,0 0 0 0,0 0 0 0,0 0 0 16,0-13 0-16,4 4 0 0,-4-1 0 0,3-8 0 16,4-1 0-16,4 0 0 0,-11-6 0 0,3 0 0 0,4 3 0 0,0-10 0 15,4 4 0-15,-4 0 0 0,4 3-12 0,3 0 1 16,-7 3 1-16,3-3 0 0,-3 6 10 0,4 3 0 15,-4-2-9-15,4 8 9 16,-4 1 0-16,0-1 0 0,0 1-9 0,0 3 9 16,0 2 0-16,0-2 0 0,4-3 0 0,-4 9 0 15,0-3 0-15,0-4 0 0,-4 7 0 0,8 10 0 16,-4-4 0-16,3-3 0 0,-3 7 0 0,1 5 0 16,-1 4 10-16,0 0-1 0,0 6 0 0,0 0 0 15,-4-3 2-15,1 13 0 0,-4-7 0 0,3 6 0 16,-3-6-11-16,4-2 0 0,-1 2 9 0,1-3-9 15,-1-6-25-15,-3-4-10 0,4-2-1 0,-4 3-608 16,0-7-120-16</inkml:trace>
  <inkml:trace contextRef="#ctx0" brushRef="#br0" timeOffset="111248.4637">5948 6483 1152 0,'0'0'51'0,"0"0"10"0,0 0-49 0,0 0-12 0,0 0 0 0,0 0 0 0,-7 0 128 0,3 0 22 15,-3-10 5-15,4 10 1 0,-4 0-94 0,7 0-18 0,-4-6-4 0,-3 6-1 16,4-3-25-16,-8 3-5 0,7-6-1 0,-3 6 0 16,0 0-8-16,0 6 0 0,-3-3 0 0,-1-3 0 15,4 6 0-15,-4 1 8 0,-3 2-8 0,0 0 8 16,-3 1-8-16,2-1 0 0,1 1 0 0,-3 8 0 15,-1-8 0-15,7 9 0 16,-3-10 0-16,0 7 0 0,4 3 0 0,3-1 0 16,0-2 0-16,0 3 8 0,3 0-8 0,0-4 0 15,4 4 9-15,4-3-9 0,3-4 9 0,0 4-9 16,0 3 12-16,0-3-12 0,-3-4 10 0,3 4-10 16,3-7 8-16,-3 7-8 0,0-4 22 0,4 4-1 15,0 0 0-15,-4-4 0 0,3 4 2 0,-3 0 0 16,4-4 0-16,-4 4 0 0,-4-4-12 0,1 4-3 0,0 0 0 0,-1-4 0 15,-3-2-8-15,0 5 0 0,-3-5-10 0,-1 6 10 16,0-4-118-16,-3 4-18 0,0-1-3 0,-7-2-1 16</inkml:trace>
  <inkml:trace contextRef="#ctx0" brushRef="#br0" timeOffset="112050.1514">7197 6357 1216 0,'-18'7'54'0,"18"-7"11"15,0 0-52-15,0 0-13 0,-7 0 0 0,0 0 0 16,-4-7 23-16,11 7 1 0,-3 0 1 0,3 0 0 15,0 0-15-15,-7 7-10 16,-4-7 12-16,11 0-12 0,0 0 0 0,0 0 0 0,0 0 0 0,0 0 0 16,0 0 20-16,0 0 3 0,0 0 1 0,0 0 0 15,0 0 11-15,0 0 2 0,0 0 1 0,11-13 0 16,-1 1-18-16,1-4-3 0,0 6-1 0,-1-8 0 16,4 2 15-16,0-3 2 0,-3 0 1 0,-1 4 0 15,1-4-5-15,3 0-1 0,-7 3 0 0,0-2 0 16,0-1 2-16,0-6 0 0,0 6 0 0,-3-6 0 0,0 6-5 0,-1 0-1 15,1-6 0-15,-4 6 0 0,0-3-11 0,0-3-2 16,0 0-1-16,-4 0 0 0,4 3-10 0,-3-3 8 16,-1 0-8-16,0 3 8 0,-3-3-8 0,0 9 0 15,0-3 0-15,-3-6 0 0,-1 6 0 0,1 1 0 16,-1 2-9-16,-3 3 9 0,3-2-14 0,1 2 1 16,-1-3 0-16,1 10 0 15,-1-3 13-15,0 6 0 0,1-4 0 0,-1-2 0 16,4 9 0-16,0 0 0 0,-4 0 0 0,1-3 0 15,10 3 0-15,-7 3 0 0,0 3 0 0,0-3 0 16,7-3 10-16,-4 10 2 0,1 5 0 0,3-5 0 16,-4 9-4-16,4 0 0 0,4 6 0 0,3 0 0 0,0 3 4 15,3 6 0-15,-3-5 0 0,4 8 0 0,-4 7 2 0,4 0 1 16,-8 0 0-16,4 0 0 0,7 3 6 0,0 6 2 0,-6 7 0 0,2-7 0 16,4 0-4-16,-3 1-1 0,-1-1 0 0,1 0 0 15,-4-6-2-15,4 7-1 0,-4-7 0 0,0 6 0 16,0 0-5-16,-4-3-1 0,4-2 0 0,0-5 0 15,0-5 9-15,1 6 2 0,-5-10 0 0,4 4 0 16,0-7-20-16,-3-9 0 0,-1 3 0 0,1-6 0 31,-4-3-32-31,3-7-1 0,-6-5 0 0,3 5 0 16,-7-3-44-16,0 4-9 0,0-10-2 0,-4 6 0 16,-3-3-118-16,0-3-24 0,-7 0-5 0,3 0-1 0</inkml:trace>
  <inkml:trace contextRef="#ctx0" brushRef="#br0" timeOffset="112335.0865">6805 6730 1094 0,'0'0'48'0,"0"0"11"0,0 0-47 0,0 0-12 0,0 0 0 0,0 0 0 16,0 0 209-16,7 4 40 0,4-4 8 0,3 0 2 16,0 0-198-16,7-4-39 0,0-2-8 0,4-3-2 15,3-1-12-15,-3 1 9 0,3-7-9 0,0 7 8 16,1-10-8-16,-1 10-12 0,-4-7 2 0,1 7 1 31,-4-1-45-31,1 1-9 0,-8 6-1 0,3-4-1 16,1-2-6-16,-4 3-1 0,-3 6 0 0,3-3-423 15,0-4-85-15</inkml:trace>
  <inkml:trace contextRef="#ctx0" brushRef="#br0" timeOffset="112898.8186">7902 6216 1652 0,'0'0'36'0,"0"0"8"0,0 0 2 0,0 0 0 0,0 0-37 0,0 10-9 0,0-4 0 0,4 3 0 0,-1 1 32 0,1 5 5 16,-1-2 1-16,1-4 0 0,3 7-21 0,-4 0-4 15,5-4-1-15,-1-2 0 0,-4 15 0 0,4-10-1 16,0-2 0-16,-3 6 0 0,3 3 9 0,0-3 3 16,-4-1 0-16,4 1 0 0,0 9-1 0,1-3 0 15,-1 1 0-15,-4-1 0 0,4-3 0 0,0 3 0 16,-3-6 0-16,-1 6 0 0,4-7-9 0,-3 1-1 0,-1 0-1 0,1-3 0 15,-4 3-11-15,0-10 12 0,3 0-12 0,-3 1 12 16,0-4 4-16,0 3 0 0,0-9 1 0,0 0 0 16,0 0 11-16,0 0 3 0,0 0 0 0,-7 0 0 15,4-6 9-15,-4-3 3 0,0 6 0 0,3-7 0 16,-3-5-19-16,4 5-3 0,3-6-1 0,-4-2 0 0,1-4-12 0,3-3-8 16,3 0 10-16,1-4-10 15,-1-5 0-15,4 6 0 0,0-7 0 16,4 1-10-16,-1-1 10 0,1 4 0 0,0-1 0 15,-1 1 0-15,1 0-18 0,-4 9-2 0,3-3 0 0,1 0 0 32,0 6-49-32,3 3-11 0,-4-3-1 0,1 0-1 15,3 1-93-15,0 2-18 0,0-3-4 0,0 0-586 0</inkml:trace>
  <inkml:trace contextRef="#ctx0" brushRef="#br0" timeOffset="113453.5533">8904 6141 1792 0,'-21'0'80'0,"17"0"16"0,-3 0-77 0,4 0-19 0,-8 0 0 0,4 0 0 0,4 0 23 0,3 0 1 0,0 0 0 0,-7 3 0 31,-8-3-40-31,8 0-8 0,4 0-2 0,-1 6 0 16,1-2-14-16,-4 2-2 0,0-3-1 0,0-3 0 0,-4 9 43 0,1-2 0 0,2 2 11 0,1 0-3 16,-3 1 26-16,3-1 5 0,-4 7 1 0,4-7 0 15,0 10-6-15,0-3-1 0,4-4 0 0,-5 4 0 16,5 3-11-16,-1 0-2 15,1 3-1-15,-1-4 0 0,4 4 4 0,0-6 1 16,0 9 0-16,4-3 0 0,3 3-8 0,-4-6-2 16,1-3 0-16,3 2 0 0,-3-2-6 0,3-3 0 15,-4-4-8-15,4-3 12 0,0 4-4 0,4-4-8 16,-4-3 11-16,0 3-11 0,4-6 14 0,-1 0-4 0,-3-6-1 16,0 6 0-16,4-9 5 0,3 6 1 0,4-4 0 0,-4-2 0 15,7 0 1-15,-4-7 0 0,1 3 0 0,0-2 0 16,-1-1-16-16,-2 3 0 0,-1-2 8 0,0-4-8 15,-4 3 0-15,1-3 9 0,-8 1-9 0,4 2 8 0,1-3 4 0,-5 0 1 16,-6 4 0-16,-1 5 0 0,0-9 5 0,1 1 1 16,-8 2 0-16,1 3 0 0,-1-2-3 0,-3 5 0 15,0 1 0-15,0-1 0 0,-4 1-28 0,1 3-5 16,-5 6-2-16,5 0 0 16,-1 0-9-16,0 6-1 0,1-3-1 0,-1 7 0 15,1-4-16-15,-1 3-3 0,0 7-1 0,1-7 0 16,-4 4-117-16,3-4-23 0</inkml:trace>
  <inkml:trace contextRef="#ctx0" brushRef="#br0" timeOffset="114239.782">9352 6119 864 0,'11'6'76'0,"-11"-6"-60"16,0 0-16-16,0 0 0 0,7 7 135 0,-4-4 24 15,-3-3 5-15,7 0 0 0,-3 9-81 0,3-9-17 16,0 0-3-16,0 0-1 15,0 0-39-15,0 0-8 0,-7 0-2 0,0 0 0 16,0 0 4-16,0 0 1 0,7 0 0 0,0 0 0 16,0 0-9-16,-7 0-1 0,7 0-8 0,0 6 12 15,1 4 34-15,-1-7 6 0,-4 13 2 0,4-1 0 16,0 4-29-16,0-6-5 0,-3 12-2 0,3-6 0 16,0 6-18-16,0 3 0 0,0 0 8 0,0 3-8 15,-3-9 9-15,3 3-1 0,0 4-8 0,0-14 12 0,-4 4-3 0,4 0-1 16,-3-3 0-16,-1-1 0 0,1-5 24 0,-1-1 4 15,1 1 0-15,-4-10 1 0,0 0-4 0,0 0-1 16,0 0 0-16,0 0 0 0,0 0-5 0,0 0-2 0,0 0 0 0,7-7 0 16,-3-2-9-16,3-1-3 0,-4-8 0 0,4 2 0 15,-3-3-13-15,6-9 8 0,-3 3-8 0,4-3 0 16,-4-7 0-16,4 7 0 0,3-7 0 0,0 10 0 16,0-3 0-16,0 0 0 0,0 3 0 0,-3 0 0 15,3 6 0-15,0 6-8 0,0-2 8 0,0 5 0 0,0 4 0 16,0-3 0-16,-3 5-8 0,0-2 8 0,-11 6-12 15,0 0 0-15,10 10 1 0,1-4 0 0,3 10-3 0,-4-4-1 16,-3 7 0-16,-3 6 0 0,-4 0 15 0,4 3 0 16,-4 1 0-1,0-1-9-15,0 3-1 0,0-3 0 0,3 7 0 16,-3-13 0-16,-3 9 33 0,6-9 6 0,1 3 2 0,-1-6 0 16,-3 0-31-16,7 3 0 0,-7-10 0 0,4-2-10 15,-1 5 19-15,1-5 4 0,-4-10 1 0,3 9 0 16,-3-9-14-16,7 0 9 0,-7 0-9 0,0 0 8 15,0 0 0-15,4 0 0 0,6-9 0 0,-6-1 0 16,3 1-8-16,0-7 0 0,4-6 0 0,-1-3 0 0,1-9 0 0,3 6 0 16,0-7 0-16,0 1 0 0,4-1 0 0,-4 7 0 15,0-7 0-15,4 7-11 0,-4 9 11 0,0 0 0 32,0 1 0-32,-3 2 0 0,-1 10 0 15,1 3-8-15,-1-4 8 0,-10 7 0 0,7 7 0 0,4 2-10 0,7 7 10 0,-8-4 0 16,-3 7-9-16,0 6 9 0,0 3 0 0,0 4-9 15,-3-4-3-15,3 6 0 0,-3-5 0 0,-4 5 0 16,7-6-34-16,-7 7-7 0,-4-13-2 0,-3 9-644 16,3-9-129-16</inkml:trace>
  <inkml:trace contextRef="#ctx0" brushRef="#br0" timeOffset="115162.8496">7101 6680 756 0,'0'0'33'0,"0"0"7"15,0 0-32-15,4-3-8 0,-4-3 0 0,0 6 0 16,3-3 16-16,-3-3 0 0,4-4 1 0,-4 10 0 0,0 0 5 0,0 0 1 15,-4-9 0-15,4 9 0 0,0 0-23 16,0 0 8-16,-3-7-8 0,-4 7 0 0,3-3 0 0,4 3-10 16,-3-6 1-16,3 6 0 0,-7 0 9 0,3-3 0 15,-3-3 0-15,7 6 0 0,0 0 24 0,-3-4 1 16,-1-2 0-16,1 3 0 0,3 3 14 0,-4-6 2 16,1 3 1-16,3 3 0 0,0 0 11 0,-4-7 3 15,4 7 0-15,0-6 0 0,-3 3-9 0,3 3-2 16,0 0 0-16,0 0 0 0,3-6-7 0,1-4-2 15,-1 7 0-15,1-3 0 0,3 3-11 0,-4-4-2 16,4 7-1-16,0-3 0 0,4-3 2 0,-4 6 1 16,4-6 0-16,-4 6 0 0,3-3-25 0,-3 3 0 0,-7 0 0 0,11 0 0 15,-4 0 0-15,7 0 0 0,0 0 0 0,4 0 0 16,-4 0-15-16,7-7-8 0,0 7-1 0,7 0-490 16,-3-9-98-16</inkml:trace>
  <inkml:trace contextRef="#ctx0" brushRef="#br0" timeOffset="117201.7029">12206 6053 288 0,'0'0'12'0,"0"0"4"0,0 0-16 0,0 0 0 0,0 0 0 0,0 0 0 16,0 0 190-16,-7 0 35 0,7 0 7 0,0 0 2 16,0 0-174-16,0 0-34 0,0 0-7 0,0 0-2 15,0 0-17-15,0 0 0 0,0 0 0 0,0 0 0 16,0 0 0-16,0 0 0 0,0 0 0 0,0 0-9 16,0 0 9-16,0 0 11 0,0-6-3 0,0 6 0 15,0 0 22-15,0 0 4 0,0-10 1 0,0 10 0 16,0 0 25-16,0-3 6 0,-3-3 1 0,3 6 0 0,-4 0-10 15,0-3-1-15,1-3-1 0,-4 6 0 0,3-3-23 16,1-4-5-16,-4 7-1 0,0-6 0 0,0 6-10 0,3 0-3 16,1-3 0-16,-4 3 0 0,-1-6 15 0,-2 6 4 15,3-4 0-15,-4-2 0 0,4 6-20 0,0-3-3 16,-3 3-1-16,3-6 0 0,-4 6 10 0,4-3 2 16,-4-4 0-16,-3 7 0 0,4 0-20 0,-4 0 10 15,3 0-10-15,-3 0 8 0,0 0-8 0,0 0 0 16,-1 0 0-16,1 0-11 0,0 7 11 0,-3-4-8 15,2 3 8-15,1-3-8 0,0-3 8 0,0 10 0 16,4-10 0-16,-5 9 0 0,1 4 14 0,0-4-2 0,4 3 0 0,-4-2 0 16,-1 6 0-16,1 2 0 0,0-2 0 0,4 3 0 15,-1 9-4-15,-3-3 0 0,3 3-8 0,4-3 12 16,4 4-12-16,-4-1 8 0,0 6-8 0,3-5 0 16,8 2 0-16,-4-3 0 0,0-3 0 0,3-3 0 15,1-3 0-15,3 3 0 0,-4-9 0 0,8 5 0 16,-4-8 0-16,4 5 0 0,3-5 0 0,-4-4 0 15,1 4 0-15,-1-7 0 0,5-3-8 0,-1 6 8 16,-4-6 0-16,4 0 0 0,0-6 0 0,-3 6 0 16,3 0 0-16,4-10 11 0,-4 1-11 0,3-4 10 15,5-2-10-15,-8-1 0 0,3-3 0 0,1-6-11 16,3 3 11-16,-7-9 0 0,0 9 0 16,1-3 0-16,-1 0 0 0,-4-4 0 0,1 4 0 0,-4 3 8 15,3-9-8-15,-2 9 8 0,-1-3-8 0,-4-3 8 16,1 3 0-16,-1-4 0 0,4 4 0 0,0 0 0 0,-3 3 2 15,-1 4 1-15,4-4 0 0,0 9 0 0,0-3-3 0,1-2-8 16,-1 11 12-16,-4-2-4 0,-3 9-8 0,0 0 8 16,11 0-8-16,-4 9 8 0,3-2 3 0,1 11 0 15,-8 1 0-15,5 6 0 0,-1 3 4 0,0 7 1 16,0-7 0-16,0 7 0 0,0-1-4 0,0 4 0 16,3-4 0-16,-2 4 0 0,2-13-28 0,-3 10-5 15,4-10-2-15,3-3 0 16,-4 3-189-16,8-10-37 0</inkml:trace>
  <inkml:trace contextRef="#ctx0" brushRef="#br0" timeOffset="118217.0891">14168 5555 921 0,'0'0'40'0,"0"0"10"15,0-4-40-15,0 4-10 0,-7-6 0 0,-1 6 0 16,1-6 214-16,4 3 41 0,-1 3 8 0,4 0 1 15,-7-7-199-15,7 7-40 0,0 0-8 0,0 0-1 16,-7 0-16-16,4-3-12 0,-1-3 3 0,-3 3 0 16,0-3-5-16,0 6-1 0,-4-10 0 0,4 10 0 0,-3-3 2 0,-1 3 0 15,-3-6 0-15,-4 6 0 0,1 0 13 0,-1 6 0 16,4-3 0-16,0-3-9 0,-4 10 9 0,1-1 0 16,3-3 0-16,-4 4 0 0,0-1 11 15,1 1-3-15,-1 5 0 16,4-2 0-16,-4 2-8 15,4 4 0-15,0-3 9 0,0-3-9 0,3 8 0 0,1-8 0 0,3 6 0 0,3-4 0 16,1-5 0-16,3 9 0 0,3-10 0 0,1 7 0 0,3-7 0 0,3 7 0 16,1-4 0-16,3-2 0 0,4 6 0 0,-1-1 8 15,1-2-8-15,0-4 0 0,-1 7 18 0,1-7-1 0,3 1 0 0,0 5 0 16,0-5 4-16,1-1 1 0,-5 1 0 0,8-1 0 16,0 0-1-16,-4 1 0 0,3-4 0 0,-6 3 0 15,0-5-8-15,-1 5-1 0,1-3-1 0,-4 4 0 16,4-1-11-16,-8-3 8 0,4-3-8 0,-7 7 8 15,1-1 5-15,-5-2 1 0,-3 8 0 0,0-2 0 16,-7-4 11-16,0 7 3 0,-4 0 0 0,-3 2 0 16,-3 1-8-16,-5 0-2 0,1 0 0 0,0 0 0 15,3-4-2-15,-3 10 0 16,0-6 0-16,0 0 0 0,0-3-16 16,3-4 8-16,1 4-8 0,-1-7 0 0,0-2-8 0,1-4-9 0,-1 6-2 0,0-9 0 15,1 0-39-15,-4 0-8 16,3-3-2-16,0-3 0 0,1-4-137 0,-1 1-28 0,0 0-6 0,4-7-1 0</inkml:trace>
  <inkml:trace contextRef="#ctx0" brushRef="#br0" timeOffset="118982.5367">14810 5783 403 0,'3'-6'36'0,"1"-3"-36"0,-4 9 0 0,0 0 0 16,0-6 184-16,0 6 31 0,3-4 5 0,-3 4 2 15,0 0-90-15,0 0-19 0,0 0-3 0,0 0-1 0,0 0-36 16,0 0-7-16,0 0-2 0,0 0 0 16,0 0-38-16,0 0-8 0,0 0-2 0,0 0 0 15,0 0 0-15,-7 4 0 0,0 5 0 0,0-3 0 0,0 4 5 16,-4-1 1-16,-3 0 0 16,4 1 0-16,-1-1-11 0,1-2-3 0,-5 8 0 0,1-2 0 15,0 6 10-15,0 3 2 0,4-10 0 0,-5 7 0 0,1 0 14 16,0 6 3-16,4-6 1 0,-1 3 0 0,0-10-26 0,4 7-12 15,0-3 10-15,0 2-10 0,0-2 0 0,4-3 0 16,3 2 0-16,-4 1 0 0,8-3 0 0,-4 2 0 16,3-5 0-1,4-1 0-15,0 0 0 0,0-2 0 0,0-4-8 0,4-3 8 0,0 6-24 0,3-6 1 16,0 0 1-16,3 0 0 0,-6-6 36 0,3 3 7 16,0-4 2-16,4-2 0 0,-4 0-15 0,4 2-8 0,-1-2 8 15,-3-4-8-15,4-2 13 0,0-1-1 0,-1 7-1 16,1-10 0-16,3 0-3 15,-3 3-8-15,3-6 12 0,0 4-4 0,-3-4-8 0,3 9 0 16,-3-12 0-16,-4 9 0 0,-4-3-14 0,1 7 5 0,-1-4 1 16,-3 1 0-16,-3 2 8 0,-4-3-8 0,0-2 8 0,-4 2-8 15,1 6 8-15,-4 1 0 0,-4 0 8 0,1-1-8 16,-8 4 8-16,0 3-8 0,1-3 8 0,-4 6-8 16,-4-4 0-16,4-2 0 0,-7 6 0 0,6-3 0 15,-2-3-22-15,3 6 1 0,-1 0 0 0,5 0 0 16,-4 0-40-1,3 0-8-15,0-3-2 0,1 3-545 0,-1 3-110 0</inkml:trace>
  <inkml:trace contextRef="#ctx0" brushRef="#br0" timeOffset="119792.5303">15438 5733 576 0,'0'0'51'0,"0"0"-41"0,0 0-10 0,0 0 0 16,0 0 180-16,0 0 35 0,0 0 6 0,0 0 2 0,0 0-137 0,0 0-27 15,0 0-6-15,0 0-1 16,0 0-40-16,0 0-12 0,0 0 0 0,0 0 8 0,0 0-8 0,0 0 11 15,-4 7-11-15,4-7 12 0,-3 3-12 0,-5 6 0 16,1-3 0-16,4 4 8 0,-4-7 11 0,0 3 1 16,0 4 1-16,0-1 0 0,0 0 35 0,0 7 8 15,-4-6 0-15,4 8 1 0,0-2-26 16,0-3-6-16,0 2-1 0,3 4 0 16,-3-3-32-16,4-4 0 0,-4 10-15 0,3-3 5 0,-3 0 10 15,3 0 0-15,1-1 10 0,3 1-10 0,0-3 9 0,0 3-9 16,0-4 8-16,3-5-8 0,1 6 0 0,0-4 0 15,-4-6 0-15,3 4 0 0,4-7 0 0,0 3 0 16,4-3 0-16,-1-3 0 0,1 7 12 0,3-4-4 16,0-3 0-16,4-3 0 0,-1 3-8 0,-2 0 12 0,6-7-12 15,-4 4 12-15,1-6-12 0,3-1 10 0,-3 1-10 16,3-7 10-16,-3 7-10 0,3-7 0 16,-4 7 0-16,1-10 0 0,3 3 0 0,-3-6 0 0,-4 4 0 15,0-4 8-15,4 0-8 0,-4-3 0 0,0-1 0 16,-4 5 0-16,1-5 0 0,-4 1 0 0,4 0 9 15,-4 3-9-15,0-3 0 0,-4 0 0 0,1 3 0 0,-1 0-8 16,1 10 0-16,-1-4 0 0,1 7 0 0,0-7 0 16,-1 13-13-16,1-3-3 0,-4-4 0 0,0 10 0 15,0 0-44 1,0 0-10-16,0 0-2 0</inkml:trace>
  <inkml:trace contextRef="#ctx0" brushRef="#br0" timeOffset="120479.8651">16147 5614 115 0,'0'0'10'0,"0"0"-10"0,0 0 0 0,0 0 0 16,0 0 247-16,0 0 47 0,0 0 10 0,0 0 1 15,0 0-166-15,0 0-34 0,0 0-6 0,0 0-2 16,3 13-61-16,1-7-13 0,3 3-3 0,-4-5 0 15,-3 5-9-15,4 3-3 0,3-2 0 0,0-1 0 16,-4 1 32-16,5 2 5 0,-5 4 2 0,4 3 0 0,-3-4 12 16,3-2 2-16,-4 12 1 0,1-6 0 0,3 0-18 0,-4 6-4 15,-3-6-1-15,4 3 0 32,-4-4-18-32,0 1-3 0,-4 0-1 0,4 0 0 0,-3-4-17 0,-1-2 0 0,4 0 0 15,0-4 0-15,-3 0 14 0,-1 1-4 0,4-10-1 0,0 0 0 0,0 0 3 0,-3 3 0 16,3-3 0-16,0 0 0 0,0 0 2 0,0 0 1 15,-7 0 0-15,7 0 0 0,0-3-3 16,0-4-1-16,-4-2 0 16,1 0 0-16,3-7-1 0,0 7 0 0,3-10 0 0,1 0 0 15,-4 3-10-15,3 4 0 0,4-13 0 0,0 6 8 0,4-6-8 0,-1-3 0 0,1 9 0 16,3-10 0-16,4 4-20 0,-4 0 0 16,-4 0 0-16,5 3 0 15,-1-3-27-15,0 6-5 0,3-6 0 0,-2 6-1 16,-1 4-23-16,0 2-5 15,0-2-1-15,0-1 0 0,0 6-98 0,0-2-19 0,14-13-4 16,-6 15-1-16</inkml:trace>
  <inkml:trace contextRef="#ctx0" brushRef="#br0" timeOffset="121057.842">17272 5457 115 0,'0'0'0'0,"0"0"10"0,0 0-10 0,0 0 0 0,0 0 0 0,0 0 0 16,0 0 342-16,4 0 66 0,-4-9 14 0,3 6 2 15,-3 3-328-15,0 0-65 0,-3-6-14 0,-1 6-2 16,0 0-5-16,1 0-1 0,-4 0 0 0,0 0 0 16,0 6 20-16,-4-3 4 15,4 6 1-15,0-2 0 0,-4-4 3 0,1 6 1 0,-1 1 0 0,1 2 0 16,-1 1-13-16,1-4-2 0,-1 7-1 16,0-1 0-16,1-2-2 0,-4 6-1 0,0 0 0 0,0 6 0 15,-1-6 3-15,1 2 1 0,0 1 0 0,-3 3 0 16,2-6 1-16,1 0 1 0,-3 6 0 0,3-6 0 15,-1-3-12-15,5 3-2 0,-1-4-1 0,4 4 0 16,-3 0-10-16,6 0 0 0,-3-10 0 0,4 10 0 16,6-3 0-16,1 9 8 0,-1-7-8 15,8 1 8-15,3 0-8 0,0 0 0 0,4 0 0 0,3 6 0 0,0-6-12 16,4-4 3-16,-1 1 0 0,5-7 0 16,2 1-136-16,-3-7-27 15,4-3-6-15</inkml:trace>
  <inkml:trace contextRef="#ctx0" brushRef="#br0" timeOffset="121542.0997">17646 5802 1036 0,'-7'3'92'0,"0"-3"-73"0,3 7-19 0,1-7 0 16,-4 3 137-16,3 3 24 0,4-6 5 0,0 0 1 16,0 0-131-16,0 0-25 0,0 0-11 0,0 0 8 15,0 0-8-15,11 0 0 0,3 0 0 0,0-6 0 16,-3 3 31-16,3-4 4 0,3-2 1 0,1 6 0 16,-4-7 25-16,4-5 6 0,-1 5 1 0,1-5 0 15,-4 5-26-15,4-5-5 0,-4 2-1 0,4-3 0 16,-4 7-24-16,0-4-12 0,0-2 10 0,-4-1-10 15,5-3 8-15,-8 10-8 0,3-7 0 0,-3-3 9 16,0 7-9-16,0-4 0 0,0 0 0 0,0 4 8 16,-7-4-8-16,4 1 0 0,-4 2 0 15,0-3 8-15,3 7 1 0,-3 0 0 16,-3-1 0-16,-1 4 0 0,1 3 5 0,-4-4 1 0,-4 7 0 0,1 0 0 0,-1 0 0 0,1 0 0 16,-8 7 0-16,4 2 0 0,-4-6-7 0,1 13-8 15,-5-7 11-15,5 10-11 0,-4-9 26 0,3 12-2 16,0-4 0-16,1 1 0 0,-1 0 0 15,0 0-1-15,4 6 0 16,-3 3 0-16,2 3-10 0,1 1-1 0,4-1-1 0,-1 1 0 0,4 2-3 0,0 1 0 16,7-1 0-16,0-6 0 0,4 0-8 0,-1 1-9 15,4-4 9-15,4 0-13 16,3 0-29-16,0-6-6 0,7-7 0 0,4 4-685 16,0-16-137-16</inkml:trace>
  <inkml:trace contextRef="#ctx0" brushRef="#br0" timeOffset="123260.4465">19435 5486 403 0,'0'0'17'0,"0"0"5"0,0 0-22 0,0 0 0 16,0 0 0-16,0 0 0 0,0 0 237 0,0 0 43 15,0 0 9-15,0 0 2 0,0 0-203 0,0 0-40 16,0 0-8-16,10-4-1 0,1 4-30 0,3 0-9 15,3 0 0-15,5 0 0 0,-1 0 41 0,3 4 2 0,-2 2 0 0,6-6 0 16,4 6 27-16,3-3 6 0,0-3 0 0,0 7 1 16,4-7-52-16,0 0-10 0,3 0-3 15,1 0 0-15,3-7-3 0,-1 4-1 16,1-3 0-16,0-4 0 0,0 4-8 0,-4-3-17 16,1-1 4-16,-5 1 1 15,-2 0-20-15,-4-7-3 0,-1 6-1 0,-2 1 0 0,-5 0 18 0,1-1 3 0,-7-5 1 0,-1 5 0 16,-3 1 6-16,0 6 8 0,-3-4-13 0,0 4 5 15,-4-3-9-15,3 3-2 16,-3-3 0-16,-7 6 0 16,0 0-26-16,0 0-6 0,0 0-1 0,0 0-688 0</inkml:trace>
  <inkml:trace contextRef="#ctx0" brushRef="#br0" timeOffset="123666.6005">20197 4664 1267 0,'0'0'112'0,"0"0"-89"15,0 0-23-15,0 0 0 0,0 0 120 0,0 0 19 0,0 0 4 0,0 0 1 16,0 0-91-16,0 0-17 16,-4 9-4-16,0 4-1 0,-3-1-15 0,4 4-4 0,-1-3 0 15,1 2 0-15,-1 4-3 0,1 0-1 0,-4 3 0 0,3 0 0 16,1 3 12-16,-1 3 3 0,-3 7 0 0,0-1 0 16,0 1 14-16,0 2 3 0,-4 7 1 0,1 3 0 15,-4 3 0-15,-4 4 0 0,0-1 0 0,-3 4 0 16,0-4-19-16,3 3-4 0,-3-2-1 0,4-1 0 15,-1 0 4-15,0 7 1 0,4-4 0 0,4-2 0 16,-1-11-22-16,4 8 0 0,3-7 0 0,1-7 0 31,-1 1-19-31,4-10-8 0,-3-3-1 16,3-6-1-16,3 0-107 0,-3-4-22 16,4-5-4-16</inkml:trace>
  <inkml:trace contextRef="#ctx0" brushRef="#br0" timeOffset="124349.553">20750 5602 1486 0,'-14'-10'66'0,"7"10"14"0,0 0-64 0,0-3-16 0,4-3 0 0,-4 6 0 16,-1 0 49-16,8 0 7 0,0 0 2 0,0 0 0 15,0 0-39-15,0 0-8 0,0 0-2 0,0 0 0 16,0 0 6-16,-3 6 1 0,-1-3 0 0,1 7 0 16,-4 2-16-16,0-2 8 0,0-1-8 0,-4 0 0 15,1 1 57-15,-5-1 6 0,5 10 1 0,-4-10 0 0,3 1-48 16,1 5-8-16,-1 1-8 0,0-3 9 0,4 6-9 0,0 2 0 15,0 1 0-15,4-3 8 0,-1 6-8 0,1-6 0 16,3 6 0-16,0-6 0 0,3 0 0 16,1-3 0-16,-1 2 0 0,4 1 0 0,0-3 0 0,4-7 0 15,-4 1 0-15,4 5 0 0,-1-5 0 0,4-7 0 16,4-3 0-16,-7 0 0 0,-1 0 0 0,4-3 0 16,4-7 0-16,3 4 0 0,-3-6 0 0,3-4 16 15,0 0-2-15,4-3-1 0,-4 1 8 0,0-8 2 16,0 8 0-16,0-7 0 0,1-4-5 15,-5 1-1-15,4 3 0 0,-7-3 0 0,1 3-4 16,-1 0-1-16,-4 3 0 0,1-3 0 0,-1 0-12 16,-3 6 11-16,-3 0-11 15,-4 3 10-15,-4 4 8 0,1-4 2 16,-1 3 0-16,-3-2 0 0,-3-1-8 0,-4 7 0 16,3-1-1-16,-7 1 0 0,4-1-11 0,-3 10-12 0,-4-6 2 0,-1 6 1 0,1 0-13 0,0 6-2 15,0-6-1-15,-4 0 0 16,4 10-56-16,0-10-11 0,3 9-3 0,1 1 0 15,-8-1-96-15,4 7-19 0,-25 18-4 0,11-12-1 0</inkml:trace>
  <inkml:trace contextRef="#ctx0" brushRef="#br0" timeOffset="125271.2183">22535 5529 403 0,'0'0'17'0,"0"0"5"0,0 0-22 0,0 0 0 0,0 0 0 0,11 0 0 15,-4 0 331-15,0 0 61 0,4 0 13 0,-1 0 3 16,1 7-298-16,-11-7-59 0,0 0-12 0,10 0-3 15,5 0-36-15,-1 0-10 0,-14 0-1 0,7-7 0 16,0 4 0-16,0-6 0 0,-4 3 0 0,1-4 0 16,-4 1 11-16,0-1 0 0,3 4 0 0,-3-3 0 15,-7-4 10-15,0-2 4 0,4 5 1 0,3 1 0 16,-7 2 2-16,0 4 1 0,-4-6 0 0,4 3 0 16,-4 3-6-16,4-4-2 0,-10 4 0 0,3 3 0 15,3 0-2-15,-3 3-8 0,-7-3 12 0,7 0-4 16,0 7-8-1,-4-4 0-15,0-3 9 0,-3 9-9 0,-4-3 17 0,4-3-1 0,4 4 0 0,3 2 0 16,-8-6 0-16,8 4-1 0,0 8 0 0,-4-2 0 0,8-4 1 16,-4 1 0-16,-4 5 0 0,1-5 0 0,9 8-16 0,-2-2-10 15,-1 3 2-15,1-3 0 0,3 2 8 16,0 1 0-16,0 0 0 0,0 0 0 0,-1 3 0 0,5 0 0 16,6-7 0-16,-3 14 0 0,0-10 9 0,4 2-9 15,7-2 12-15,-1-6-12 0,1-4 0 0,-1-2-9 16,4-4-1-16,1 3 0 0,6-6 10 0,-7 0 0 15,-4-6 0-15,1-4 0 0,10 7 0 0,-3-3 0 16,-8-4 0-16,4-2 0 0,1 2 12 0,2-5-1 16,-3-1-1-16,-3-3 0 0,-8 0 3 0,12 4 1 0,-5-4 0 15,1-6 0-15,-8 6-14 0,4 0 11 0,4-6-11 0,-1 6 10 16,1 7-10-16,-4-4 0 0,-3 0-10 0,3 7 10 16,3 0 0-16,-3-1 0 0,-3 7-8 0,-4 3 8 15,7 0 0-15,-7 0 0 0,3 10 0 0,-3-1-9 16,0 3 9-16,0-2 0 0,0 15-9 0,0-6 9 15,-7 0 0-15,4 6 0 0,3-6 0 0,-4 12 0 16,1-9 0-16,-1 3 0 0,4 3 0 0,0-3 0 16,0-6 0-16,0 0 0 0,-3-3-9 0,3 2 9 31,7-8-75-31,-7-1-8 0,0-9-1 0,0 0-549 0,0 0-110 0</inkml:trace>
  <inkml:trace contextRef="#ctx0" brushRef="#br0" timeOffset="125677.3755">23089 4974 1324 0,'0'0'118'0,"0"0"-94"16,0 0-24-16,0-9 0 0,0 9 144 0,0-6 25 0,4 3 5 0,3-4 1 15,3 4-124-15,-2 3-25 0,2-6-5 0,1 6-1 32,-1 0-40-32,4 0-9 0,-3 0-2 0,0 6 0 0,-4-3 23 0,0 7 8 0,3-4 0 0,-3 3-9 15,-3-2 18-15,3 2 4 0,-4 1 1 0,1 2 0 16,-4-3 30-16,3 7 5 0,-3 9 2 0,0-6 0 15,0 9-9-15,-3 7-2 0,3 2 0 0,-4 4 0 16,1 3-17-16,3-3-4 0,-4 0-1 0,1 3 0 16,-1 3-18-16,1-4 0 0,-1-5 8 0,4 6-8 15,-7-10 0-15,7 1 0 0,-3 3-8 0,-1-1 8 16,-3-12-31-16,4 10 0 0,-4-7 0 0,3-3 0 16,-3-6-22-16,0 0-5 0,3-4-1 0,-3-5-565 15,4-1-112-15</inkml:trace>
  <inkml:trace contextRef="#ctx0" brushRef="#br0" timeOffset="126177.2631">23594 4868 1324 0,'0'0'118'0,"0"0"-94"0,0 0-24 0,0 0 0 16,0 0 116-16,0 0 18 0,3 9 4 0,4 1 1 16,-7-10-106-16,7 6-21 0,0-3-4 0,1 3 0 15,-5-3-8-15,4 4-10 0,0-1 10 0,0-3-13 16,0 7 13-16,-3-1 0 0,3 0 9 0,-4 1-9 16,4-1 56-16,-3 7 6 0,0 3 1 0,-1-4 0 15,-3 10-6-15,4-3-1 0,-4 3 0 0,0 10 0 16,-4-1-20-16,4 4-4 0,-3 0 0 0,-1 6-1 15,0-10-20-15,1 13-11 0,-1-6 12 0,1-3-12 16,-1-1 0-16,-3 4 0 0,4-3 0 0,3-10-9 0,-7 6-8 16,0 1-2-16,3-7 0 0,1-9 0 15,-4 6-37-15,3 0-7 0,0-12-1 0,1 2-902 16</inkml:trace>
  <inkml:trace contextRef="#ctx0" brushRef="#br0" timeOffset="127015.5134">25118 5138 1036 0,'0'0'92'0,"0"0"-73"0,0 0-19 0,0 0 0 0,-7 0 129 0,3 0 23 15,-3 0 4-15,0 0 0 0,0 0-108 0,-4 6-23 16,4-6-4-16,-3 6-1 0,-1-3-20 16,4-3 0-16,-3 6 0 0,-5-2 0 0,1-4 9 0,0 6-9 15,0-3 12-15,4 3-12 0,-8-3 38 0,4 4 1 16,3-4 0-16,4 6 0 0,-3-3 11 0,-1 4 2 15,4 6 1-15,0-7 0 0,0 0-36 0,3 7-7 16,-3-3-2-16,4 2 0 0,-4-2-8 0,3 3 8 16,1 2-8-16,3 1 8 0,-4 6-8 0,4 0 8 15,4-3-8-15,-4 3 8 0,3 0 32 0,4-6 7 16,0 6 1-16,4-6 0 0,-1 6-48 0,1-6 0 0,0-6 0 16,3 2 0-16,3 1 0 0,-3-7 9 0,1-5-1 15,-1 2 0-15,0 3 0 0,0-9-8 16,4 6 12-16,-4-6-4 0,3-6-8 0,1 0 8 15,-4 3-8-15,0-7 8 0,0 1 6 0,0 0 1 0,0-7 0 16,-3 6 0-16,3-5 0 0,0 2 0 0,-3-6 0 16,-1-3 0-16,1 10 1 0,-4-4 0 0,4-3 0 15,-4 1 0-15,0-7-16 0,-4 6 0 0,1 0 0 0,-4-6 0 16,0 9 0-16,0-6 8 0,-4 0-8 0,1 3 0 16,-4 1-10-16,-4-1-8 0,1 3-2 0,-1-3 0 15,-7 0 10-15,1 10 2 0,3-7 0 0,-4 7 0 16,0 0-8-16,1-1 0 0,-1 1-1 0,0 3 0 15,8 2-3-15,-1 4-1 0,-6 0 0 0,2 0 0 16,1 4-42 0,-3 2-8-16,-1 3-1 0,0 7-856 0</inkml:trace>
  <inkml:trace contextRef="#ctx0" brushRef="#br0" timeOffset="127437.342">25516 5047 691 0,'0'0'61'0,"0"0"-49"0,-7 0-12 0,7 0 0 15,0 0 271-15,0 0 51 0,0 0 10 0,0 0 3 16,0 0-259-16,0 0-52 0,0 0-11 0,0 0-1 16,0 0-12-16,0 0-12 0,11 6 2 0,0-3 1 15,3-3 9-15,3-3 0 0,1-3 10 16,3 6-10-16,0-4 42 0,4-2 2 0,0-3 1 0,-1-1 0 16,5 4 7-16,-5 3 2 0,1-3 0 0,0 3 0 15,-4-4-36-15,3 7-7 0,-2 0-2 0,-1-3 0 16,0-3-9-16,0 6 8 15,0-3-8-15,-7-4 8 16,1 7-8 0,-1-6-17-16,3 3 4 0,-6-3 1 0,-1 6-48 0,-2-10-8 0,2 7-3 0,-3-3 0 0,0-3-181 0,0-1-36 0,11-15-7 0,0 16-1 15</inkml:trace>
  <inkml:trace contextRef="#ctx0" brushRef="#br0" timeOffset="127827.8197">25933 4617 1695 0,'0'0'37'0,"0"0"8"0,0 0 2 0,0 0 1 0,0 0-39 0,0 0-9 0,0 0 0 0,0 0 0 16,0 0 21-16,0 0 3 0,0 0 0 0,0 0 0 15,0 0-10-15,0 0-2 0,0 0 0 0,-4 9 0 16,1 1 10-16,3-1 2 0,0-3 0 0,-4 4 0 16,1-7 19-16,-1 6 4 0,4 4 1 0,-7-1 0 15,0 4-20-15,3-3-3 0,-3 9-1 0,-3 0 0 16,-1 12 2-16,-3-6 0 0,0 16 0 0,-4-9 0 15,-3 12 3-15,0-3 1 0,-4 6 0 0,1 3 0 16,-1-6-9-16,0 6-1 0,-3 7-1 0,7-13 0 16,0 6-11-16,-1-6-8 0,5 4 9 0,-4-4-9 15,0-7 0-15,6 1 0 0,1 3 0 0,0-9 0 16,0-7 12-16,4-3-3 0,2-6-1 0,1 6 0 16,0-6-64-16,0-10-14 0,4 0-2 0,3-2-1 15,-7-4-90-15,7-3-17 0,-7-10-4 0,-4-2-1 0</inkml:trace>
  <inkml:trace contextRef="#ctx0" brushRef="#br0" timeOffset="129489.5057">26585 4473 864 0,'7'-7'76'0,"-3"4"-60"16,-4 3-16-16,7-6 0 0,-7 6 108 0,0 0 18 16,0 0 4-16,0 0 1 0,4-9-54 0,-4 9-10 15,0 0-3-15,0 0 0 0,-4-7-36 0,4 7-8 16,0 0-2-16,0 0 0 0,-7-3-10 0,7 3-8 16,0 0 12-16,0 0-12 0,0 0 12 0,0 0-12 15,0 0 12-15,0 0-12 0,0 0 32 0,0 0-1 16,0 0 0-16,0 0 0 0,0 0-16 0,0 0-3 15,0 0-1-15,0 0 0 0,0 0 7 0,0 0 2 16,0 0 0-16,0 0 0 0,0 0 12 0,0 0 4 0,0 0 0 0,0 0 0 16,-7 0-10-16,7 0-2 0,0 0 0 15,-4 10 0-15,1-4-9 0,-1-3-3 0,1 6 0 0,3 1 0 16,3 6 4-16,-3-4 0 0,-3 4 0 0,-1 9 0 16,1 0 1-16,-1 3 1 0,-3 0 0 0,-3 10 0 15,-1 3-4-15,0-4-1 0,-3 7 0 0,4 3 0 16,-8-3-13-16,4 0 0 0,0 0 0 0,0 3 0 15,0 3 9-15,-1-6-9 0,1 0 8 0,0-3-8 16,4 9 11-16,-4-6-3 0,-1-6-8 0,5-1 12 16,-1-2-12-16,-3-7 0 0,4 6 0 0,-5-9 0 15,5 4 0-15,-1-11 9 0,1-2-9 0,-4 3 8 16,3-10-8-16,-3 1 0 0,7-1 0 0,-4 1-11 16,4-4 11-16,-3 3 0 0,-1-9 10 0,0 7-10 15,4-4 0-15,0-3 0 0,7 0 0 0,0 0 0 0,-3 0 0 16,-4 6 0-16,7-6 0 0,0 0 0 0,0 0 0 0,0 0-12 15,0 0 12-15,0 0-10 0,0 0 10 0,0 0 0 16,0 0-9-16,0 0 9 0,0 0 0 0,0 0 0 16,0 0-9-16,0 0 9 0,0 0 0 0,0 0-8 15,0-9 8-15,0 9 0 0,0 0-12 16,-4-7 12-16,4 7-12 0,-3-9 12 0,3 9-13 16,0-6 4-16,-4 2 1 0,4 4 0 0,-3-6 8 0,3-3-13 15,3 6 5-15,-3-4 8 0,4-2-9 0,-4-4 9 16,7 1 0-16,0-1 0 0,-4-2 0 0,8 5 0 15,0-9 0-15,-1 4 0 0,1-4 0 0,3 0 0 16,0 0 0-16,0 1 0 0,4-8-9 0,-1 11 9 16,1-4 0-16,0 3-9 0,-1 4 9 0,-3-4 0 0,4 7 8 15,0-4-8-15,-4 1 0 0,3 2 0 0,1 7 0 16,-4-3 0-16,4-4 0 0,3 10 0 0,0-3 0 16,0-3 0-16,-3 6-16 0,3-3-4 0,4 3 0 0,-4 0-1 15,-7 3 7-15,0 3 2 0,4-3 0 0,-8 13 0 16,4-3 12-16,-6 12 10 0,2-7-2 0,1 14 0 15,-4-4 14-15,0 7 2 0,0-4 1 0,-4 3 0 16,4 1 5-16,-3-1 1 0,0-5 0 0,3-1 0 16,-4 6-13-16,1-9-2 0,3-6-1 0,-4 6 0 15,4-12 5-15,-3 2 0 0,6 4 1 0,1-9 0 16,0-4-42-16,3-3-9 0,-4 3-2 16,4-6 0-16,0-6 32 0,-3 3 0 0,0-3-8 0,-1-4 8 15,4-5 8-15,-3 2 4 0,-1-3 0 0,1-2 1 16,0-1-13-16,3 0-16 0,0-6 3 0,0 0 1 15,0-3 12-15,4 2 16 0,-4-5-3 0,3 0-1 0,1 3-20 0,0-7-5 16,-4 7-1-16,0 0 0 0,-3-7 14 0,3 10 10 16,0-3-2-16,-4 3 0 0,1 6-8 0,-4-6-16 15,0 12 4-15,0-2 1 0,-3 5 11 0,-1 1-10 16,-3-1 10-16,0 4-10 0,0-3 10 0,0 6-10 16,0 3 10-16,-3-7-10 0,-1-2 10 0,1 9-12 15,-4-10 12-15,7 10-12 0,0 0 12 0,-4-9-8 16,0 9 8-16,4 0-8 0,0 0 8 0,0 0 0 15,0 0 0-15,0 0 0 0,0 0 0 0,0 0 0 0,-10 0 8 16,-1 9-8-16,8 1 8 0,-4-1-8 0,0 1 8 0,0-1-8 16,3 7 0-16,-3 3 8 0,0-4-8 0,0 4 0 15,3 0 11-15,1 0-3 0,-1 0 0 0,1 6 0 16,-1 3-8-16,4-3 0 0,-3 0 0 0,3-6 8 16,-4 6-8-16,4-6 0 0,0 0 0 0,0-1 0 15,0 1 8-15,0-3-8 0,0 3 0 0,4-4 8 16,-1-2-8-16,1 3 0 0,-1-7 0 0,4 7 0 15,0-7-8-15,1 0 8 0,2-5 0 0,-3 2 0 16,0 3 0-16,4-9 0 0,-4 7 0 0,3-7 0 16,1-7 9-16,3 7-9 0,0 0 10 0,0-9-10 15,4 9 8-15,3-10-8 0,-3 1 0 16,-1 0 9-16,5 2-9 0,-1-5 0 0,0-4 0 0,4 0 0 16,-4 4 0-16,3-13 0 0,1 0 0 0,0 6 0 15,3-6-9-15,-3 3 9 0,-1-3 0 0,5 6 0 16,-5-6 0-16,1 6 0 15,-4 0 0-15,0 4 0 16,1-4 0-16,-8 9 0 0,0 1 0 0,-4 0 0 16,1 2 0-16,0-2 0 0,-4 9 0 0,-7 0 0 0,0 0 0 0,10 9 0 0,-3-2 0 15,0 5 9-15,0 4 20 0,0-1 4 0,-3 4 1 0,3 0 0 16,-3 6-24-16,3-3-10 0,-4 10 8 0,1-4-8 16,3 0 12-16,3-3-4 0,1 3 0 0,-1 0 0 15,-2-6-8-15,2 0 0 0,1 3 0 16,-4 4 0-16,0-10-14 0,-4 6-5 0,4-7-1 0,-3 7 0 31,-1 1-72-31,-3-4-14 0,-3 3-3 0,3 3-887 0</inkml:trace>
  <inkml:trace contextRef="#ctx0" brushRef="#br0" timeOffset="133077.9589">2632 8957 576 0,'0'0'25'0,"-7"6"6"0,3-6-31 0,-6 6 0 0,-1-6 0 0,7 4 0 15,-3-4 191-15,0 0 32 0,7 6 6 0,0-6 2 16,0 0-163-16,0 0-32 0,0 0-6 0,0 0-2 16,0 0-28-16,0 0 0 0,0 0 0 0,0 0 0 15,0 0-12-15,0 0 12 0,0 0-12 0,0 0 12 16,0 0 0-16,0 0 0 0,0-6 0 0,-7 6 0 16,4-10 0-16,3 10 9 0,0 0-9 0,0 0 12 15,0-9 11-15,0-1 2 0,0 4 1 0,0-3 0 16,0-1 0-16,3 7 0 0,-3-9 0 0,0 8 0 15,7-5-6-15,-7 3 0 0,0-7-1 0,7 4 0 16,0-1-3-16,-3-2-1 0,3 2 0 0,0 7 0 16,0-6-15-16,-3 0 9 0,6 2-9 0,-3-2 8 15,0 9-8-15,4-6 0 0,-4 6 0 0,-3 0 0 16,6 0 0-16,-6 0 0 0,-4 0 0 0,7 6 0 16,3-6 0-16,-3 0 8 0,0 6-8 0,4-3 8 0,-8-3-8 15,1 10 0-15,-4-10 0 0,7 6-11 0,-3-3 3 16,3 6 0-16,-4 1 0 0,4 6 0 0,-7 2 8 0,4 1-8 15,-1 6 8-15,4 4-8 0,-7 2 8 16,0 0 8-16,-7 4-8 0,7-1 11 0,0 1-11 0,0-1 12 16,-3-2-12-16,3 2 12 0,3 1-12 0,-3-7 0 15,-3-3 0-15,3 3 8 0,0 0-8 0,0-6 0 16,0-3 0-16,0 0 0 0,0-3 0 0,0-4 0 16,0 4 0-16,0-4 0 0,0-5 0 0,0 2 0 15,3 0 0-15,-3 1 0 0,7-1 0 0,-7 1 0 16,11-1 0-16,-8 4 0 0,8-4 8 0,0-6-8 15,-1 3 8-15,-6-2-8 0,-4-4 20 0,0 0-2 0,10 0 0 0,1 0 0 16,3-4 10-16,0-2 3 0,0-3 0 0,4-1 0 16,0-5-3-16,-1-4 0 0,8 0 0 0,-8-6 0 15,8-3-8-15,0-1-3 0,-4-5 0 0,4-1 0 16,-1-2-17-16,1 2 0 0,0-9 0 0,0 1-9 31,3-1-120-31,-4-3-24 0,1-7-5 0</inkml:trace>
  <inkml:trace contextRef="#ctx0" brushRef="#br0" timeOffset="133687.1917">3785 8982 979 0,'-14'6'87'0,"14"-6"-70"0,-7 3-17 0,4-3 0 15,-8 7 107-15,4-4 17 0,3 3 4 0,1-3 1 16,3 3-50-16,0-6-11 0,0 0-1 0,0 0-1 16,0 0-39-16,0 0-8 0,0 0-2 0,7 0 0 15,0 0-2-15,4-6-1 0,-1 3 0 0,4-3 0 16,-3-7-24-16,-1-2-5 0,8 5-1 0,-4-5 0 16,-3-4 16-16,3 0 0 0,4 3 0 0,-8-3 10 15,4-3 0-15,-3 0 0 0,-8 10 0 0,4-7 0 16,0-3-10-16,1 10 0 0,-8-4 0 0,0 3 0 15,3-9 0-15,-3 10 10 0,-3-4-10 0,3 7 10 16,0-7 16-16,0 4 3 0,-8 2 1 0,1-5 0 16,0 5-10-16,4 4-1 0,-8-4-1 0,4 7 0 15,0-3-3-15,-3 6-1 0,3 0 0 0,-4 0 0 16,4 6-22-16,-4-3-5 0,-3 7-1 0,-3 2 0 16,2 1 14-16,5 3 16 0,-8-4-3 0,8 10-1 0,-4-3-24 15,3 0-4-15,-7 0-2 0,11 9 0 0,-10-3 18 16,2 3 0-16,5 7 0 0,6-7 9 0,-10-3 13 15,14 3 2-15,-7 7 1 0,7-7 0 0,0-3 3 16,7 3 1-16,0 3 0 0,0-2 0 0,7-7-17 0,-3 3-4 16,3 0-8-16,7-6 12 0,-7-1-12 0,1 1 0 15,2-3 0-15,1 0 0 0,-4-7-14 0,4 4-6 16,-1-7 0-16,1 3-1 16,-8 1-127-16,5-10-26 0,-1 0-5 0</inkml:trace>
  <inkml:trace contextRef="#ctx0" brushRef="#br0" timeOffset="134124.5919">4180 8853 633 0,'0'0'56'0,"0"0"-44"0,0 0-12 0,0 0 0 15,0 0 224-15,0 0 42 0,0 0 9 0,0 0 1 16,0 0-167-16,0 0-33 0,4 4-8 0,3-4 0 16,7 0-49-16,-3 0-10 0,-4 6-1 0,3-3-8 15,1 6 8-15,-1-2-8 0,1-4 0 0,0 6 0 16,-4 7 8-16,0-7-8 0,3 7 0 0,-3-3 0 16,-3-4 11-16,3 7-11 0,0-1 10 0,-3-2-10 15,3 2 12-15,-4 1-4 0,1-3-8 0,-1 2 12 16,4-5-12-16,-7-1 0 0,7 1 8 0,-7-1-8 0,4 0 8 15,-4-9-8-15,0 0 11 0,0 0-11 0,0 7 28 0,0-7-2 16,0 0 0-16,0 0 0 0,0 0 4 0,0 0 1 16,0 0 0-16,-4-7 0 0,-6-2-9 0,3 6-2 15,0-3 0-15,7-10 0 0,-7 3-11 0,3-2-9 16,4-4 12-16,0-6-12 0,-7 3 8 0,7-9-8 16,-4 2 0-16,8 4 0 0,3-3 0 0,-7-7 0 15,4 7-12-15,3 0 3 16,3-6-24-16,4 8-5 0,-7-2-1 0,11 9 0 15,-7 1-25-15,3-1-6 0,7 3-1 0,-3 0 0 16,-1 4-106-16,4-7-22 0,22-12-4 0,-15 9-1 0</inkml:trace>
  <inkml:trace contextRef="#ctx0" brushRef="#br0" timeOffset="134531.0891">5038 8571 1152 0,'0'0'51'0,"-7"0"10"0,-4 6-49 0,-3-2-12 16,7 2 0-16,0-3 0 0,0-3 103 0,7 6 17 16,-7-3 4-16,7-3 1 0,0 0-58 0,0 0-12 31,0 0-3-31,0 0 0 0,10 0-31 0,1 0-6 16,-1 0-2-16,1 0 0 0,7 0 32 0,6-3 7 0,1-3 0 0,3 6 1 0,1 0-12 0,2-9-2 15,1 9-1-15,3-10 0 0,-3 1-17 0,3-1-3 16,1-5-1-16,-5 5 0 0,8-9-17 0,-4 10 0 15,-3-7 0-15,0 7 0 16,-4 0-38-16,-3-1-2 0,3 1 0 0,-7-1 0 16,0 1-19-16,-6 0-4 0,-1 2-1 0,-4-2 0 15,-3 9-35-15,0-10-7 0,-3 1-2 0,-4 9-601 0</inkml:trace>
  <inkml:trace contextRef="#ctx0" brushRef="#br0" timeOffset="134874.7444">5105 7812 1324 0,'0'0'118'16,"-11"0"-94"-16,1 0-24 0,-1 0 0 0,4 0 24 0,3 7 1 15,-3-4 0-15,0 6 0 0,4-3 11 0,3 4 1 16,-7-1 1-16,7 7 0 0,0-4-30 0,0 7-8 16,7-3 0-16,-4 12 0 0,1-3 14 0,6 10 2 15,1-7 0-15,0 10 0 0,-1-4 28 0,1 10 7 16,-1-6 1-16,4 12 0 0,-3-3 9 0,-4 6 3 16,0 0 0-16,4 7 0 0,-4-4-24 0,0-2-4 15,0 5 0-15,0-2-1 0,0 6-12 0,0-4-3 16,4-2 0-16,-4-4 0 0,3 0-20 0,1-6 0 15,-4 3 0-15,0-12 0 16,3 6-27-16,-2-6-9 0,-1-4-3 0,-4-6-597 16,1 4-119-16</inkml:trace>
  <inkml:trace contextRef="#ctx0" brushRef="#br0" timeOffset="135187.2167">5856 8687 1555 0,'0'0'138'0,"-7"7"-110"16,4-4-28-16,-1 6 0 0,0 0 116 0,1-2 17 15,6 8 4-15,1-2 1 0,0 3-95 0,-1 2-19 16,8 8-4-16,-4-5-1 0,0 5-19 0,3 2 10 16,-3 6-10-16,8-5 8 0,-5-4-8 0,-3 3 0 15,0-3 0-15,4 3-11 0,-1-3-10 0,-6 0-3 16,3-6 0-16,-4 0 0 16,5 0-35-16,-5-10-7 0,1 1-2 0,-4-1 0 0</inkml:trace>
  <inkml:trace contextRef="#ctx0" brushRef="#br0" timeOffset="135343.3855">6011 8367 1324 0,'0'0'59'0,"0"0"12"0,0 0-57 0,0 0-14 0,0 0 0 0,0 0 0 15,11 7 139-15,-1-4 25 0,1 3 4 0,0 3 2 16</inkml:trace>
  <inkml:trace contextRef="#ctx0" brushRef="#br0" timeOffset="136311.9075">7147 8258 1944 0,'0'0'86'0,"0"0"18"0,0 0-84 0,0 0-20 16,0 0 0-16,0 0 0 0,0 0 52 0,0 0 5 15,0 0 2-15,0 0 0 0,0 0-46 0,0 0-13 16,0 0 0-16,0 0 8 0,-3 3-23 0,-4 3-4 15,0 0-1-15,-4-3 0 0,0 7 0 0,1-4 0 16,-4-3 0-16,0 7 0 0,0-1 20 0,-4 0 14 16,4 4-2-16,-7 0-1 0,3-4 12 0,4 0 2 15,-7 7 1-15,7 0 0 0,-4-4 0 0,4 7 0 16,-4-3 0-16,1 3 0 0,2-1-12 0,1-2-2 0,0 12-1 16,0-3 0-16,0 0-3 0,3-3-8 15,1 10 12-15,3-4-4 0,0 0 4 0,0 7 0 0,0 2 0 16,7-2 0-16,-4-7-12 0,4 7 0 0,0 2 0 0,4-2 0 15,-1-10 0-15,1 9 0 0,-4-6 0 0,3 1 0 16,4-4 0-16,0 0 0 0,0-6 0 0,0 0 0 16,1-1-15-16,2-2 2 0,1-3 0 0,-1-4 0 15,4 4 0-15,-3-10 0 0,3 6 0 0,0-9 0 16,4-3 13-16,-1-3 0 0,1 3-10 0,0-4 10 16,-1-2 0-16,5 3 0 0,-1-7 0 0,3-3 0 15,1 1 0-15,-4-4 13 0,-3 6-3 0,3-2-1 16,4-4-9-16,-1 3 8 0,-6-3-8 0,3 0 8 15,-3 1-8-15,3-1 0 0,-3-6 0 0,-1 6 8 16,1-6-8-16,-4 0 0 0,4 3 0 0,-4-3 0 0,-4 0 0 16,-3 0 0-16,4 3 0 0,-4-3 0 0,-3-4-18 15,-4 4 4-15,0 0 1 0,0 6 0 0,0 1 0 0,-4 8 0 16,-3-6 0-16,0 13 0 0,0 3 13 0,-4-6 0 16,1 12 0-16,-1-3 0 0,1 4 0 0,-1 2 13 15,0 7-2-15,1-4-1 0,-4 4-10 0,3-3 0 16,1 2 9-16,3 4-9 0,-4-3 0 0,4 3 0 15,-4-1 0-15,8 1 0 0,6-3 0 0,-3 3 0 16,-3-1 0-16,3 4 0 0,3-3 0 0,-3 3-8 16,0-6 8-16,4 9 0 0,-1-6 0 0,4 0-10 15,0-4 10-15,1-2 0 0,2 6 0 0,1 3-8 16,-1-10 8-16,4 4 0 0,-3-7 0 0,3 1 14 16,4-1-2-16,-1 0-1 0,-3-9-11 0,4 7 0 15,-4-7 0-15,7-7 0 0,1-2 0 0,2-4 0 0,-3-2 0 16,11-4 8-16,-4-6-8 0,4-3 10 0,3-1-10 0,-3-2 10 15,3-3-10-15,1 5 0 0,-5-8 0 0,5 2 0 16,-4 7 0-16,-1-6-14 0,1-1 2 0,-4 1 0 16,-3 5 12-16,3 1 0 0,0-6 0 0,-3 9 0 15,0 6 0-15,-1 0 0 0,5-6 9 0,-5 12-9 16,5-2 10-16,-5 5-10 0,-3 7 10 0,1-3-10 16,2-4 0-16,-3 10 0 0,-3 4 0 0,-4 2 0 15,0 3 0-15,4 1 0 0,-4-1 0 0,-3 0 0 16,-8 7-10-16,4 3 10 0,0-3-8 0,-7 2 8 15,0 1 8-15,0 6 6 0,-3-6 2 0,-1 9 0 16,-3-3 5-16,0 4 2 0,-7-4 0 0,0 9 0 16,0-6 11-16,0 7 2 0,-4-1 1 0,-7 4 0 0,-3 0-11 15,-4-4-2-15,4 4-1 0,-7-4 0 16,0-5 8-16,-1 2 1 0,5-9 1 0,-8 3 0 16,0-6-58-16,0 0-12 0,-3-10-3 0,0 4-741 15,-1-10-149-15</inkml:trace>
  <inkml:trace contextRef="#ctx0" brushRef="#br0" timeOffset="143531.5057">9948 8518 864 0,'0'0'76'16,"0"0"-60"-16,0 0-16 0,0 0 0 0,0 0 80 0,0 0 12 15,0 0 4-15,0 0 0 0,0 0-35 0,0 0-6 16,0 0-2-16,0 0 0 0,0 0-5 0,0 0-2 16,0 0 0-16,0 0 0 0,0 0-27 0,0 0-6 15,0 0-1-15,0 0 0 0,0 0 31 0,0 0 5 16,0 0 2-16,0 0 0 0,4-10-32 0,-4 7-6 15,0 3-2-15,3-6 0 0,-3 6-10 0,0-9 0 16,0 9 0-16,4-7-11 0,-4 7 11 0,0 0 0 16,0-9 0-16,0 9 0 0,0-9 20 0,-4 5 0 15,4-5 0-15,0 9 0 0,0 0 9 0,0 0 2 16,0 0 0-16,0 0 0 0,0 0-8 0,4-6-2 16,-1-4 0-16,-3 10 0 0,0 0-9 0,0 0-3 15,0 0 0-15,0 0 0 0,0 0-9 0,0 0 0 0,0 0 0 0,0 0 0 16,0 0 0-16,8 0 0 0,-1 10 0 0,0-1 0 15,-4 1 0-15,4 5 10 0,0-2-10 16,-3 2 10-16,-4 4-2 0,3 0 0 0,-3 3 0 0,4 0 0 16,-1 3-8-16,-3-6 8 0,0 6-8 0,0 0 8 15,7 3-8-15,-7 1 10 0,4-4-10 0,-4 3 10 16,7-9-10-16,-3 6 0 0,-4-6 0 0,3-1 8 16,4 1-8-16,0-3 0 0,0 0 0 0,0-4 0 15,-3-2 0-15,-1-1 0 0,8-3 0 0,-4 0 0 16,0-2 0-16,4 2 0 0,-1-6 0 0,-3 0 0 15,4-6 8-15,-4 6-8 0,0-10 8 0,0 4-8 16,4 3 12-16,-4-3-4 0,3-7 0 0,-3 4 0 0,0-7 4 16,0 6 0-16,4-5 0 0,-4-4 0 0,0 0-12 0,0 0 0 15,7-6 0-15,-3 0 0 0,-4 3 0 0,3-9 0 16,5 3 0-16,-1-1 0 0,0 4 0 0,-4 3 0 16,-3 0-9-16,0 0 9 0,11-3 0 0,-11 10 0 15,-7 2 0-15,0-3 9 0,7 7-9 0,-3 0 0 16,-4-1 0-16,0 4 0 0,-4-3 13 0,4 9-2 15,0 0-1-15,0 0 0 0,-10 0-10 0,10 0 8 16,0 0-8-16,0 0 8 0,0 0-8 0,-7 9 0 16,0 7 0-16,-1-1 0 0,12 7 0 0,-8-3 0 15,1 6 0-15,3 3 0 0,0-2 0 0,3 2 0 16,1-3 0-16,-4 3 0 0,-4-3 0 0,12 0 0 16,-1-3 0-16,-4 3 0 0,-3-6 0 0,0 0 0 15,7-3 0-15,0-1 0 0,-7-2 0 0,4 2 8 0,3 1-8 16,0-6 8-16,3-7-8 0,1 6 12 0,-11-9-12 15,0 0 12-15,14 0-3 0,-3 6 0 0,-11-6 0 0,7 0 0 16,7 0 8-16,-3 0 2 0,-1-6 0 0,-3 6 0 16,4-9-19-16,-1 6-16 0,4-4 4 0,1-2 0 15,-5-1 12-15,1 1 0 0,10 0 0 0,-7-7 0 16,-3 7 0-16,-1-10 0 0,4 3 0 0,0-3 0 16,0 0 8-16,1 4-8 0,-5-7 0 0,1 0 0 15,6 0 0-15,-6-3 0 0,-7 0 8 0,3 3-8 16,-4-3 10-16,4 0-2 0,-3-4 0 0,-1 4 0 15,-10-3-21-15,7 3-5 0,4-3-1 0,-8 3 0 16,1 6-2-16,-1-6-1 0,4 6 0 0,0 0 0 16,0 0-22-16,0 1-5 15,-3 2-1-15,3-3 0 0,7 10-125 0,-7-7-25 0</inkml:trace>
  <inkml:trace contextRef="#ctx0" brushRef="#br0" timeOffset="144156.3567">11197 8534 1036 0,'0'0'46'0,"0"0"10"0,0 0-45 0,0 0-11 16,0 0 0-16,0 0 0 0,0 0 165 0,0 0 31 16,0 0 7-16,-3 3 1 0,-1 6-116 0,1 1-24 15,6 2-4-15,-6 1 0 0,3-7-20 0,-4 3-3 16,4 1-1-16,4 5 0 0,-4-2-5 0,0 3-2 15,3-4 0-15,4 4 0 0,0 3-19 0,0-10-10 0,-3 7 10 16,3-1-10-16,0-2 0 0,4-4 0 0,-11 1 0 0,3 5 0 16,1-5-8-16,-1-4-8 0,1 4-2 0,-4-10 0 31,0 0-51-31,0 0-11 0,0 0-1 0,0 0-802 0</inkml:trace>
  <inkml:trace contextRef="#ctx0" brushRef="#br0" timeOffset="144328.191">11222 8073 1962 0,'-21'0'87'0,"14"0"17"0,7 0-83 0,-4 0-21 16,-6 0 0-16,6 0 0 0,-3 0 32 0,7 0 1 15,0 0 1-15,0 0 0 16,0 0-136-16,0 0-27 0,11 6-6 0</inkml:trace>
  <inkml:trace contextRef="#ctx0" brushRef="#br0" timeOffset="144852.0986">11684 8069 1440 0,'-14'4'128'0,"10"-4"-103"15,-6 6-25-15,-1-3 0 0,-3 3 59 0,3-6 6 16,1 10 2-16,3-4 0 0,-7-3-30 0,7-3-5 15,7 0-2-15,0 0 0 0,-4 6-22 0,-3-2-8 16,0 2 0-16,7-6 0 0,0 0 0 0,-3 3 0 16,-8 3 0-16,7-3 0 0,4-3 16 0,0 0-2 15,0 0-1-15,-7 7 0 0,-3-4 23 0,10-3 5 16,0 0 1-16,0 0 0 0,-7 6-8 0,7-6-2 16,7 9 0-16,0-9 0 0,-4 10-5 0,8-10-2 0,0 9 0 15,3-9 0-15,7 7 8 0,0-4 2 0,0-3 0 0,4 0 0 16,3 0-3-16,0 0-1 0,4 0 0 0,0-3 0 15,0 3-11-15,-1-7-3 0,1 7 0 0,3-3 0 16,1-3-6-16,-5-4-2 0,-2 7 0 0,2-3 0 16,-2 0-9-16,-1 3 8 0,0-4-8 0,-3 7 8 15,-1-3-8-15,1-3 0 0,-4 6 0 0,0-3 8 16,4-3-8-16,-4-4 0 0,0 1 0 0,-3 2 0 16,0 4 0-16,3-3-12 0,0 3 2 0,-3-3 1 15,-1-4-16 1,1 1-3-16,-4 6-1 0,4-4 0 0,-1-2-6 15,-3 9-1-15,-3-6 0 0,0 3 0 0,-1-4-80 0,-3 4-16 16,-7 3-3-16,0 0-745 0</inkml:trace>
  <inkml:trace contextRef="#ctx0" brushRef="#br0" timeOffset="145305.1046">12234 7508 288 0,'0'0'12'0,"0"0"4"0,-3-6-16 0,-4 6 0 0,3-3 0 0,-6 3 0 16,3 0 360-16,0 0 70 0,7 0 14 0,-8 3 2 16,8-3-311-16,-7 0-63 0,0 6-12 0,4 4-2 15,-1-1-37-15,4 0-7 0,-3 7-2 0,3-3 0 16,0 12-12-16,0 0 11 0,0 3-11 0,0 0 10 16,3 16 6-16,1 0 0 0,-1 6 1 0,1 7 0 15,-4-4 7-15,3 10 2 0,1-4 0 0,-4-2 0 16,0-4-2-16,0 3 0 0,3-2 0 0,-3-1 0 15,0 0-12-15,-3-2-2 0,3-4-1 0,0-7 0 16,0 1-9-16,-4-6 0 0,1-1 0 0,-1-6 0 16,-3 7-14-16,4-10-5 0,-4-3-1 0,0 3 0 15,3-6-34-15,-3-4-7 16,4 4-2-16,-1-9 0 0,-3 8-17 0,0-8-4 16,3 2-1-16,4-2 0 0,-7 2-15 0,4-2-4 15,3-4 0-15,0-6-606 0</inkml:trace>
  <inkml:trace contextRef="#ctx0" brushRef="#br0" timeOffset="146211.1509">12700 7358 1555 0,'0'0'138'0,"0"0"-110"0,0 0-28 0,0 0 0 0,0 0 33 16,0 0 2-16,0 0 0 0,7 0 0 0,-7 0-16 0,11 0-3 15,-1 0-1-15,4 0 0 0,-3 0 1 16,0 0 1-16,-4-3 0 0,0-4 0 0,3 7-7 0,-3-6-2 16,-7 6 0-16,7-3 0 0,0-3 7 0,-7 6 1 15,4-4 0-15,-4 4 0 0,0 0 19 0,0 0 4 16,7-6 1-16,-7 6 0 0,0 0-32 0,0 0-8 15,0 0 0-15,0 0 0 0,0 0 9 0,0 0 1 16,0 0 0-16,0 0 0 0,0 0-1 0,0 0 0 16,0 0 0-16,0 0 0 0,0 0 10 0,0 0 1 15,0 0 1-15,0 0 0 0,0 0 2 0,0 0 0 16,0 0 0-16,0 0 0 0,0 0-23 0,0 0 8 16,0 10-8-16,3-1 0 0,1 4 9 0,-4-1-9 15,4 4 12-15,-4 3-12 0,0 6 9 0,0 3-9 16,0 9 0-16,3-2 9 0,1 9-9 0,-4 3 0 0,3 6 0 15,1 1 0-15,-1 5 0 0,1-2 0 0,-1-4 0 16,1 0 8-16,-1 0-8 0,1 1 10 0,3-1-10 0,-4-3 10 16,1-3-10-16,3 7 0 0,-4 2 0 0,1-3 8 15,0 1-8-15,-4-4 0 0,0-3 0 0,0 3 0 16,0-9 0-16,0 3 0 0,0 0 0 0,0-10 0 16,0 4 0-16,0-13 0 0,-4 3 0 0,0-9 0 15,-3 3 13-15,7-10-2 0,-3-2-1 0,3-1 0 16,-7-3 3-16,7-6 1 0,0 0 0 0,0 0 0 15,0 0-5-15,0 0-1 0,-4-6 0 0,4-3 0 16,-3-1-8-16,3-8-14 0,0 2 3 0,0-3 1 16,0-3 10-16,3 0-12 0,-3-6 12 0,4 0-12 15,-1 3 12-15,1-10 0 0,-1 4 0 0,4-4 0 16,-3 1 0-16,3-4 0 0,0 4 0 0,0 5 0 0,0-2 0 16,0 3-8-16,0 9 8 0,4-6 0 0,-4 6-11 15,4-6 11-15,-1 6-13 0,-3 7 5 0,4-10-5 0,-1 12-1 16,1-2 0-16,3-4 0 0,-3 13 1 0,-1-3 0 15,1-1 0-15,3 14 0 0,0-7 13 0,0 9 0 16,-7 1 0-16,4 8 0 0,-4-2 12 0,0 3 0 16,0 0-1-16,4-1 0 0,-1 8-11 0,4-8 10 15,0 7-10-15,0 1 10 0,1-8-10 0,-1 11 0 16,3-11 0-16,1 7 8 0,0 1-8 0,-1-8 8 16,1 1-8-16,0-3 8 0,-4-4-8 0,7 4 0 15,-4-6 0-15,1-1 0 16,0-9-42-16,3 6-7 0,4-6-2 15,-1-6-610-15,1-3-123 0</inkml:trace>
  <inkml:trace contextRef="#ctx0" brushRef="#br0" timeOffset="148922.9576">14912 7938 1123 0,'0'0'49'0,"0"0"11"0,0 0-48 0,0 0-12 16,0 0 0-16,0 0 0 0,3-10 45 0,-3 7 7 15,0 3 0-15,8-6 1 0,-5-3-37 0,1 2-8 16,-1 4-8-16,-3 3 11 0,7-6-11 0,-3-4 0 15,3 7 0-15,-4-3-11 0,1-3 19 0,-4-1 3 16,3 4 1-16,-3 6 0 0,0 0 8 0,0 0 1 16,4-9 1-16,-1 9 0 0,-3 0 29 0,4-10 5 15,-4 7 2-15,0 3 0 0,0 0-26 0,7-6-6 16,-4 3-1-16,-3 3 0 0,4-7-5 0,3-2 0 16,-7 9-1-16,4 0 0 0,3-9-1 0,-4 2 0 0,-3 7 0 15,4 0 0-15,-1-9-6 0,1 6-2 0,-4 3 0 0,7-7 0 16,-4 7-2-16,-3 0-8 0,4-3 12 0,-4 3-4 15,7-6-8-15,-7 6 10 0,3-9-10 0,-3 9 10 16,0 0-2-16,0 0 0 0,0 0 0 0,0 0 0 16,0 0 0-16,0 0-8 0,0 0 12 0,0 0-4 15,0 0 4-15,0 0 0 0,4 9 0 0,3 0 0 16,-7 1-1-16,0 6 0 0,4 9 0 0,-4-3 0 16,-4 3-11-16,8 12 12 0,-4-2-12 0,0-1 12 15,0 10-4-15,0-6-8 0,0-1 12 0,3 7-4 16,1-9-8-16,-1-1 0 0,-3 4 0 0,0-4 8 15,0-5-8-15,-3 5 10 0,3-6-10 0,-4-3 10 16,4 4-2-16,-3-4-8 0,-1-6 12 0,4-1-4 0,-3-2 0 16,-1-7 0-16,4-9 0 0,-4 10 0 0,4-1 2 15,0-9 0-15,0 0 0 0,0 0 0 0,0 0-2 16,0 0-8-16,0 0 12 0,0 0-4 0,0 0-8 16,-3 7 0-16,3-7 0 0,0 0 0 0,-7 3 0 0,7-3 8 15,0 0-8-15,0 0 0 0,0 0 0 0,0 0 0 16,0 0 0-16,-7 0 0 0,0 0 0 0,7 0 0 15,-7-3-12-15,3-4 12 0,1-2-14 0,-4-4 5 16,3 1 1-16,-3 2 0 0,3-2 8 0,1-4 0 16,-1-3 0-16,1 4 0 0,-1-4 0 0,1-6-8 15,3 3 8-15,-4-3 0 0,4 0-12 0,-3-4 4 16,3 4 0-16,0-3 0 0,3-6-3 0,-3-4 0 0,0 4 0 0,4-4 0 16,-1 3 11-16,1-9 0 0,-1 1-9 15,4-1 9-15,1 12 0 0,-1-8 0 16,3 2 0-16,-3 3 0 0,4 7 0 0,-1-6 0 0,1-1 0 15,3 4 0-15,4 0 0 0,-1-4 0 0,1 7 0 0,3-7 0 16,0 7 0-16,4 0 0 0,-4 0 0 16,4 3 0-16,3-1 0 0,0 8 0 0,1 2 0 0,-1 7 0 15,-4-1-12-15,-2 7 12 0,2-3-12 16,1 12 12-16,-4 3-9 0,4 1 9 0,-4 9 0 0,-3-4 0 16,-1 4 0-16,-3 0 0 0,1 0 10 0,-5 6-2 15,-3 0 6-15,-3-3 2 0,-1 3 0 0,-6 3 0 16,-1-3 0-16,-3 4 0 0,0 2 0 0,-3-3 0 15,-1 0 3-15,-3 1 1 0,-4-4 0 0,4 0 0 16,0 3-12-16,-4 0-8 0,1-9 12 0,3 6-12 0,-8-6 0 16,5 0 0-16,-1 6 0 0,-3-10-9 0,3 4-9 15,1-3-2-15,6-4 0 0,-3 4 0 16,0-6-53-16,-4-7-11 0,4 3-3 16,0-6-829-16</inkml:trace>
  <inkml:trace contextRef="#ctx0" brushRef="#br0" timeOffset="149516.5743">15991 7787 1612 0,'0'0'144'0,"0"0"-116"0,-7 7-28 0,4-7 0 15,-4 0 97-15,7 0 14 0,-7 3 2 0,7-3 1 16,0 0-85-16,0 0-17 0,-7-3-3 0,7 3-1 15,0 0-8-15,0 0 0 0,0 0 0 0,0 0 0 16,0 0 0-16,-4 9-11 0,-3-3 1 0,4-3 0 16,3 7 10-16,-4-1 0 0,1 7 0 0,-1-4 0 15,4 4 0-15,-4 0 0 0,1-4 0 0,3 10 0 0,0-3 0 0,0 0 0 16,0 0 0-16,3-1 0 0,1 1 8 0,0 6 1 16,-1-6 0-16,1 0 0 0,3-3-9 0,0-1-14 15,0-5 3-15,0 2 1 0,0-5 10 0,3 2 0 16,1-3 0-16,0-6-8 0,-1 0 8 0,1-6 0 15,3 6 0-15,0-9 0 0,4 2 12 0,3-5 5 16,-7-4 1-16,7 7 0 0,-3-7 9 0,3-3 1 16,-7 0 1-16,4 1 0 0,-1-8-9 0,-3 8-1 15,0-1-1-15,1-6 0 0,-8 0 2 0,0 6 0 16,0-9 0-16,-4 9 0 0,-3-6-2 0,4 0 0 16,-4 6 0-16,0 0 0 0,-4 0-6 0,-3 4-2 15,0 5 0-15,0-2 0 0,4-4-10 0,-8 7 0 16,4-1 0-16,-4 1 0 15,1-1-20-15,-1 4-7 0,-6 3-1 0,2-3 0 16,1 6-20-16,-3 0-4 0,3 0 0 0,-1 0-1 16,1 0-83-16,0 0-16 0,0 9-3 0</inkml:trace>
  <inkml:trace contextRef="#ctx0" brushRef="#br0" timeOffset="150007.7465">16824 7536 1922 0,'0'0'85'0,"0"0"18"0,0 0-83 0,-7 0-20 0,0 0 0 0,7 0 0 15,-11-3 60-15,11 3 7 0,-3-6 1 0,-4 6 1 16,0-9-36-16,3 9-7 0,-3-10-2 0,4 10 0 31,-5-6-43-31,-2 6-9 0,6 0-1 0,-3 0-1 0,-3 0 11 0,6 6 3 0,-6-3 0 0,3 4 0 16,-4 2 8-16,0-3 8 0,1 4-12 0,-1-1 12 16,4 0 0-16,0 1 0 0,0-1 0 0,0 1 0 15,0 5 0-15,7-2 0 0,-4-4 0 0,8 7 0 16,-1-7 0-16,1 7 0 0,0-6 0 0,3-1-10 15,0 10 10-15,0-10-12 0,3 1 12 0,4 5-12 16,-7-5 12-16,4-1 0 0,3 0 0 0,0 1 0 16,0-1 16-16,0-2 0 0,1 2-1 0,-1 0 0 0,0-2-1 15,0 2 0-15,0-6 0 0,0 7 0 0,-3-1-2 16,-1 0 0-16,1 4 0 0,-4-4 0 0,-4 1 9 0,1 2 2 16,0-5 0-16,-4 2 0 0,-4 0-23 0,4 10 8 15,-7-9-8-15,3-1 0 0,-3 7 0 0,-3-7 8 16,-4 0-8-16,0 1 0 0,-1-1 0 0,1 1-20 15,-7 2 4-15,4-9 1 16,-5 7-47-16,5-10-10 0,-4 9-1 16,-1-9-1-16,5 0-125 0,-1 0-25 0,0 0-4 0,4-3-2 0</inkml:trace>
  <inkml:trace contextRef="#ctx0" brushRef="#br0" timeOffset="150554.4931">17343 7455 1756 0,'0'0'78'0,"0"0"16"15,-4-6-75-15,4 6-19 0,-7-4 0 0,7 4 0 16,0 0 64-16,0 0 8 0,0 0 3 0,-7 0 0 16,7 0-75-16,0 0-19 0,-7 0-1 0,3 4-1 15,-3 2-9 1,0-6-2-16,4 0 0 0,-4 0 0 0,0 0 16 0,0 0 4 0,-4 0 0 0,0 0 0 16,4 0 12-16,-3 0 0 0,-1 0-10 0,1 0 10 0,-1 0 8 15,0 0 5-15,1 3 2 0,-1 3 0 0,1 4 7 0,3-1 2 16,-4-3 0-16,4 4 0 0,0-1 3 0,0 1 1 15,0 5 0-15,3-2 0 0,1-4-28 0,-1 7 0 16,4-7 0-16,0 7 0 0,0-3 0 0,4-4 0 16,-1 0 8-16,4 7-8 0,0 0-15 0,4-4-5 15,-4-5 0-15,7 2-1 0,-3 7 21 0,3-13 0 16,0 6 0-16,0-3 0 0,0-2 0 0,0 5 0 16,4-9 0-16,0 6 0 0,-1-6 0 0,1 3 0 0,-1 4 8 15,5-1-8-15,-8-3 14 0,3-3-2 0,1 9-1 16,-4-2 0-16,-3 2 16 0,-4-6 3 0,-4 7 1 15,-3 5 0-15,7-5 1 0,-3-1 0 0,-4 7 0 16,-7-7 0-16,0 10-16 0,-7 0-4 0,0-3 0 16,-4-1 0-16,-7 7-12 0,1-3 0 0,-5-3-9 0,1 2 9 31,3-2-36-31,1-3 0 0,2 2-1 0,1-5 0 16,4-10-22-16,-1 6-4 0,0-3-1 0,4-6-528 0,0-3-105 0</inkml:trace>
  <inkml:trace contextRef="#ctx0" brushRef="#br0" timeOffset="151116.8607">17734 7652 576 0,'0'0'51'0,"0"0"-41"0,0 0-10 0,0 0 0 16,0 0 140-16,0 0 25 0,0 0 6 0,0 0 1 15,0 0-156-15,0 0-30 0,0 0-6 0,0 0-2 16,0 0 9-16,0 0 1 0,0 0 1 0,0 0 0 16,0 0 21-16,7-3 4 0,-7 3 1 0,7-6 0 15,-7 6 36-15,11 0 7 0,-4-3 2 0,-7 3 0 16,7-6 12-16,-4 6 2 0,5-10 1 0,-8 10 0 16,0 0-7-16,7 0 0 0,-4-6-1 0,-3 6 0 15,4-3-7-15,-4 3-2 0,0 0 0 0,0 0 0 16,7-6-23-16,-7 6-5 0,0 0-1 0,0 0 0 15,3-4-13-15,-3 4-2 0,0 0-1 0,0 0 0 16,0 0 0-16,0 0 0 0,0 0 0 0,0 0 0 16,0 0 4-16,0 0 1 0,0 0 0 0,0 0 0 15,-3 13-2-15,3-7-1 0,-4 10 0 0,1-4 0 16,-1-2-15-16,1 6 8 0,-1-4-8 0,-3 10 0 16,3-9 0-16,1 2 8 0,-1 10-8 0,1-3 0 0,-1-6 0 0,4 12 0 15,0-9 0-15,0 3 0 0,0-10 0 0,4 7 0 16,-1-3 0-16,1-7 0 15,3 1-31-15,-7-10 1 0,0 0 0 0,7 6 0 16,4-6-106-16,-1-6-20 0,4 3-5 0,0-13-417 16,-3 0-83-16</inkml:trace>
  <inkml:trace contextRef="#ctx0" brushRef="#br0" timeOffset="151288.6952">17970 7286 1267 0,'0'0'112'0,"0"0"-89"0,0 0-23 0,0 0 0 16,0 0 169-16,0 0 30 0,0 0 5 0,0 0 2 16,0-7-142-16,0 7-28 0,0 0-5 0,0 0-2 31,0 0-74-31,0 0-15 0,0 0-4 0,0 0-524 0,0 0-104 0</inkml:trace>
  <inkml:trace contextRef="#ctx0" brushRef="#br0" timeOffset="151878.1027">18461 6715 1209 0,'0'0'108'0,"0"0"-87"15,0 0-21-15,0 0 0 0,0 9 257 0,0 1 47 16,3 5 10-16,1 4 2 0,3 0-253 0,0 0-51 16,4 12-12-16,-4 0 0 0,3 4-12 0,1 6-4 15,-4-1-2-15,0 1 0 0,0 3 9 0,4-3 9 16,-11 9-13-16,3-3 5 0,-6 6 8 0,3-2 14 15,0-4-3-15,0 6-1 0,-4-9 16 0,4 3 3 16,-3-6 1-16,-1-4 0 0,0 1-14 0,-3-7-4 16,4-9 0-16,-1 3 0 0,1 0-4 0,-1-12 0 15,1 3-8-15,3-7 12 0,-4 0-4 0,4 1-8 16,-3-4 11-16,3-6-11 0,0 0 11 0,0 0-11 16,0 0 10-16,0 0-10 0,-4-16 0 0,4 7 0 15,0-10 0-15,0 4 0 0,-3-7 8 0,10-3-8 16,3-1 0-16,4-2 0 0,4 0 0 0,3-3 0 15,0 2-13-15,4 1 4 16,0 0-19-16,3 3-4 0,-3 0-1 0,-1 6 0 0,1 3 15 0,-4 7 3 0,-3-4 1 0,0 7 0 16,-1 3 5-16,-3 6 1 0,4-3 0 0,-7 9 0 15,-1 1 8-15,-3-4 0 0,4 10 0 0,-4-4 8 16,-4 4 6-16,-3 3 2 0,0 0 0 0,0-1 0 16,0-2 0-16,0 9 0 0,-7-3 0 0,4-3 0 15,-4 6-7-15,-4-6-1 0,1 3 0 0,-1 0 0 16,-3-3-8-16,0 6 0 0,-4-6 0 0,0 6 0 15,-3 0-13-15,0-6 1 0,-4 9 1 0,1-9 0 16,-5-4-25-16,1-5-4 16,0 5-2-16,3-12-643 0,4 4-129 0</inkml:trace>
  <inkml:trace contextRef="#ctx0" brushRef="#br0" timeOffset="152206.1582">19177 6705 2448 0,'-7'0'108'0,"7"0"23"0,0 0-105 0,-4 10-26 0,1-1 0 0,3 7 0 15,0-4 33-15,7 14 2 0,0 2 0 0,0 3 0 16,0 0-35-16,0 13 0 0,-3 0 0 0,3-6 0 16,-4 6 0-16,1 6 0 0,-4-3 0 0,3 3 0 15,-3 7 0-15,-3-4 0 0,-1 0 0 0,4 1 0 16,0-1 12-16,-3-6-4 0,-1 6 0 0,1-9-8 16,3 0 0-16,0-6-12 0,0 2 0 0,-4-5 0 31,4-7-114-31,-3 0-22 0,-1-9-5 0,4 0-512 0,-3-3-103 0</inkml:trace>
  <inkml:trace contextRef="#ctx0" brushRef="#br0" timeOffset="152627.9383">19706 7640 1882 0,'11'12'84'0,"-11"-12"16"0,10 7-80 0,1-4-20 16,-1 3 0-16,5-3 0 0,-1-3 55 0,-4 7 6 16,4-7 2-16,1 0 0 0,-5-7-43 0,4 7-8 15,-3-9-1-15,3 6-1 0,-3-7-19 0,-1 1-4 16,1-7-1-16,-4 1 0 0,3 2 14 0,1-3 0 16,-1-3-10-16,-2 1 10 0,2-7 0 0,-3 6 8 15,7-6 0-15,-7 0 0 0,0 6 5 0,0 0 1 16,0 0 0-16,-3 3 0 0,3-2-6 0,-3 2 0 15,-4 3-8-15,3-2 12 0,-3 5-12 0,-3 1 0 0,-1 0 8 16,-3-1-8-16,3 4 8 0,-6 3-8 0,-1-7 11 16,1 4-11-16,-1 6 13 0,1-3-4 0,-5-3-1 0,5 6 0 15,-4 9 5-15,0-3 1 0,3-3 0 0,-3 4 0 16,-4 2-1-16,1 1 0 0,6 5 0 0,-3-2 0 16,0 2-1-16,3 4-1 0,1 0 0 0,-1 6 0 15,4 3 13-15,0 1 4 0,-4 5 0 0,8-9 0 16,3 3-28-16,0-3 0 0,-4 4 0 0,4-1 0 15,4-6 0-15,-1 0 0 0,1-6 0 0,-1 2 0 16,5 7-40 0,2-12-14-16,1 3-2 0,-1-7-1 0,4-3-148 0,1-3-30 15,23-3-5-15,1 0-2 0</inkml:trace>
  <inkml:trace contextRef="#ctx0" brushRef="#br0" timeOffset="155547.1971">21625 7543 345 0,'0'0'15'0,"0"-7"4"16,-7 7-19-16,4-3 0 0,3 3 0 0,-4-6 0 16,1 6 200-16,-1-3 37 0,4 3 7 0,0 0 2 0,0-6-168 0,4-4-34 15,-1 4-6-15,-3 6-2 0,7-3-24 0,0-4-4 16,-3-2-8-16,3 0 11 0,3-1-11 0,-2 1 0 16,-5-1 0-16,4 1 0 0,4 0 12 0,-4-1 1 15,-4-5 0-15,-3 5 0 0,0 1 12 0,4-7 3 16,6 7 0-16,-3-7 0 0,-3 3-12 0,3-2-1 15,4-4-1-15,-1 3 0 0,1 7-5 0,-4-4-1 16,3-2 0-16,4 5 0 0,4 1-8 0,-4-7 0 16,-3 13 0-16,-1-6 0 0,8 2 0 0,-4-2 18 15,-3 9-3-15,-1-3-1 0,-3 6 20 0,4-3 4 16,0 0 1-16,-1 0 0 0,-10 0-23 0,7 0-4 16,7 6 0-16,0-3-1 0,-7 7 7 0,4-1 2 15,-4 1 0-15,4-4 0 0,3 9-8 0,-7-2 0 16,0 3-1-16,0 3 0 0,0 6 4 0,4 3 1 0,-4 9 0 15,-4-2 0-15,4 3-4 0,-3 2-1 0,-4 4 0 16,0-6 0-16,-4 6-1 0,1-7 0 0,3 7 0 0,-4-6 0 16,-3-4-2-16,4 1-8 0,-1-1 12 0,1-5-4 15,-5-1 0-15,5-3-8 0,-1-6 12 0,1 0-4 16,6-4-8-16,-3 1 0 0,-3-7 0 0,-1-6 8 16,8 7-8-16,-4-10 0 0,0 0 9 0,0 0-9 15,0 0 16-15,-4-3-2 0,1-13 0 0,-1 7 0 16,1-7-6-16,-1-3-8 0,8 0 11 0,-4-9-11 15,0 3 0-15,3-9 0 0,4 2 0 0,4-2 0 16,-4-7 0-16,4 10 0 0,-1-10 0 0,11 3 0 16,1 1 0-16,-5-4 0 0,1-3 0 0,-1 6-9 15,8 4 9-15,0-4 0 0,-4 10-9 0,-3-3 9 16,-8 2-8-16,8 11 8 0,-1 2-10 0,1 3 10 0,-11-2 0 16,7 5 0-16,4 4 0 0,-4 3 0 0,-3 6 0 0,3 3 0 15,-4 4 0-15,4-1 0 0,1 7 8 0,-5-7-8 16,-3 16 9-16,4-3-9 0,3 3 16 0,-7 3-4 15,-4-2 0-15,1-1 0 0,3 3 5 0,-3 0 1 16,-1-3 0-16,4 3 0 0,-7-3 2 0,4 4 1 16,6-10 0-16,-6-1 0 0,3 4-21 0,-4-9 0 15,1 3 0-15,3-7 8 16,0 0-58-16,-3-2-11 0,-4-7-3 0,10 3-932 0</inkml:trace>
  <inkml:trace contextRef="#ctx0" brushRef="#br0" timeOffset="156312.8527">22927 7455 633 0,'0'0'28'0,"0"0"6"0,0 0-34 0,0 0 0 16,0 0 0-16,0 0 0 0,0 0 235 0,11 0 40 15,-1 3 8-15,4 3 1 0,-3-6-184 0,3 7-38 16,-3-4-7-16,3-3-2 0,0 6-29 0,3-3-5 0,-6-3-2 15,3-3 0-15,0 3-17 0,4-6 8 0,-4-4-8 0,0 1 0 16,0 9 12-16,0-10-12 0,0 1 12 0,1 0-12 16,-1 2 12-16,-4-2-4 0,4-10 0 0,-3 10-8 15,0-1 18-15,-4-5-3 0,0-1-1 0,0 3 0 16,0-2-4-16,0 2-1 0,0-2 0 0,-4 5 0 16,4-6 3-16,-3 4 1 0,-1-4 0 0,1 7 0 15,0-7-13-15,-1 7 9 0,-3-1-9 0,0 1 8 16,0 0-8-16,-3-1 0 0,3 1 0 0,-4 2 8 15,4-2-8-15,-4 0 0 0,1 5 0 0,-4-2-11 16,0-3 11-16,3 9 0 0,-3-6 0 0,0 6-8 16,0 0 8-16,0-4 0 0,0-2 0 0,0 6-8 15,0 6 8-15,0-2 0 0,0-4 0 0,-4 6 0 16,4-6 0-16,0 3 9 0,0 3-9 0,-3 4 10 16,6-4 5-16,-7 3 1 0,4-6 0 0,0 7 0 15,0-1-1-15,0 7 0 0,0-7 0 0,4 7 0 0,-4-3 5 16,-1 2 0-16,1 4 1 0,0-3 0 0,4 3 0 15,-4-1 0-15,0-2 0 0,0 3 0 0,3 6 6 16,1-3 1-16,-1 0 0 0,1 0 0 0,-1 3-20 0,8-6-8 16,-1 6 0-16,1-6 8 0,-1-1-8 0,4-2 0 15,0 3 0-15,7-3 0 16,-3-4-24-16,3 4-8 0,0-7 0 16,4 1-1-16,3-1-91 0,0-9-17 0,0 0-4 0,8-9-469 15,2 2-94-15</inkml:trace>
  <inkml:trace contextRef="#ctx0" brushRef="#br0" timeOffset="157156.1903">24021 7257 1152 0,'0'0'102'0,"0"0"-82"0,0 0-20 0,0 0 0 15,0 0 103-15,3-9 16 0,-3-1 3 0,4 4 1 16,-4 6-89-16,7-9-18 0,-4 3-3 0,4-4-1 16,-3 7-12-16,-1-6 0 0,4 2 8 0,-7 7-8 15,0 0 10-15,4-9-1 0,-1 6 0 0,-3-3 0 16,0 6 39-16,0-7 7 0,0 4 1 0,0-3 1 0,-3-4-7 15,-1 10-2-15,1-9 0 0,-4 9 0 16,0-3-17-16,3-3-4 0,-6 6-1 0,3 0 0 0,0-10-6 0,-4 10-2 16,0 0 0-16,1 0 0 0,-1 0-18 0,4 0 0 15,7 0 0-15,-10 0 0 0,-8 6 0 0,0-2 0 16,1 2 9-16,-1-3-9 0,-3 6 11 0,0 1-11 16,0-1 12-16,3 7-12 0,0 3 10 0,-3 0-10 15,3-4 8-15,4 4-8 0,0 6 8 0,0 0-8 16,4-3 8-16,3 3-8 0,-1 0 0 0,1-6 0 15,0 0 0-15,4-3-11 16,-1-4-16-16,4 4-3 0,0-7-1 0,0 1 0 0,0-10 21 0,0 0 10 0,0 0-10 0,0 0 10 16,7 0 0-16,4 6 0 0,0-3 0 0,3-3 0 15,-4-9 13-15,4 9-1 0,4-10 0 0,0 1 0 16,-1-7 0-16,1 7 0 0,3-10 0 0,0 10 0 16,-3-7-1-16,3-3-1 0,-3 0 0 0,-1 0 0 15,1 1 5-15,0 2 1 0,-1-3 0 0,-3 10 0 16,0-7 2-16,1 7 1 0,-8-1 0 0,3 4 0 15,-3 3 5-15,0-3 2 0,-7 6 0 0,0 0 0 16,0 0-13-16,4-4-2 0,-4 4-1 0,0 0 0 16,0 0-10-16,10 0 0 0,-3 4 0 0,-7-4 0 15,7 6-9-15,-3-6 9 0,0 9-12 0,-1 1 12 16,-3-1 0-16,0 7 0 0,4-7 0 0,-4 16 0 16,0-3 0-16,-4 10 0 0,1-4 0 0,-1 0 0 15,-3 6 0-15,3 4 0 0,-6-3 0 0,3 2 0 16,-4 4 0-16,1-10 0 0,-1 4 12 0,4-1-3 15,-7-5-9-15,3 2 0 0,1-3-10 0,-1-9 10 0,1 6 0 0,3-6 8 16,-4 0 1-16,0-4 0 0,4-2-9 0,-3-4 8 16,-1 1-8-16,1-4 8 0,-1 3-8 0,0-9 10 15,1 7-10-15,-1-4 10 0,1-3-10 0,3 6 0 16,-1-6 9-16,1 0-9 0,0 3 8 0,7-3-8 16,0 0 10-16,0 0-10 0,-7-9 14 0,7-1-3 15,-3 7-1-15,6-3 0 0,-3-3-10 0,7-1 0 16,-3 1 0-16,6-7 0 0,5 0 0 0,2 4 0 15,-3-4 0-15,8-6-11 0,-1 0 0 0,0-6 0 0,7 3 0 16,0-3 0 0,-3 0-13-16,3-7-2 0,0 1-1 0,1 5 0 15,-5-8-49-15,1-4-11 0,3 3-1 0,1 4-592 0,-1-4-119 0</inkml:trace>
  <inkml:trace contextRef="#ctx0" brushRef="#br0" timeOffset="157968.5059">24733 7449 288 0,'0'0'25'0,"0"0"-25"0,0 0 0 0,0 0 0 16,0 0 319-16,0 0 58 15,0 0 12-15,0 0 3 0,-7-4-286 0,4-2-57 0,-1 3-11 0,1-3-2 16,3-4-36-16,-4 7-16 0,1-3 2 0,3-3 0 15,-4-1 14-15,1 1 0 0,3-1 9 0,-4 1-9 16,-3 3 0-16,7-4 8 0,-4 1-8 0,1-1 0 16,3 4 20-16,-7-3 0 0,3-1 1 0,1 1 0 15,-1 0-1-15,1 2 0 0,-1 4 0 0,4 3 0 16,-7-6-7-16,7 6-1 0,0 0-1 0,-7-3 0 16,0-4 0-16,0 4 0 0,0 3 0 0,0 3 0 15,7-3-11-15,-7 0-14 0,0 10 3 0,-4-4 1 16,4-3 20-16,-4 13 4 0,1-7 1 0,3 7 0 15,-4 3-3-15,1 0 0 0,-1 6 0 0,4-6 0 16,-4 9-12-16,8-3 9 0,-8 3-9 0,8-3 8 0,-1 3-8 16,4-3 0-16,-3-6 0 0,-1 0 8 0,4 0-8 0,4-3 0 15,-4 2 0-15,3-8 8 0,1-1-8 0,3 1 8 16,-4-1-8-16,4-3 8 0,1 1-8 16,2-4 0-16,-3-3 0 0,7-3-11 0,-3-4 11 15,-1 7 14-15,1-6-3 0,0 3-1 0,-4-6 14 0,3-1 2 16,1 1 1-16,-1-7 0 0,1 0-3 0,0 4-1 15,-4-4 0-15,7-3 0 0,-4-6-9 0,4 6-2 16,-3 1 0-16,0-1 0 0,-1-6-12 0,4 9 9 16,-3-3-9-16,-1 10 8 0,-2-1-8 0,-1 1 0 15,0 6 0-15,-7 3 0 0,0 0 0 0,0 0 0 16,10 3 0-16,-6 6 0 0,3 7-16 0,-7-7 4 0,3 10 0 16,-3-3 1-16,0-4-9 0,0 4-1 0,0 3-1 0,0-3 0 31,-3-7-110-31,3 0-23 0,0 1-4 0,0-10-684 0</inkml:trace>
  <inkml:trace contextRef="#ctx0" brushRef="#br0" timeOffset="158312.1713">25220 7072 1882 0,'0'0'84'0,"0"0"16"0,0 0-80 0,0 0-20 16,0 0 0-16,7 0 0 0,4 0 40 0,-1-3 3 15,1-3 1-15,3 6 0 0,4-10-44 0,6 10-11 16,-3-9-1-16,4 9 0 0,0-9-8 0,0 2-1 15,6-2-1-15,1 6 0 0,0-3 8 0,-4 2 2 16,4-2 0-16,-4 0 0 0,0 3 12 0,0 3 0 16,1 0 0-16,-1 0 0 0,-3-7 0 0,-1 7-16 15,-3-3 4-15,1-3 0 16,-1 6-77-16,0-3-15 0,-3-3-4 0,-4-4-372 16,3 7-74-16</inkml:trace>
  <inkml:trace contextRef="#ctx0" brushRef="#br0" timeOffset="158765.2064">25742 6508 1324 0,'0'0'118'0,"0"-10"-94"16,7 4-24-16,-3 3 0 0,-4 3 109 0,3-6 18 15,4-4 3-15,0 10 1 0,0-6-54 0,1 3-10 16,-8 3-3-16,0 0 0 0,0 0-41 0,0 0-9 16,0 0-2-16,0 0 0 0,0 0-2 0,0 0-1 15,0 0 0-15,0 9 0 0,0 1-9 0,0-4 0 16,0-6 0-16,0 0 0 0,-4 9 0 0,-3-5 0 15,3 5 0-15,-3-3 0 0,0-3 0 0,0 4 10 16,0 2-1-16,0 0 0 0,0 7 22 0,0-3 4 16,-4 2 1-16,1 4 0 0,3 9-12 0,-7 4-1 15,0-1-1-15,-1 10 0 0,1 6 16 0,-3-3 3 16,3 9 1-16,-4 0 0 0,0 1-24 0,4-1-5 16,0 4-1-16,4-4 0 0,-5 6-4 0,5-5-8 0,-1 2 11 0,4-6-11 15,0-6 0-15,0-3 0 0,0 3 0 0,-4-10 0 16,1-5-8-16,3-4-9 0,-4 3-2 0,4-12 0 31,-3 2-54-31,3-8-11 0,-1 6-3 0,5-13 0 16,-4 3-65-16,7-6-12 0,0 0-4 0,0 0 0 0</inkml:trace>
  <inkml:trace contextRef="#ctx0" brushRef="#br0" timeOffset="159108.8623">26169 7207 2066 0,'0'0'92'0,"0"0"18"0,0 0-88 0,0 0-22 16,0 0 0-16,0 0 0 0,0 0 46 0,0 0 5 15,0 0 1-15,7 10 0 0,4-4-42 0,-4-3-10 16,0 3 0-16,-4 4 0 16,4-1-24-16,0 7-8 0,-3-4 0 0,-4 10-1 0,4-3 33 0,-4 0 0 0,0 9 0 0,0-3 0 15,-4 3 0-15,0 1 8 0,-3-4-8 0,0 3 0 16,4-3-14-16,-4 0-9 0,0-6-1 0,3-3-1 31,-3-4-152-31,0-2-31 0,0-10-5 0</inkml:trace>
  <inkml:trace contextRef="#ctx0" brushRef="#br0" timeOffset="159265.069">26218 6821 1630 0,'0'0'72'0,"4"-6"16"15,3-3-71-15,0 6-17 0,-3-4 0 0,3 4 0 16,0-3 56-16,0 6 8 0,3 0 2 0,-3 0 0 16,0 6-171-16,1 4-35 15,-1-7-6-15,-4 6-536 0</inkml:trace>
  <inkml:trace contextRef="#ctx0" brushRef="#br0" timeOffset="159686.8499">26589 7063 1954 0,'0'0'87'0,"0"0"17"0,0 0-83 0,7 6-21 0,0 4 0 0,0-1 0 15,0 0 44-15,0 1 5 0,0 9 1 0,-3-1 0 16,3-2-50-16,-4 12 0 0,1-3 0 0,3 4-9 16,-4-1 1-16,-3 6 0 0,4-9 0 0,-1 10 0 15,1-7 8-15,0 7 0 0,3-7 0 0,-4-3 8 16,1-3 31-16,-1-6 6 0,-3 2 2 0,4-2 0 16,-1-7-15-16,1-5-2 0,-4-4-1 0,0 0 0 15,0 0 11-15,3 6 1 0,4-6 1 0,0 0 0 16,0 0-15-16,1-10-3 0,-1 4-1 0,3-3 0 15,-6-1 7-15,3-8 2 0,0 2 0 0,3-3 0 16,-3 0-16-16,4-6-4 0,0-3 0 0,-1 0 0 16,1 3-12-16,-1-4 0 0,4 1 8 0,-3-3-8 15,3 9 0-15,0-3 0 0,0 6 0 0,0-6 0 16,-3 6-13-16,0 3 1 0,-4 4 0 0,3-4 0 16,-3 1-132-16,0 5-25 15,0-2-6-15</inkml:trace>
  <inkml:trace contextRef="#ctx0" brushRef="#br0" timeOffset="160317.5739">27111 7292 997 0,'0'0'44'0,"0"0"9"0,0 0-42 0,0 0-11 15,0 0 0-15,0 0 0 0,7 3 48 0,4 3 7 16,-4-3 1-16,-7-3 1 0,0 0 7 0,0 0 0 16,3 0 1-16,8 7 0 0,-8-4-13 0,8-3-4 15,-1 0 0-15,1-3 0 0,3 3 16 0,0-7 4 16,-3 7 0-16,7 0 0 0,-4-3-16 0,3-3-4 16,1 3 0-16,3-3 0 0,0-1-17 0,0 4-4 15,1-3-1-15,-5-4 0 0,4 1-26 0,-3 0 8 16,0-7-8-16,-4 7 0 0,0-1 9 0,0-2-9 15,-3-4 10-15,-1 7-10 0,1-7 28 0,-4 6-1 0,0-2 0 16,3-4 0-16,-3 7 1 0,-3-7 1 0,3 7 0 16,-3-4 0-16,3-3-19 0,-4 7-10 0,-6 3 10 0,3-4-10 15,-4 1 0-15,4 0 0 0,-7 5 0 0,0-2 0 16,0 0 0-16,0 6 0 0,-4 0 0 0,1 0 0 16,-4 6 8-16,3 0-8 0,-3-2 0 0,0 5 0 15,0-3 32-15,-4 7 0 0,0-7 0 0,1 13 0 16,-1-3-32-16,-3 2 0 0,3 1 0 0,1 0 0 15,-1 0 12-15,4-3-3 0,0 2-1 0,0 1 0 16,0-3-8-16,3-1 0 0,4-2 0 0,0 6 0 16,0-3 0-16,3 2 0 0,4-2 0 0,4 3 0 15,6 6 0-15,5-3 0 0,2 3 0 0,8 3 0 16,0 7 0-16,3-1 0 0,7 1 0 0,0-4 0 16,8 4 0-16,-4-10-9 0,3 9 0 0,0-6 0 15,4-3-115-15,-7-6-24 0,0 0-4 16,-4 0-800-16</inkml:trace>
  <inkml:trace contextRef="#ctx0" brushRef="#br0" timeOffset="162329.3786">3334 10757 1058 0,'0'0'47'0,"0"0"9"0,0-10-44 0,0 4-12 16,-4 6 0-16,4 0 0 0,-3-9 46 0,3 9 7 16,0 0 2-16,0 0 0 0,0 0-27 0,0 0-6 15,0-3-1-15,0 3 0 0,0 0-21 0,0 0 8 16,0 0-8-16,0 0 0 0,-7-7 0 0,7 7 0 0,0 0 0 15,0 0 0-15,0 0 8 0,0 0-8 0,0-3 8 0,0 3-8 16,-4-6 16-16,4 6 0 0,0 0-1 0,0 0 0 16,-7 0 13-16,7 0 4 0,0 0 0 0,-7 0 0 15,0 0 0-15,7 0 0 0,0 0 0 16,0 0 0-16,-4 0-18 0,-3 6-3 0,4-3-1 0,3-3 0 16,0 0-10-16,-11 0 0 0,8 7 0 0,-4-4 8 15,7-3-8-15,-4 6 0 0,-6-3 0 0,6 3 8 16,-3-2 4-16,3 2 1 0,4 0 0 0,-7-3 0 15,4 7-13-15,-4-1 9 0,7 0-9 0,-4 1 8 16,1 6-8-16,3-1 0 0,-7 4 0 0,3 0 8 16,4 6-8-16,0 3 0 0,-7 0 0 0,7 7 8 15,0 3-8-15,0-4 0 0,0 1 0 0,7 2 0 16,-7-2 0-16,4-7 0 0,3 3 0 0,-4-3 0 0,1-6 0 16,3 3 0-16,3-6 0 0,-3 6 0 0,-3-9 0 0,3-3 0 15,0 2 0-15,4 1 0 0,-8-3 16 16,8-7 0-16,-8 3 1 0,4-6 0 0,4-3-6 0,3 0-2 15,-10 0 0-15,6 0 0 0,4-3-9 0,-3-3 0 16,-4-3 0-16,0-1 0 0,4-6-10 0,-4 4 10 16,0-7-13-16,0 0 5 0,3-3 8 0,-10 3 0 15,7-9 0-15,-3 3 0 0,-4 3 0 0,3-3 0 16,1 0 0-16,-4 0-8 0,7-3 24 0,-7 3 4 16,0 6 2-16,4-9 0 0,-1 12 0 0,1-3 0 15,-4 0 0-15,7 10 0 0,0-7-8 0,-4 7-2 16,4-1 0-16,-3 1 0 0,-1 0-4 0,1-1-8 15,3 4 11-15,0-3-11 0,-7 9 0 0,7-4 0 0,0-2 0 0,-7 6 0 16,4-9 0-16,-4 9 0 0,0 0 0 0,0 0 0 16,0 0 0-16,0 0-11 0,0 0 11 0,7 9-13 15,3 1 13-15,-3 5 0 0,-3 10 0 0,-1-3 0 16,8 3 0-16,-7 10 0 0,3-7 0 0,7 0 0 16,-4 7 0-16,-3-10 0 0,11 3 0 0,-11-9 0 15,11 6 0-15,-8-6 0 0,4-4 0 0,-3-2 0 16,-4-7 0-16,4 4 0 0,-1-4 0 0,-3-3 0 15,7-3 16-15,-10 0 4 0,6-3 0 0,-2-3 0 16,-1-1 20-16,3-2 5 0,-3 0 1 0,0-1 0 16,4-9-17-16,-4 1-3 0,3-8-1 0,5-2 0 15,-5-6-13-15,-3-1-4 0,11-2 0 0,-11-1 0 16,4-6-8-16,-1 0 0 0,11 0 0 0,-7-9-11 16,8 6-14-1,-5-3-3-15,1-4-1 0,7 1 0 0,-8 0-158 0,1 6-31 0</inkml:trace>
  <inkml:trace contextRef="#ctx0" brushRef="#br0" timeOffset="163272.2854">4399 10951 979 0,'0'0'87'0,"0"0"-70"0,0 0-17 0,0 0 0 15,0 0 93-15,0 0 15 0,0 0 4 0,-3 10 0 16,3-10-43-16,0 0-8 0,0 0-1 0,0 3-1 16,0-3-39-16,0 0-8 0,0 0-2 0,3 9 0 15,-3-9-10-15,7 10 8 0,-7-10-8 0,7 6 8 16,0 3 0-16,-7-9 0 0,0 0 0 0,7 7 0 16,4-4-8-16,-4-3 12 0,-7 0-12 0,11-10 12 15,-4 7-12-15,0-9 0 0,3 9 9 0,-6-7-9 16,3 1 0-16,0-7 0 0,0 7 0 0,4-1 0 0,-11 1 22 15,7-1 0-15,-4 1 0 0,4-7 0 0,0 7-10 16,-7-1-3-16,4 1 0 0,-1 0 0 0,1-7-1 0,-4 7-8 16,3-1 12-16,1-6-4 0,-4 7-8 0,0 0 0 15,0-4 0-15,0 1 0 0,-4 2-8 0,1-2 8 16,-1 5-10-16,4-2 10 0,-7 0 0 0,7-1 0 16,-7 4 0-16,4-4 0 0,-1 1 0 0,1 6 0 15,-4-3 0-15,7 3 0 0,-11-4 0 0,4 7 0 16,0 0 0-16,3 0 0 0,4 0 0 0,0 0 18 15,0 0-2-15,-7 7-1 0,-3-4-5 0,3 6-1 16,0 0 0-16,0 1 0 0,-4-1-9 0,0 7 0 0,4-7 0 0,0 7 8 16,-3-3-8-16,3 2 0 0,-4-5 0 0,0 8 0 15,1-2 0-15,-1 3 0 0,1-3 0 0,3 2 0 16,-4 1 12-16,4 6 0 0,0-6 0 0,3 9 0 16,1-2 15-16,-1 2 3 0,4 0 1 0,-7-3 0 15,7 3-6-15,0-3-1 0,0 0 0 0,0-6 0 16,7 9-14-16,-7-9-10 0,4-3 12 0,-1 3-12 15,4-4 8-15,4-2-8 0,-11-4 0 0,11 4 0 16,-4-10 0-16,10 6 0 0,-10-9-10 0,4 7 10 31,7-14-40-31,-8 7-1 0,8-9 0 0,-4 0 0 0,4-1-56 16,6-5-11-16,1-4-3 0,-7-6-671 0</inkml:trace>
  <inkml:trace contextRef="#ctx0" brushRef="#br0" timeOffset="163740.9307">4879 10820 1465 0,'0'0'32'0,"0"0"6"0,0 0 2 0,0 0 2 0,0 0-34 0,0 0-8 0,0 0 0 0,11 0 0 16,-1-7 40-16,-3 4 7 0,4 3 1 0,-4-6 0 16,0 6-4-16,-4-3-1 0,8-4 0 0,-4 7 0 15,-7 0-31-15,0 0-12 0,0 0 11 0,7 0-11 16,4 0 20-16,-4 10-1 0,-7-10-1 0,0 6 0 16,7 4 18-16,-7-1 4 0,0 7 1 0,0-4 0 15,0 4-11-15,0 3-2 0,0 0-1 0,0-1 0 16,0 4-15-16,0-3-2 0,3 0-1 0,1-3 0 15,-4-4-9-15,7 4 10 0,0-7-10 0,0 1 10 0,0-1-10 16,-7-9 0-16,0 9 0 0,0-9-648 16,11 0-121-16</inkml:trace>
  <inkml:trace contextRef="#ctx0" brushRef="#br0" timeOffset="163944.0001">5052 10443 2052 0,'-14'0'91'0,"10"0"18"0,-3-6-87 0,7 6-22 0,0 0 0 0,0 0 0 15,0 0 33-15,0 0 3 0,0 0 0 0,-3-3-666 16,3 3-133-16</inkml:trace>
  <inkml:trace contextRef="#ctx0" brushRef="#br0" timeOffset="164770.0633">5711 10606 1335 0,'0'0'29'0,"0"0"7"0,0 0 0 0,0 0 2 0,-3 7-30 0,-1-4-8 16,1 3 0-16,-4-3 0 0,0-3 8 0,0 6 0 15,3-2 0-15,-3 2 0 0,0-6-8 0,-3 6-12 16,2-6 4-16,-2 3 0 0,-1-3 8 0,1 0 0 15,3 0 0-15,0 0 0 0,0 0 0 0,-1-3 11 16,-6-3-3-16,7 6 0 0,0-6 21 0,0 6 4 16,-3-4 1-16,3 4 0 0,7 0 10 0,-8-6 1 15,-2 3 1-15,3-3 0 0,-4 6-10 0,1-3-3 16,3-4 0-16,-4 7 0 0,8 0-1 0,-8-3-1 16,11 3 0-16,-11 0 0 0,1-6-2 0,-1 6 0 0,1 0 0 0,10 0 0 15,-7 6-5-15,0-3-2 0,-1 4 0 0,1-4 0 16,4 6-22-16,-4 1 0 0,3 5 0 0,-3-5 8 15,4 5-8-15,-4-2 0 0,3-4 0 0,1 7-8 16,3 0 8-16,-7 2-8 0,7-2 8 0,0-3-8 16,-4 5 8-16,4-2 0 0,4 0 0 0,3-4 0 15,-7 4 0-15,0-7 0 0,7 1 0 0,-4-1 0 16,4 1 0-16,4-4 0 0,-11-6 0 0,7 0 0 16,3 0 0-16,5 0 0 0,-12-6 0 0,4-4 0 15,7 1 8-15,-3-1-8 0,6 1 8 0,-6-7-8 16,0-2 0-16,-1 2 9 0,1 3-9 0,-1-2 0 15,-3-4 10-15,4 0-10 0,-4 0 8 0,4-3-8 16,-4 10 0-16,3-4 0 0,-3 4 0 0,7-4 0 0,-6 10 0 16,-1-4 0-16,0 7 0 0,0-3 0 0,0 3 0 15,-7 3 0-15,0 0 0 0,10 0 0 0,4 3 0 0,-10-3 0 16,7 9-11-16,-4-3 11 0,-4 4 0 0,4-1 0 16,0 7 0-16,-3-4 0 0,-4 7 0 0,-4 3 0 15,1-3 0-15,3 0 0 0,-4 9 0 0,4-3 0 16,-7 3 0-16,4 1 8 0,-1 5-8 0,-3 1 0 15,-4-1 0-15,4 4 0 0,-3-4 0 0,-1 4 0 16,1-4 0-16,-4 4 8 0,-1-4-8 0,1-5 0 16,4 5 0-16,-1-9 0 0,-7 3 0 0,1-2 0 15,3-8 0-15,0 1 0 0,0 0 0 0,-1-10 0 16,5 4 0-16,-4-4 0 0,7-5 12 0,-4 2 0 0,1-3 1 16,-1-3 0-16,11 0 7 0,-7-3 2 0,0-3 0 15,0 2 0-15,3-5-8 0,4-4-2 0,0 4 0 0,4-10 0 16,3 0-12-16,0 1 0 0,7-8 0 0,4-2 0 15,3 3 0-15,11-3 0 0,-8 3 0 0,11-3 0 16,-6-1 0-16,2 4 0 0,-2-3 0 0,2 0 0 31,1 3-203-31,0 0-40 0</inkml:trace>
  <inkml:trace contextRef="#ctx0" brushRef="#br0" timeOffset="166337.1477">6110 9882 806 0,'0'0'72'0,"0"0"-58"0,-3 0-14 0,-1 3 0 15,4-3 104-15,0 0 19 0,0 0 3 0,-3 6 1 16,-1-6-68-16,4 10-14 0,0-1-2 0,0-3-1 16,0-6-27-16,4 10-6 0,-1-1-1 0,1 4 0 15,-1-1 26-15,1 1 5 0,-1-4 1 0,1 7 0 16,3 3-15-16,3 0-2 0,1 6-1 0,-8 0 0 15,5 3 19-15,2 7 4 0,-3-1 1 0,-3-3 0 16,6 10-21-16,-3-3-4 0,4-1-1 0,-11 4 0 16,0-3-20-16,3-1 8 0,-3 7-8 0,0-9 0 15,-3 9 10-15,3-7-2 0,0-2-8 0,-7-1 12 16,3 1 11-16,1-4 1 0,-1-6 1 0,1 3 0 0,-1-2-25 0,1 2 0 16,-1-9-14-16,-3 3 5 0,0-4 9 0,0-5 9 15,0 3-1-15,-4-1-8 0,4-2 0 16,0-4 0-16,7 1 0 0,-3-4 0 0,-4 3 0 0,3 1 0 15,1-1 0-15,-1-3 0 0,-3-2 0 0,3 5 0 16,4-9 0-16,0 0-9 0,0 0 9 0,0 0 0 16,0 0 10-16,0 0-10 0,0 0 0 0,0 0-21 15,0 0 3-15,0 0 1 0,0 0 17 0,0 0 0 16,0 0-8-16,0 0 8 0,0 0 0 0,0 0 9 16,8-9-1-16,-8 9 0 0,0-10-8 0,0 10 0 15,0 0 0-15,3-3-11 0,1-6-5 0,-4 9-2 16,0 0 0-16,0-7 0 0,0 7 1 0,0 0 0 15,0 0 0-15,0 0 0 0,0 0 17 0,0 0 0 16,0 0 0-16,0 0 0 0,0 0 0 0,0 0 0 0,0 0 11 16,7 7-11-16,-4 2 16 0,-3-6-4 0,4 7-1 15,-4-4 0-15,3-3 2 0,-3-3 1 0,4 9 0 16,-4-9 0-16,3 7 4 0,-3-7 1 0,4 9 0 0,-4-9 0 16,3 9-10-16,-3-9-1 0,0 0-8 0,0 0 12 15,0 0-3-15,0 0-1 0,0 0 0 0,0 0 0 16,0 0 7-16,0 0 1 0,0 0 0 0,0 0 0 15,0 0-4-15,0 0-1 0,0 0 0 0,0 0 0 16,0 0 8-16,-3-3 1 0,-1-6 1 0,4-4 0 16,-7 4-40-1,7-4-8-15,-3-2-1 0,3-4-1 0,-4 3 13 0,4-3 4 0,-3 1 0 0,6-7 0 16,-3 12 12-16,4-6 0 0,-1-3-10 0,-3 10 10 16,4-4 0-16,-1-3 0 0,4 10 8 0,-3-7-8 15,3 7 12-15,-7-1-4 0,7 1 0 0,0 3 0 0,-3 2-8 16,-4 4 0-16,0 0 0 0,10 0 0 0,-3 0 0 15,4 0 0-15,3 0 0 0,-11 4 0 0,8 2 0 16,-4 3-11-16,4-2 11 0,-1-4-12 0,-3 6 12 16,0-3 0-16,-3-3 0 0,-4-3 0 0,7 7 0 0,3-4 0 15,-6 6 0-15,3-2 0 0,0 2 0 0,-3 0 12 16,3 1-2-16,-4-1-1 0,4 1 4 0,-3 5 1 16,3-5 0-16,-4 5 0 0,4-2-14 0,1 3 11 15,-1 2-11-15,-4-2 10 0,4-6-10 0,0 8 0 16,0-8 0-16,-3-1 0 0,3 1 0 0,0-1 0 15,-4-3 0-15,-3-6 0 0,0 0 0 0,8 3 0 16,2-3 0-16,-3 0 0 0,0-3 0 0,0-3 0 0,-3-3 0 16,6 5 0-16,-3-11 9 0,0 5-9 0,1-5 10 15,-1 2-10-15,3-6 8 0,-3-3-8 0,-3 4 0 0,3-11 0 16,3 4 0-16,-3 3 0 0,4-9 0 0,-7 3 0 16,-1-7 0-16,4-2 0 0,4 2 0 0,-4 1 0 15,-7-4 0-15,3 0 0 0,4-2 0 0,0 2 0 16,0 3 0-16,-3-2 0 0,3 2 0 0,-3 1 0 15,-1 2 14-15,1 1-3 0,-1 0-1 0,-3-1 0 16,4-5-10-16,-4 9 10 0,0-7-10 0,0 1 10 16,-4 5-10-16,4 4 0 0,4-3 0 0,-4 3 0 15,0 6 0-15,0 0-16 0,0 4 4 0,0 5 1 16,-4 1-10-16,-3-1-3 0,4 4 0 0,3 6 0 16,-11 0 24-16,4 6 0 0,0 1-9 0,-4 2 9 15,4 0 0-15,0 4 0 0,-3 3 11 0,3 3-11 16,0-1 12-16,-1 14-12 0,5-1 12 0,-1 4-12 0,-3-1 0 15,7 4 0-15,0 2 0 0,0-2 0 0,0 9 0 0,0-3 0 16,7 0 0-16,-3 6 0 0,-1-3 11 0,1 0-11 16,0-3 10-16,-1 0-10 0,8-10 16 0,-4 4-2 15,-4 3-1-15,8-10 0 0,-1 4 2 0,1-1 0 16,0-6 0-16,-4 7 0 0,-4-10-7 0,4-3-8 16,0 3 11-16,0-6-11 0,0-3 8 0,0-1-8 15,4-2 0-15,-4-7 0 0,4 3 8 0,-4-5-8 16,0-4 0-16,0 0 0 0,3-4 0 0,-3-2 0 15,4-3 0-15,0-1 0 0,3 1 0 0,-4-7 8 16,-3 4-8-16,7-7 0 0,-3-6 10 0,3 0-10 0,0-4 8 0,0 4-8 16,0-9 0-16,1 6 0 0,-1-7 8 0,0-2-8 15,3 2 0-15,1 1 0 0,0 5 0 0,-1-5 0 16,1 6 0-16,0-1 0 0,-1 11-10 0,1-7 10 16,0 9-13-16,-1 3 3 0,-3 4 1 0,0-1 0 15,1 4-1-15,-5 6 0 0,1 0 0 0,-4 0 0 16,0 10 10-16,0-1 0 0,0 0-9 0,-4 7 9 15,1 0 0-15,0-4 0 0,-1 7 8 0,4-3-8 16,-7 3 12-16,0-1-2 0,0-2-1 0,0 9 0 16,4-6 3-16,-4 0 0 0,0 0 0 0,-4-1 0 15,4-2 12-15,0 3 4 0,-7-3 0 0,4-4 0 16,-5 4-28-16,1 3 0 0,-3-4 0 0,-8-2 0 16,1 3 0-16,-1 2 0 0,-3-2 0 0,0-3 0 15,-4 2-16-15,0 1 5 0,-3-7 1 0,3 1 0 16,-3-7-92-16,-4 3-18 0,4-6-4 15,0 0-833-15</inkml:trace>
  <inkml:trace contextRef="#ctx0" brushRef="#br0" timeOffset="166696.4376">6985 10230 1612 0,'-11'0'144'0,"4"9"-116"0,-3-2-28 0,-1-4 0 16,-3 6 131-16,4-9 20 0,-1 10 4 0,0-4 1 15,1-3-103-15,-4 6-20 0,0-2-4 0,-1 2-1 16,-2 1-28-16,-4-1-21 0,-4-3 3 0,-3 7 1 16,-4-7 5-16,0 3 2 0,-3 1 0 0,0 6 0 15,-4-7 1-15,0 0 0 0,-3-5 0 0,3 8 0 16,0-9 9-16,0 7 0 0,0-1-9 0,1-3 9 31,-1-3-36-31,4 7-2 0,3-4-1 0,4 4-570 0,3-4-115 0</inkml:trace>
  <inkml:trace contextRef="#ctx0" brushRef="#br0" timeOffset="167758.6936">8576 10456 691 0,'0'0'61'0,"-7"0"-49"0,0 6-12 0,0-6 0 16,0 0 184-16,3 0 35 0,-6 0 6 0,3 0 2 16,3-6-110-16,4 6-21 0,-7 0-5 0,0 0-1 15,0-3-40-15,0-4-8 0,0 4-2 0,3-3 0 16,-3-3-20-16,4 5-5 0,-1-5-1 0,1 3 0 15,3-4-14-15,-4 1 11 0,1 0-11 0,-1 2 10 16,1-2-10-16,-1-1 0 0,1 4 0 0,-1 3 0 16,0-3 0-16,1 6 0 0,-4 0 0 0,0 0 0 15,-4 0 0-15,4 0 0 0,-3 6 0 0,-1-6 8 16,0 9 3-16,1-2 0 0,-4 2 0 0,3 1 0 16,-3-1 1-16,0 4 1 0,0 2 0 0,3 1 0 15,4-4-13-15,0 4 11 0,0 3-11 0,4 0 10 16,-1-4-10-16,4 4 0 0,0 0 0 0,0 0 0 15,-4-3 0-15,4 9 0 0,0-7 0 0,0 8 0 16,4-5 0-16,3-2 8 0,0 6-8 0,4-6 8 16,-4 3-8-16,0 0 0 0,0-3 0 0,3 3 0 0,1-3 0 15,3-1 0-15,-3-2 0 0,3-3 0 0,3 2-11 16,-6-11 3-16,3 5 0 0,0-3 0 0,4-6 8 0,-4 0 0 16,4 0 0-16,-1-6 0 0,-3 3 0 0,8-3 0 15,-5-4 0-15,4 1 0 0,1-4 0 0,-1-3 12 16,-4 1-4-16,5-4 0 0,-1 3 7 0,-4-3 1 15,5 7 1-15,-5-7 0 0,1-3-5 0,-4 3 0 16,-4 1-1-16,1-8 0 0,3 8-2 0,0-1 0 16,-10-6 0-16,6 3 0 0,-3-3-9 0,-3 0 8 15,-4 0-8-15,0 3 8 0,0-3-8 0,-4 9 8 16,1-6-8-16,-1 3 8 0,-3 3-8 0,-3 1 12 16,-1-4-12-16,-6 9 12 0,2-5-12 0,1 5 10 0,-3 7-10 15,-1-3 10-15,-3 3-10 0,-4-3 0 0,0 6 0 0,1 0 0 31,-1 0-30-31,0 9 2 0,1-9 0 0,-1 6 0 16,0-3-12-16,1 7-1 0,2-4-1 0,-2 3 0 16,-1 1-22-16,4-1-5 0,0 1-1 0,0-1-794 0</inkml:trace>
  <inkml:trace contextRef="#ctx0" brushRef="#br0" timeOffset="168617.8591">9373 10302 849 0,'0'0'37'0,"4"-9"9"0,3 2-37 0,0 4-9 0,4-3 0 0,-4-3 0 16,0 6 60-16,0-7 9 0,3 4 3 0,-3-4 0 16,-3 4-33-16,-4 6-7 0,3-3 0 0,-3 3-1 15,7-6 23-15,-7 6 5 0,0 0 1 0,0 0 0 16,0 0 3-16,0 0 1 0,0 0 0 0,0 0 0 15,0 0-11-15,0 0-1 0,0 0-1 0,0 0 0 16,0 0-27-16,-3 6-4 0,-1 3-2 0,4 1 0 16,-7-4 3-16,7 4 1 0,0-1 0 0,4 0 0 15,-4 1 5-15,0 5 1 0,0-2 0 0,3 3 0 0,1 2-2 16,-4 1 0-16,3 0 0 0,1 6 0 0,0 3-8 16,-4-2-2-16,3 2 0 0,-3 3 0 0,4-3-5 15,-8-6-2-15,4 10 0 0,0-10 0 0,0 3-9 16,-3 3 0-16,3-6 9 0,-4-3-9 0,0-7 0 15,1 4 9-15,3 3-9 0,0-10 0 0,-4 0 13 0,1 1-4 16,-1-4-1-16,4-6 0 0,0 0 6 0,0 0 1 16,-3 10 0-16,3-10 0 0,0 0 9 0,0 0 3 15,0 0 0-15,0 0 0 0,0 0-27 0,0-10-9 16,0 4 0-16,0-7 0 0,0-2 9 0,7-4 16 16,0 3-4-16,4-12-1 0,-1 3-19 0,1-3-4 15,3-7-1-15,0-2 0 0,4-1 13 0,-1-3-9 16,1 4 9-16,-1 2-8 0,5 1 8 0,-5 5-12 0,1-5 12 15,0 15-12-15,-1-3 12 0,-3 0 0 0,4 10 0 0,-4-4-8 16,0 6 8-16,0 1 0 0,0 9 0 0,-3-6 0 16,3 6 0-16,4 0 0 0,-1 6 0 0,-3 3 0 15,1 1 0-15,2 6 14 0,-3-4-3 0,-3 4-1 16,3 9 10-16,0-3 3 0,-3 0 0 0,-1 6 0 16,1 0-8-16,-4 0-2 0,0-2 0 0,4 2 0 15,-4 3-13-15,0-9 8 0,0 3-8 0,0 3 0 16,0-9 0-16,-4 3 0 0,4-3 0 0,-3-7 0 31,7 4-60-31,-4 0-6 0,-4-4-1 0,8-2 0 16,-4-1-113-16,0 1-24 0,3-4-4 0</inkml:trace>
  <inkml:trace contextRef="#ctx0" brushRef="#br0" timeOffset="169664.4873">11508 10346 288 0,'-11'0'25'0,"11"0"-25"15,0 0 0-15,0 0 0 0,-7 3 342 0,7-3 63 0,0 0 13 0,0 0 2 16,0 0-288-16,0 0-59 0,0 0-11 0,7 6-2 16,11-6-46-16,-4 7-14 0,-4-4 8 0,4-3-8 15,4 0 0-15,0 0 0 0,-4-3 0 0,0-4 0 16,0 7 0-16,4 0 0 0,-1-9 0 0,1 9 0 16,0-6 0-16,3 3-11 0,0-4 2 0,0-2 0 15,-3 0 9-15,3-1 8 0,-3 1-8 0,-1-1 11 16,1-5-11-16,-1 5 0 0,1-2 0 0,-4-4 0 15,0 7 0-15,0-7 13 0,-3 7-1 0,0-1-1 16,-1-6 7-16,-3 7 2 0,4-3 0 0,-4-4 0 16,-4 6 12-16,8 1 4 0,-4-7 0 0,0 7 0 15,0-4-36-15,0-2 0 0,-7-4 0 0,7 3 0 16,-3 4 0-16,-1-4 0 0,4-3-11 0,0 4 11 16,-3-1-16-16,3 6 3 0,-3 1 1 0,-1 0 0 15,1-1 12-15,-1 1 0 0,-6-1 0 0,3 4 0 16,0 6 0-16,0 0 0 0,-4-3 0 0,-3 3 0 0,0 3 14 15,0 3 6-15,0-6 0 0,0 7 1 0,-7-4-21 16,0 6 0-16,-4 1 0 0,4-1 0 0,-4-3 0 0,1 4-12 16,-1 5 4-16,-3-2 0 0,3-4 8 0,-3 7 0 15,3 3 10-15,1 0-10 0,-1-1 23 0,0 8-2 16,1-8 0-16,-1-2 0 0,4 9-1 0,-4-6-1 16,4 0 0-16,0 0 0 0,-3-1-19 0,2 1 8 15,5 3-8-15,-1-3 0 0,1 0 8 0,3 6-8 16,3-6 0-16,4-1 0 0,4 8 23 0,3-4-3 15,-4 3 0-15,1-7 0 0,6 1-28 0,4 6-7 0,-3-9-1 16,0 3 0-16,3 0 16 0,3-4 0 16,-3-2 0-16,1-7 0 0,2 4-15 0,1-4 0 0,-1-6 0 15,1-6 0 1,0-4-108-16,3 1-21 0,0-7-5 0,0-3-462 0,-3 0-92 0</inkml:trace>
  <inkml:trace contextRef="#ctx0" brushRef="#br0" timeOffset="170507.6201">12577 10026 1890 0,'0'0'41'0,"0"0"9"0,0 0 2 0,0 0 1 0,0 0-42 0,0 0-11 16,0 0 0-16,0 0 0 0,0 0 31 0,0 0 4 16,0 0 1-16,0 0 0 0,0 0-36 0,0 0 0 15,0 6 0-15,0-6 0 0,-8 4 0 0,5 2 0 16,3-6 0-16,-7 3 0 0,3 3 0 0,-3-6 0 15,4 3 0-15,3-3 0 0,0 0 12 0,-11 0 0 16,1 7-1-16,-1-7 0 0,0 9-11 0,4-9 0 16,-3 10 0-16,-1-1 0 0,-3-3 20 0,4-3 0 0,2 7-1 15,-2 5 0-15,-1-5 13 0,1 9 4 0,-1-4 0 0,1 4 0 16,-1 0-24-16,0-3-4 0,1 2 0 16,3 1-8-16,0 6 0 0,0-6 0 0,0 0-10 0,3 0 10 15,-3 3-9-15,3-10 9 0,1 7 0 16,-1-3 0-16,1-7 0 0,-1 7 0 0,4-4 0 0,0-2 0 15,0-4-26-15,4 4 2 0,-1-1 0 0,1 0 0 16,-1-2 24-16,-3-7-8 0,0 0 8 0,8 3 0 16,-1 3 0-16,3-6 0 0,-3-6 0 0,0 3 0 15,4-4 0-15,-1 7 11 0,1-9-11 0,0 0 12 16,3-7 6-16,0 6 2 0,0-2 0 0,-3-7 0 16,3-3-20-16,0 0-16 0,3-3 4 0,-2 0 0 15,-5-3 12-15,4 0 16 0,0-7-3 0,4 1-1 16,-4-1-22-16,0-3-5 0,0-5-1 0,4-1 0 15,-4 6 7-15,4-6 1 0,-4 10 0 0,3-4 0 0,-2-6 0 16,-1 10 0-16,-4-4 0 0,1 10 0 0,-8-7 8 16,4 10 8-16,-3 0-8 0,-1 6 11 0,-3-3-11 0,4-3 0 15,-4 10 0-15,0-4 0 0,-4 0 0 0,1 9 0 16,3 1 0-16,-4 0 8 0,1-7-8 0,-1 7 0 16,-3 2 0-16,4 4 0 0,-1-3 0 0,1 6 0 15,-4-3 0-15,0 3 0 0,7 0 0 0,-4 0 0 16,-3 0 10-16,7 0-10 0,-4 3 8 0,-3 3-8 15,4-3 0-15,-4 4 0 0,7-7 14 0,-4 9-1 16,4 7 0-16,-3-7 0 0,-1 4-1 0,4-4 0 16,0 7 0-16,0-1 0 0,4 4 2 0,-1 6 0 15,-3-3 0-15,4 3 0 0,-4 0-2 0,3 4-1 0,1-1 0 16,-1 6 0-16,1 1-1 0,3-1 0 0,-3-2 0 16,3 2 0-16,-4 4 10 0,4-4 3 0,0 1 0 15,0-1 0-15,0 4-23 0,0-10 0 0,4 7 0 0,-4-10 0 16,4 3 0-16,-4-9-16 0,0 3 4 0,0-3 0 31,3-7-13-31,-6 4-3 0,3-7-1 0,-4 1 0 16,5-4-38-16,-8-6-7 0,0 0-2 0,0 0 0 15,0 0-157-15,3-6-32 0,8-20-7 0,-1 8 0 0</inkml:trace>
  <inkml:trace contextRef="#ctx0" brushRef="#br0" timeOffset="171996.0083">13494 9910 1440 0,'0'0'64'0,"0"0"12"0,0 0-60 0,0 0-16 16,0 0 0-16,0 0 0 0,0 0 110 0,0 0 19 0,0 0 4 0,0 0 1 15,0 0-134-15,0 0-13 0,0 0-10 0,0 0-1 32,0 0-12-32,0 0-1 0,0 0-1 0,0 0 0 0,0 0 38 0,-7 0 0 0,0 6 14 15,-4-6-4-15,11 0 28 0,-7 0 6 0,0 4 0 16,0-4 1-16,0 0-4 0,3 0-1 0,-3 0 0 0,0 6 0 15,-3-6-7-15,6 0-1 0,4 0-1 0,-10 3 0 16,2 3-21-16,-2-3-10 0,3 4 10 0,-4 2-10 16,1 1 0-16,3-4 0 0,-4 3 0 0,0 1 0 15,1-1 0-15,-1 7-10 0,1-7 10 0,-1 4-8 16,1 2 8-16,-1 4-10 0,-3 0 10 0,7 0-10 16,0-4 10-16,0-5 0 0,3 9-9 0,1-10 9 15,-1-3-8-15,4 4 8 0,0-1-10 0,0-9 10 16,7 6-14-16,-3-2 3 0,-4-4 1 0,10 0 0 15,-3 0 10-15,4 0-8 0,3-10 8 0,-3 7-8 16,3-3 8-16,3-4 0 0,-3 4 0 0,1-3 0 0,-1-4 0 16,0-3 8-16,3 1-8 0,1-4 8 0,0 0-8 0,-4 0 12 15,7 0-4-15,-7-6 0 0,0 10 7 16,0 2 1-16,4-2 1 0,-4 5 0 0,-3-6 9 0,-1 7 2 16,1 0 0-16,-1 5 0 0,-3-2-9 0,4 6-2 15,0-3 0-15,-4-3 0 0,3 3-17 16,-3-4 0-16,0 7 0 0,-7 0 0 0,0 0 0 0,7 0 0 15,4 0 0-15,0 7 0 0,-8-4 0 0,4-3 0 16,0 9 0-16,0-3 0 0,0 4 8 0,0-1-8 16,-3 1 9-16,-1 9-9 0,1-4 10 0,-1-2-10 0,-3 12 10 15,0-6-10-15,0 6 11 0,0 0-11 0,-3 3 12 0,-1 0-12 16,-6 7 0-16,3-1 0 0,3 1 0 0,-3-4 0 16,-3 4 8-16,3-1-8 0,-4 4 0 0,0-4 0 15,-3-6 0-15,0 7 10 0,4-7-10 16,-5-3 8-16,1 3 1 0,4-2 0 0,-4-1 0 15,0-7 0-15,3 1-9 0,-3-3 12 0,0-4-12 0,3-2 12 16,-3-4-12-16,0 4 0 0,3-10-12 0,-3 0 12 16,4 0-16-16,-1 0 4 0,1-10 0 0,-5 4 1 15,5-4 1-15,-1 7 0 0,4-12 0 0,0 5 0 16,0-5-2-16,4 5 0 0,3-2 0 0,0-4 0 16,0 7 12-16,3-7 0 0,1 6 0 0,3-2-8 15,0 2 8-15,0 1 0 0,3-7 0 0,1 10-8 16,0-6-2-16,-1 5 0 0,1-2 0 0,-1 0 0 15,4 2-5-15,-3 4-1 0,3-3 0 0,0 6 0 0,0-3 16 0,4-4-9 16,3 7 9-16,0-3-8 0,-3-3 8 0,3 6 0 16,0-9 0-16,0 9 0 0,8-10 0 0,-5 1 0 15,8 3 0-15,-4 2 0 0,1-2 0 0,-1 6 0 16,0-3 0-16,0-3 0 0,-3-4 0 0,3 10 0 16,0-9 0-16,1 6 0 0,-1-4 20 0,0-2-1 15,4 3 0-15,-1-4 0 0,-2 1-19 0,2-4 0 0,1-2 0 16,0-1 0-16,0 4 0 0,-4-4 0 0,0-3 0 0,-3 3 0 15,-4-2-9-15,0-1-9 0,0 3-2 0,-7-3 0 16,1 0 20-16,-5 1 0 0,1-7 0 0,-8 6 9 16,4 3 6-16,-3 3 1 0,-4-2 0 0,0-4 0 15,0 3-4-15,0 4 0 0,-4-4 0 0,1 7 0 16,-1-1-12-16,-3 4 9 0,0-3-9 0,-3 9 8 16,3 0 0-16,-4 0-8 0,0 0 12 0,1 0-4 15,-1 9-8-15,-3-3 0 0,0-3 0 0,-4 7 0 16,1 2 0-16,-1 1 0 0,0-4 0 0,1 7 0 15,3 3 0-15,0-4 0 0,-1 4 0 0,-2 0 0 16,-1 9 0-16,8-9 0 0,-1 6 0 0,0 0 0 16,1 4 0-16,3-4 0 0,-4-7 0 0,4 8 0 15,4-14 0-15,-1 10 0 0,1-3 0 0,3-7 0 16,3 4 13-16,1-7-2 0,-1 10-1 0,4-9 0 0,0-1-2 16,0-3 0-16,4 4 0 0,-4-4 0 0,4-3 10 0,-1 3 2 15,1-2 0-15,3-4 0 0,3-4-12 0,5-2-8 16,2 3 12-16,1-9-12 0,0 2 11 0,3 1-11 15,4-1 10-15,-4-9-10 0,4 4 0 0,-1-4 0 16,1 0 0-16,3 0-10 0,-3 1 10 0,3-8 0 16,1 1-9-16,-1 7 9 0,0-1 0 0,1 0 0 15,-1-6 10-15,-3 6-10 0,-1 3 8 0,1 4-8 16,0-7 0-16,-4 3 0 0,4 7 0 0,-4-1 0 16,0 4 0-16,0-3 0 0,-3 6 0 0,-4-4 8 15,4 7-8-15,-7 0 0 0,3 0 0 0,-4 7 0 0,1-4 0 16,-4 6-12-16,0 1 12 0,4-1 0 0,-7 0-10 15,-4 7 10-15,-4-6 0 0,1 5 0 0,-1-2 8 16,-3 2-8-16,-3 1 20 0,-1 3 0 0,1-7-1 16,-8 4 0-16,0 3 6 0,1-3 2 0,-1 2 0 0,-3-2 0 15,0-3-2-15,-4 2 0 0,1 4 0 0,-1-9 0 16,0 8-8-16,1-8-1 0,-4 5-1 0,3-5 0 16,-3-1-15-16,-4 1 0 0,4-4 0 0,-4-3-10 15,-3 3-11-15,0-6-3 0,-4 0 0 0,-3-6 0 16,0 3-32-1,-1-3-8-15,5-4 0 0,-1 1-1 0,4-1-63 16,-1 1-12-16,5 0-2 0,2-1-508 0,5-5-102 0</inkml:trace>
  <inkml:trace contextRef="#ctx0" brushRef="#br0" timeOffset="173589.3797">16196 10098 1324 0,'0'0'118'0,"0"0"-94"15,0 0-24-15,0 0 0 0,0 0 136 0,0 0 22 16,0 0 5-16,0 0 1 0,0 0-82 0,0 0-16 15,0 0-3-15,0 0-1 0,11 0-42 0,-1 0-9 0,-3-3-2 16,4-3 0-16,-1 6-9 0,1-3 0 16,0-3 0-16,-1 2-11 0,1-2-1 0,-4 6 0 0,3-3 0 15,-3-3 0-15,1-1 12 0,-1 4-8 0,-7 3 8 0,3-6-8 16,4 3 8-16,-7 3 0 0,0 0 0 0,0 0 0 16,0 0 0-16,0 0 0 0,0-6 8 0,0 6-8 15,0 0 12-15,0 0-3 0,0 0 0 0,-3 6 0 16,-4-3 1-16,0 3 0 0,7-6 0 0,-4 0 0 15,-3 10-1-15,3-10 0 0,4 0 0 0,0 0 0 16,-7 9 10-16,7-9 1 0,-3 0 1 0,3 0 0 16,0 0-1-16,0 0-1 0,0 0 0 0,0 0 0 15,0 0-3-15,0 0 0 0,0 0 0 0,-4-3 0 16,1-3-1-16,3 6-1 0,0 0 0 0,3-7 0 16,-3 7 0-16,0 0 0 0,0 0 0 0,7 0 0 15,-7 0-14-15,7 7-15 0,4-7 3 0,0 6 1 16,-4-3-137-16,0 3-28 15</inkml:trace>
  <inkml:trace contextRef="#ctx0" brushRef="#br0" timeOffset="176042.0349">3380 12870 856 0,'0'0'38'0,"0"0"8"16,0 0-37-16,0 0-9 0,0 0 0 0,-4 4 0 16,4-4 64-16,-10 9 10 0,10-9 2 0,-8 6 1 0,1-3-40 0,0 10-8 15,7-10-1-15,-3 13-1 0,3-7 5 0,0 4 2 16,0 2 0-16,0 1 0 0,0 3-7 0,0 0-2 16,0 6 0-16,3-3 0 0,8 3 7 0,-4 9 2 15,-7-6 0-15,7 7 0 0,0-1-22 0,-3 1-12 16,3-4 12-16,-7 4-12 0,3-1 16 0,1 4-3 15,3-10-1-15,-4 7 0 0,4-1 4 0,-3-6 0 16,-1 7 0-16,1-1 0 0,3-5 10 0,0 5 2 16,-7-6 1-16,4 1 0 0,-4 5-29 0,3-9 0 15,-3 3 0-15,0-3 0 16,0 4-17-16,0-14-10 0,-3-2-1 0,3 3-486 16,-4-1-97-16</inkml:trace>
  <inkml:trace contextRef="#ctx0" brushRef="#br0" timeOffset="176606.7076">3080 12952 806 0,'0'0'72'0,"0"0"-58"0,0 0-14 0,0 0 0 16,0 0 109-16,0 0 19 0,0 0 4 0,0 0 1 15,0 0-68-15,0 0-13 0,0 0-4 16,0 0 0-16,0 0-25 0,10 0-6 0,1 0-1 0,0 0 0 15,-4 0-16-15,3 0 10 0,8 0-10 0,-4 0 8 16,-4 0-8-16,5 0 8 0,6-6-8 0,-7 6 8 16,7 0 20-16,4 0 3 0,-1-3 1 0,1-4 0 15,10 7 11-15,1-3 2 0,-12-6 1 0,12 2 0 16,-1-2-24-16,4 0-5 0,-4-1-1 0,-7 4 0 16,8-3-16-16,-5-1 10 0,-3-2-10 0,4-1 8 15,-7 4-56 1,0-1-11-16,-1 1-2 0,-6 6-1 0,0-4-61 15,-1 4-12-15,1-3-2 0,0 6-1 0</inkml:trace>
  <inkml:trace contextRef="#ctx0" brushRef="#br0" timeOffset="177294.0416">3171 14065 288 0,'0'0'25'0,"0"0"-25"16,0 0 0-16,0 0 0 0,-7 3 182 0,7-3 31 15,-3 7 7-15,3-7 0 0,-7 3-124 0,7-3-24 16,-7 9-6-16,7-9-1 0,0 0-37 0,0 0-8 16,0 0-2-16,0 0 0 0,0 0-18 0,0 0 0 15,0 0 0-15,0 0 0 0,0 0 0 0,0 0 0 0,0 0 0 16,0 0 0-16,0 0 12 0,7 0 0 0,3 6-1 16,-10-6 0-16,7 3 36 0,1-3 7 0,2 0 2 0,1 0 0 15,-1 7 5-15,1-7 2 0,-1 0 0 0,1-7 0 16,7 7-21-16,-4 0-4 0,3 0-1 0,1 0 0 15,0 0-23-15,6 7-5 0,1-7-1 0,0 0 0 16,3 0 0-16,4 0 0 0,-4 0 0 0,4 0 0 16,-4-7-8-16,4 7 0 0,-4-3 0 0,7-6 0 15,-3 0-22-15,3-7 0 0,-7 6 0 0,11-5 0 32,4 2-59-32,-8-2-12 0,-7-1-3 0,4-3-676 0</inkml:trace>
  <inkml:trace contextRef="#ctx0" brushRef="#br0" timeOffset="178075.1064">4240 12551 1152 0,'-10'0'102'0,"3"0"-82"15,0 0-20-15,7 0 0 0,-7 0 106 0,7 0 17 16,-4-7 3-16,4 7 1 0,0 0-63 0,0 0-13 15,0 0-3-15,0 0 0 0,0 0-35 0,4-9-13 16,-4 9 9-16,0 0-9 0,7 0 0 0,-7 0 0 16,0 0 0-16,7 0 0 0,-7 0 0 0,7 0 0 15,3 6 0-15,-6 4 0 0,3-4 9 0,-4 3 3 16,8 4 1-16,-11 6 0 0,4-4 7 0,3 10 2 16,-4 4 0-16,4 8 0 0,-3-2 20 0,6 2 4 15,-3 7 1-15,0 6 0 0,8-3-5 0,-8 4-1 16,3 2 0-16,4-3 0 0,-3 10-17 0,3-7-4 15,-3 3-1-15,-8-2 0 0,8-4-5 0,-1-3-1 0,-3 6 0 16,0-9 0-16,4 0-5 0,-7 3-8 0,3-3 11 16,0-10-11-16,-4 4 12 0,-3-3-4 0,4-1 0 15,-4-6-8-15,3-3 0 0,-3 4-17 0,7-4 1 16,-7-6 1 0,0-4-17-16,0-2-4 0,4-4-1 0,-1-3 0 15,-3-6-92-15,0 0-19 0,0 0-3 0,0 0-677 0</inkml:trace>
  <inkml:trace contextRef="#ctx0" brushRef="#br0" timeOffset="178418.7759">4113 13444 1609 0,'-17'10'71'0,"6"-4"15"0,-3-3-69 0,3 3-17 16,-3-3 0-16,7 4 0 0,4-1 56 0,3-6 7 0,-11 3 1 0,11-3 1 15,0 10-11-15,0-10-2 0,0 0-1 0,4 6 0 16,3 3-41-16,3-6-10 15,4-3 0-15,4 0 0 0,3 0 0 0,0 0 0 0,4 0 0 16,0 0 0-16,3-3 0 0,0-3-17 0,0-3 4 0,8 5 1 16,3-11-6-16,-1 5-1 0,-2 1 0 0,6-7 0 31,-3 4-123-31,3-4-25 0,-3 0-5 0</inkml:trace>
  <inkml:trace contextRef="#ctx0" brushRef="#br0" timeOffset="179387.2978">6583 13043 1382 0,'0'0'123'0,"0"0"-99"16,0 0-24-16,0 0 0 0,-7 0 105 0,3-10 16 15,4 10 3-15,0-3 1 0,0-3-73 0,-3-3-16 16,3-1-2-16,-4 1-1 0,4 3-24 0,0-4-9 15,-3 1 0-15,-1 6 9 0,1-4-9 0,-4 1-9 16,0 3 9-16,-4-3-13 0,0 6 13 0,1 0 0 16,3-3 0-16,-4 3 0 0,-3 0 11 0,0 3-2 15,3-3 0-15,-3 6 0 0,0-6 1 0,-4 9 0 16,1 1 0-16,-1-1 0 0,1 1-10 0,2 5 8 16,-6 1-8-16,0-4 8 0,0 7-8 0,0 6 0 15,0-6 0-15,-1 6 0 0,1-6 12 0,4 9 0 16,3-9 0-16,3 6 0 0,0 0 9 0,1 4 3 15,3-4 0-15,0 3 0 0,0 0 2 0,7 3 1 16,-4-2 0-16,4-1 0 0,4 0-27 0,-1-3-14 0,4 0 2 16,0-6 0-16,7 6 3 0,-3-6 1 0,0-7 0 0,3 4 0 15,0-6 8-15,0-1-13 0,0-9 5 0,0 6 8 16,0-6-18-16,4-6 4 0,-1 3 1 0,-2-7 0 16,2-5 3-16,-3-1 1 0,4-3 0 0,0-9 0 15,-1 9 9-15,1-15 0 0,0 6 0 0,-1-13 0 16,-3 3 0-16,4-6 0 0,-4 0 0 0,0-3 0 15,-3 3 0-15,-4 0-13 0,3 1 5 0,-3-1 8 16,0 6-15-16,1 0 5 0,-1-2 1 0,-4 11 0 16,1 1 9-16,-1 9 0 0,4 1 0 0,-3 2 0 15,3 10 13-15,0 2-1 0,0 4-1 0,3 4 0 16,1 2 5-16,0 3 0 0,-1 10 1 0,4 0 0 16,4 6-17-16,0 0 10 0,-4 3-10 0,3 1 8 15,-6 5 7-15,3-6 1 0,-7 7 0 0,4-1 0 16,-8 1-16-16,1-7 0 0,-4 10-9 0,0-7 9 15,-4-3-31-15,4 0 0 0,-3-3 0 0,-4-6 0 16,7 0-26-16,-4 0-6 0,-3-3-1 0,4-7 0 16,-1 7-43-16,4-7-9 0,-7-6-1 0,7-3-583 15</inkml:trace>
  <inkml:trace contextRef="#ctx0" brushRef="#br0" timeOffset="179996.1916">7108 12240 864 0,'0'0'38'0,"0"0"8"16,0 0-37-16,-3-3-9 0,-1-3 0 0,1-4 0 16,3 1 91-16,0-1 16 0,0 4 3 0,0 6 1 0,3-9-87 0,1-1-24 15,3 1 8-15,0 0-8 0,-3-1-8 0,-1 1-5 16,1 2-1-16,-1-2 0 0,-3 0 29 0,4-1 5 15,-4 1 2-15,0-1 0 0,3 4 42 0,-3 6 8 16,0 0 1-16,0 0 1 0,0 0-22 16,0 0-4-16,-3-3 0 0,3 3-1 0,-4-6-3 0,4 6-1 15,0 0 0-15,0 0 0 0,0 0-15 0,0 0-4 16,-7-3 0-16,7 3 0 0,0 0 5 0,0 0 1 16,0 0 0-16,0 0 0 0,0 0-9 0,-3 3-1 15,-4 3-1-15,-1 3 0 0,5-5-6 0,-1 2-1 16,1 3 0-16,-1 1 0 0,1-1 8 0,-1 0 2 15,1 1 0-15,3 6 0 0,-4-7-8 0,4 10-2 16,4-4 0-16,-4 11 0 0,3-4 2 0,1 3 0 0,3 9 0 16,0-6 0-16,-4 7-1 0,8 9 0 0,-4-7 0 15,4 7 0-15,3 10-5 0,-4 2-8 0,5 4 11 0,-5-4-11 16,1 4 18-16,3 2-3 0,-4 1-1 0,1-3 0 16,-4-4-14-16,4 7 0 0,-4-10 0 15,0 0-10-15,0-6 2 16,-4-3 0-16,1 0 0 0,3-9 0 15,-4 2-21-15,1-5-4 0,-1-4-1 16,1-9 0-16,-4 0-33 0,4-4-6 0,-1-2-2 0,-3-7 0 16,4 3-125-16,-1 1-24 0,-3-10-6 0,0 0-1 0</inkml:trace>
  <inkml:trace contextRef="#ctx0" brushRef="#br0" timeOffset="180621.0505">7980 12720 1209 0,'-11'0'108'0,"8"3"-87"0,-4-3-21 0,3 0 0 16,4 0 112-16,0 0 19 0,-7-3 3 0,7 3 1 16,0 0-87-16,0 0-16 0,-3 0-4 0,-1 0-1 15,4 0-27-15,-7-6 0 0,-4 6 8 0,4-4-8 16,-3 8 0-16,-1-4 0 0,1 0 0 0,-5 0 0 15,-2 6 0-15,3-3 0 0,0 3 0 0,0 4 0 16,-4-1-14-16,0 7-2 0,4-7 0 0,0 1 0 16,0 8 33-16,3-2 7 0,4 3 0 0,-3-3 1 15,-1 2 23-15,1-5 5 0,2 3 1 0,1 2 0 16,4-2-34-16,3-3-6 0,0-4-2 0,3 7 0 16,4-1-12-16,1-2 0 0,-1-4 8 0,3 7-8 15,-6 0 0-15,6-4 0 0,4 4 0 0,4-7-10 16,0 7 10-16,-4-3 0 0,3-4 0 0,1 7 0 0,-4-7 0 15,4 0 0-15,-4 7-9 0,0-6 9 16,0-1 0-16,-3 0 0 0,3-2 10 0,-4 2-10 0,5 0 19 0,-5 1-3 16,1-1-1-16,-4 1 0 0,0-1 9 15,-4 1 1-15,4-1 1 0,-3 0 0 0,-4 7-10 16,0-7-3-16,0 10 0 0,-4-9 0 0,1 5-13 16,-4-5 11-16,-4 9-11 0,4-10 10 0,-3 7-10 0,-1-7 0 15,-7 7 0-15,4-4 0 0,4-2-15 0,-1-1 2 16,0-3 0-16,1-3 0 15,-1 4-24-15,1-7-5 0,-1 0-1 0,1 0 0 16,-5 0-156-16,5-7-31 0,-11-2-6 0,10 0-2 0</inkml:trace>
  <inkml:trace contextRef="#ctx0" brushRef="#br0" timeOffset="181357.8515">8498 12968 1652 0,'-10'3'36'0,"10"-3"8"0,-4 0 2 0,4 0 0 0,-3 0-37 0,-1 0-9 16,1 0 0-16,3 0 0 0,0 0 8 0,-4-3 0 15,1-4 0-15,-1 1 0 0,1 3-8 0,3 3 8 16,-4-6-8-16,-3 6 8 0,0-3-8 0,3-4 0 16,-6 4 0-16,3-3 0 0,0 6 15 0,-4-3 1 15,4-4 0-15,0 7 0 0,-4-3-7 0,4-3-1 16,0 6 0-16,0 0 0 0,7 0 9 0,-3-3 2 15,-8-3 0-15,8 6 0 0,3 0 3 0,0 0 1 16,-7 0 0-16,7 0 0 0,0 0 1 0,0 0 0 16,0 0 0-16,0 0 0 0,0 0-8 0,0 9-2 15,0 0 0-15,0 1 0 0,0-1-2 0,0 1-1 16,7-4 0-16,-4 10 0 0,-3-4-11 0,4-2 10 16,-1 5-10-16,4-5 10 0,-3 8-10 0,-1-2 0 15,1-3-12-15,-1 9 12 0,4-10 0 0,1 7 0 0,-1-3 0 16,0 2 0-16,0 1 0 0,3 0 0 0,1 6 0 15,-1-6 12-15,1-3 0 0,0 3 0 0,-4-4 0 16,3-2 0-16,1-4-2 0,3 7 0 0,-3-7 0 0,3 1 0 16,-4-4-10-16,4-3 10 0,-3 3-10 0,7-3 10 15,-8-3-2-15,4-3 0 0,-3 3 0 0,3-6 0 16,0 3-8-16,0-3 0 0,4-4 0 0,-1 1 0 16,1-7 0-16,0 7 0 0,-1-10 0 0,-3 0 0 15,1 0 0-15,-1 0 0 0,0-6 0 0,3 7 0 16,-10-8 0-16,4 8 0 0,-4-7 0 0,0 6 0 15,0-6 0-15,-7 6 0 0,-3 0 0 0,-1 0 0 0,4 4 0 16,-7-4 0-16,0-6 8 0,-4 6-8 0,4 0 19 0,-3 0-2 16,-1 0 0-16,1 4 0 0,-4-4-9 0,-1 3-8 15,5 7 12-15,-4-1-12 0,0 1 0 0,0 0 0 16,-4 2-12-16,0 7 3 0,-3 7-9 0,0-7-2 16,0 9 0-16,0 0 0 15,-4 1-55-15,0 9-11 0,1-4-2 0,-1 1-1 16,4 3-35-16,-4-7-6 0,4 10-2 0,0-3 0 15,3-6 4-15,0 9 0 0,-20 9 0 0,13-6 0 0</inkml:trace>
  <inkml:trace contextRef="#ctx0" brushRef="#br0" timeOffset="182716.904">10746 12507 921 0,'-4'0'82'0,"4"0"-66"16,0 0-16-16,0 0 0 0,0 0 196 0,-7 0 35 15,7 0 7-15,0 0 2 0,0 0-157 0,0 0-31 16,-7 0-7-16,7 0-1 0,0 0-18 0,0 0-4 0,-11-10-1 0,4 10 0 16,-3-6-21-16,3 3 0 0,-4-3 0 15,4 6 0-15,-7 0-13 0,0-4-4 0,0-2-1 0,-4 6 0 16,-7 0 18-16,8 10 8 0,-1-10-8 0,4 6 12 16,-7 3 15-16,0 1 2 0,0-1 1 0,-4 7 0 15,4-7-5-15,-4 10-1 0,-7-3 0 0,4 2 0 16,3 1 0-16,1 0 0 0,-1 6 0 0,-3 3 0 15,7-3-24-15,-1 1-12 0,5-4 0 0,-1-4 1 16,-3 7 11-16,7-6 9 0,3-3-1 0,4 3-8 16,-3 0 9-16,2-4-9 0,8 1 0 0,0-4 9 15,4 7-9-15,0-9-14 0,-1 5 3 0,8 4 1 16,-4-9 10-16,0 5-10 0,3-5 10 0,-3-1-10 16,4-3 10-16,3-3-13 0,0 7 5 0,0-10 8 15,-3 0-12-15,7 0 12 0,-1-3-12 0,1-4 12 16,-4-2-13-16,7 0 5 0,7-7 8 0,-3 3-13 15,-4-5 13-15,4-4-9 0,3-7 9 0,0 1-8 0,4 3 8 16,-4-9 0-16,-7-4 0 0,4 4-8 0,7-4 8 0,-4 3 0 16,-10 1 0-16,-1-4 0 0,5 4 0 0,-1-4 12 15,-4 4-4-15,-2-1 0 0,-5-2 4 0,4 2 0 16,0 1 1-16,-3-4 0 0,-8 3-13 0,4-2 11 16,-3 2-11-16,3-2 10 0,0-4-10 0,-7 3-9 15,0 4 9-15,0-4-13 0,4 4-4 0,-4-10-1 16,-4 12 0-16,1-8 0 0,3 2 6 0,0 3 0 15,-4-2 1-15,-3-4 0 0,3 10 11 0,-3-4-13 16,7 1 5-16,0 6 8 0,-7 2 0 0,0 8 0 16,11-1 0-16,-8 3 0 0,1 7 12 0,3-1-2 15,0 10-1-15,0 0 0 0,0 0 9 0,0 0 2 0,-7 3 0 16,0 4 0-16,7 8-8 0,-7-2-2 0,0 3 0 16,0 12 0-16,-1-3-10 0,1 3 8 0,4 0-8 15,-4 7 8-15,-4-1-8 0,8 1 0 0,-1-1 0 0,1 4 0 16,-1 0 0-16,-3-4 0 0,7 10 0 0,7 0 0 15,-3 3 0-15,-1 3 0 0,-6-3 9 0,3 0-9 16,7 3 24-16,-7-3 0 0,0-3 0 0,0 6 0 16,3-2 2-16,-3-1 1 0,0-4 0 0,-3 8 0 15,3-4-6-15,3-3-1 0,1-7 0 0,-1 4 0 16,-6-13-7-16,6 0-1 0,4 1-1 0,0-4 0 16,0-6-26-16,4-4-5 0,0 1 0 0,3-4-1 15,7-2-31-15,-7-1-5 16,0-9-2-16,11 0 0 0,3 0-153 0,-3-3-30 0,10-25-6 15,-3 3-2-15</inkml:trace>
  <inkml:trace contextRef="#ctx0" brushRef="#br0" timeOffset="183513.5918">11345 12676 1267 0,'11'9'112'0,"-11"-9"-89"16,0 0-23-16,0 0 0 0,10 10 113 0,1-4 19 15,0-3 3-15,-4 7 1 0,-7-10-78 0,10 6-15 16,4-6-3-16,-3 0-1 0,-11 0-31 0,7-6-8 16,7 6 0-16,0 0 0 0,-14 0-18 0,7-4-5 15,0-2-1-15,8-3 0 0,-1-1 16 0,-4 7 8 16,-3-6-10-16,0 3 10 0,7-4 0 0,-7 1-9 15,-3 2 9-15,0-2 0 0,3 0 0 0,0 6 0 16,-4-4 0-16,-3-2 0 0,-3 3 28 0,6-4 2 16,1 1 0-16,-1-1 0 0,-3 1 10 0,4 0 1 15,3-1 1-15,-4 1 0 0,4-1-34 0,-7 1-8 16,0-7 0-16,0 1 0 0,7 5 0 0,-3 1 0 0,-8-1 0 16,1-2 0-16,3-1 0 0,0 10 0 0,-4-6 0 15,1 2 0-15,-4-2 0 0,0 9 0 0,3-9 0 16,1 9 0-16,-11-10 0 0,7 10 10 0,7 0-2 0,-8 0-8 15,-2 0 14-15,-1 6-4 0,4-2-1 0,7-4 0 16,-7 6-9-16,0-3 0 0,-10 6 0 0,9 1 0 16,8-1 0-16,-10 7 8 0,-4-7-8 0,0 7 0 15,3-3 16-15,0 2-1 0,-3 4-1 0,0-3 0 16,-3 3 11-16,6-4 3 0,4 4 0 0,0-6 0 16,-4 12-1-16,8-7 0 0,3 1 0 0,0 6 0 15,0-6-13-15,3-3-2 0,1 9-1 0,6-3 0 16,8 3-3-16,-4-6-8 0,-3 6 12 0,3-6-4 15,7 0-8-15,0-1 0 0,-10-2 0 0,6 0 0 16,5-7-32-16,-1-6-4 16,7 4-2-16,-3-7 0 0,-1-7-154 0,1-2-30 15</inkml:trace>
  <inkml:trace contextRef="#ctx0" brushRef="#br0" timeOffset="183950.9851">11839 12086 1382 0,'-3'10'123'0,"-8"-4"-99"0,4 4-24 0,0-1 0 15,0-6 112-15,0 6 16 0,7-9 4 0,0 0 1 16,0 0-91-16,3 7-18 0,1 2-4 0,7 1-1 16,3-4-19-16,0-3 0 0,3 3 0 0,1-6 0 15,7 3 16-15,3-3 0 0,0 0 0 0,4 0 0 16,0 0 32-16,3-3 7 0,-3-3 1 0,6 3 0 15,1-3-6-15,0 2-1 0,-4-2 0 0,1-3 0 16,2-1-21-16,1 1-5 0,-3-7-1 0,2 7 0 16,1-7-22-16,-4 4 0 0,1-4 0 0,-1 3 0 0,-3-2-12 15,-1-1-8-15,-2-3 0 0,-5 10-1 16,1-7-12-16,-7 7-3 0,-1-4 0 16,-2-2 0-16,-1 5-18 0,-4 1-4 0,-3-1-1 0,0 1 0 15,-3 3-45-15,-1-4-10 0,-3 1-2 0,-3-1 0 16</inkml:trace>
  <inkml:trace contextRef="#ctx0" brushRef="#br0" timeOffset="184404.0013">12471 11365 576 0,'0'0'25'0,"0"0"6"0,0-9-31 0,-4 6 0 0,1-7 0 0,3-2 0 15,0 2 259-15,0 7 45 0,-4-6 10 0,1 2 2 16,-1-2-218-16,4 0-43 0,-3 2-9 0,3 7-2 15,0 0-20-15,0 0-5 0,0 0-1 0,0 0 0 16,0 0 4-16,0 0 1 0,-8 7 0 0,5 2 0 16,3 7-10-16,-4 3-1 0,4-1-1 0,-3 7 0 15,-1-3 16-15,1 10 3 0,-1 2 1 0,-3-2 0 16,4 12-1-16,-4-1 0 0,3 4 0 0,1 7 0 16,-4-1-11-16,3 7-3 0,-3 2 0 0,0 1 0 0,0 0 4 15,-4 6 0-15,4-3 0 0,0-4 0 0,0 1 0 0,0-10 0 16,0 1 0-16,0-1 0 0,3-9-8 0,-6 0-2 15,6 3 0-15,1-3 0 0,-4 0-10 0,3 0-11 16,-3-7 3-16,0-2 0 16,4-7-44-16,-1-3-8 0,1 3-1 0,-5-12-1 15,5 3-107-15,3-10-22 0,0-9-4 0,0 0-615 16</inkml:trace>
  <inkml:trace contextRef="#ctx0" brushRef="#br0" timeOffset="184997.6119">12986 12516 230 0,'0'0'20'0,"-4"6"-20"0,1-3 0 0,-1 7 0 0,-3-4 319 15,0 4 59-15,7-10 12 0,-3 6 2 0,3-6-300 0,3 9-60 16,1-6-12-16,-1 7-2 16,4-10-46-16,0 6-8 0,4-6-3 0,-1 0 0 15,5-6-28-15,-1 6-5 0,0-10-2 0,3 1 0 0,5 0 50 16,-5-1 9-16,-3 4 3 0,4-7 0 0,3 4 43 0,-3-7 9 15,3 7 1-15,0-7 1 0,-7 4 0 0,0-4 0 16,0 0 0-16,4 4 0 0,-4-4-22 0,-3 3-5 16,-1-2-1-16,-3 5 0 0,0-5 12 15,0 5 2-15,-3-2 1 0,0-4 0 0,-4 0 2 0,0 7 0 16,0-10 0-16,0 10 0 0,-8-7-14 0,5 7-2 16,-4-4-1-16,3-3 0 0,-6 1-6 0,3 5-8 15,0 1 11-15,0 0-11 0,0 5 8 0,-4-2-8 0,4 6 0 16,7 0 0-16,-7 0 16 0,0 10-4 0,0-1-1 15,-4 0 0-15,4 7 9 0,0 3 3 0,-4 0 0 0,4 0 0 16,0 2-23-16,-3 1 0 0,3 3 0 0,-4 4 0 16,4-10 15-16,-3 6 1 0,2 0 1 0,-2-6 0 15,-1 6 22-15,4-3 4 0,4 3 1 0,-1-7 0 16,4 8-8-16,4-8-2 0,3 1 0 0,0-3 0 16,3 9-34-16,5-6 0 0,-1-7 0 0,3 4 0 15,4-7-11-15,1 1-9 0,2-1-1 0,1 1-1 31,3-4-97-31,-3-6-19 0,3-6-4 0,-3-4-731 0</inkml:trace>
  <inkml:trace contextRef="#ctx0" brushRef="#br0" timeOffset="185508.9895">14090 12115 1324 0,'-11'9'59'0,"4"0"12"0,4-2-57 0,-8-4-14 16,4 3 0-16,0 4 0 0,-3-10 148 0,2 9 26 15,5-9 6-15,3 0 0 0,0 0-142 0,0 0-29 16,0 0-9-16,0 0 0 0,-7 6 0 0,7-6 0 16,0 0-9-16,0 0 9 0,0 0 0 0,0 0 0 15,-7 3 0-15,7-3 0 0,0 0 21 0,0 0-1 16,-7 0-1-16,7 0 0 0,0 0 5 0,0 0 2 16,0 0 0-16,-7 0 0 0,7 0 1 0,0 0 0 15,-7 7 0-15,-4-4 0 0,4-3-7 0,0 0-2 0,3 6 0 16,-6-3 0-16,3 3-4 0,0-6-1 0,-4 4 0 0,4 2 0 15,-3 0-2-15,2-3-1 0,-2-3 0 0,-1 10 0 16,1-4-1-16,-1-3 0 0,1 7 0 0,-1-4 0 16,0 3 8-16,1 7 2 0,-4-4 0 0,0 4 0 15,-1 0-19-15,5-4 0 0,-4 7 0 0,0 0 0 16,3 6 0-16,0-6 0 0,4 6 0 0,-3-6 0 16,3 6 11-16,-4 3-2 0,8-3 0 0,-1 3 0 15,4-9-9-15,4 6 0 0,-4 3 0 0,0-9 0 16,3-3 0-16,1 3 0 0,6-10 0 0,1 7 0 31,3-7-44-31,4 1 0 0,-1-10-1 0,8 0 0 0,0 0-28 0,3-10-6 16,0-5-1-16,4 2-566 0,0-12-114 0</inkml:trace>
  <inkml:trace contextRef="#ctx0" brushRef="#br0" timeOffset="185977.6288">14213 11964 1382 0,'0'0'61'0,"0"0"13"0,-7 16-59 0,4-7-15 0,3-9 0 0,0 10 0 16,0-4 156-16,0-3 28 0,7 6 5 0,0-9 2 15,4 7-153-15,3-7-30 0,3 0-8 0,4 0 0 16,1 0 0-16,-1-7 0 0,3 7 0 0,5-9 0 15,-1 6 0-15,-3-3 12 0,3-4-4 0,0 1 0 16,4 3 16-16,-4-4 4 0,0 1 1 0,0 6 0 16,4-13-15-16,-4 7-3 0,1-1-1 0,-1 1 0 15,0-1-10-15,0 1 0 0,1-7 0 0,-5 7 0 16,1-1-24-16,0 1 4 0,-4 3 0 0,0-4 0 16,-3 7-12-16,-1-3-3 15,1-4 0-15,-4 10 0 0,0-9-23 0,0 9-5 0,-3-9-1 16,-4 9 0-16,0-7-44 0,0 4-10 0,-7 3-2 0,0 0 0 15,0 0 13-15,0 0 3 0,0 0 0 0,0 0 0 0</inkml:trace>
  <inkml:trace contextRef="#ctx0" brushRef="#br0" timeOffset="186390.1191">14721 11070 2113 0,'-14'10'93'0,"7"-1"20"0,0-2-90 0,4 2-23 0,-1 0 0 0,1 1 0 16,-1 5 37-16,1-2 3 0,3 3 1 0,0 2 0 16,0-2-41-16,3 3 0 0,1 0-8 0,-1 0 8 15,-3 6-25-15,0 0 2 0,0-3 1 0,4 9 0 0,-1 0 14 16,1 13 8-16,-4 0-10 0,3 10 10 0,-3-1 0 0,-3 10 15 16,3 6-2-16,-4-4 0 0,4 8 13 0,-3 5 2 15,-1-6 1-15,1 0 0 0,-4-3-5 0,0 3-2 16,3-9 0-16,-3-10 0 15,3 1-39-15,-3-1-8 0,4-9-2 0,-4-7 0 16,0 4-37-16,0-9-7 0,-4-7-1 0,4 3-1 16,3-12-144-16,-3 2-29 0,0-8-6 0,4-1 0 0</inkml:trace>
  <inkml:trace contextRef="#ctx0" brushRef="#br0" timeOffset="186921.2436">15438 11999 1609 0,'0'0'71'0,"0"0"15"0,0 0-69 0,0 0-17 15,0 0 0-15,0 0 0 0,0 0 61 0,0 0 9 16,0 0 2-16,0 0 0 0,0 0-55 0,0 0-17 16,0 0 10-16,0 0-10 0,0 0 8 0,0 0-8 15,0 0 8-15,0 0-8 0,0 0 0 0,0 0 0 16,0 0 0-16,0 0 0 0,-7 0 31 0,-4 0 1 0,-3 0 0 0,3 0 0 15,-3 6-7-15,0-3-1 0,-7 3 0 16,3-3 0-16,-3 4-8 0,3 2-3 0,-3 10 0 0,4-10 0 16,-5 7-13-16,8 3 11 0,-3-3-11 0,6-4 10 15,-3 4-10-15,3 3 0 0,4-4 0 0,0-2 0 16,0-4-9-16,7 7-4 0,0-7-1 0,0 1 0 16,4 5-1-16,-1-5 0 0,1 5 0 0,3-2 0 15,0-4 15-15,4 7 0 0,3-7 0 0,-4 10 0 16,1 0 0-16,-1-3 16 0,8 3-3 0,-4-1-1 15,-3-2 7-15,-1 3 1 0,4 6 0 0,1-6 0 16,-1 0 9-16,0 6 3 0,-4-6 0 0,-3-1 0 16,0 1-17-16,-3-3-3 0,3 3-1 0,-7-1 0 15,0 1-11-15,-4-3 0 0,-3 3 0 0,4-10 0 16,-8 7-43-16,1-7-10 16,3 1-3-16,0-4-600 0,0-3-121 0</inkml:trace>
  <inkml:trace contextRef="#ctx0" brushRef="#br0" timeOffset="188493.0134">16870 11942 1357 0,'0'0'60'0,"0"0"12"0,0 0-57 0,0 0-15 0,0 0 0 0,0 0 0 16,0 0 80-16,0 0 14 0,0 0 2 0,0 0 1 16,0 0-51-16,0 0-10 0,3-6-3 0,4 3 0 15,-7-3-6-15,7-4-2 0,4 4 0 0,0-4 0 16,6 7-1-16,1-12-1 0,-4 5 0 0,4-5 0 16,-1 2-12-16,4 4-3 0,-6-7 0 0,2 3 0 15,1-2-8-15,-4 5 0 0,4 1 0 0,-4 3 0 0,-4 2 0 0,1-2-11 16,-1 6 3-16,-10 0 0 0,8 0 8 0,2 10 0 15,-3-4-9-15,-3 6 9 0,-1 4 8 0,1 3 5 16,-1 0 2-16,1 6 0 0,-1 3 11 0,1 3 2 16,-1-2 1-16,1-1 0 0,3 9-7 0,-4-2-2 15,5-1 0-15,-5 1 0 0,4-7-2 0,0 7-1 16,-3-7 0-16,3 0 0 0,-4 3-7 0,1-2-2 16,-1-11 0-16,-3 11 0 0,0-10 1 0,-3 2 0 15,3-8 0-15,-4 6 0 0,1-3 7 0,-1-7 2 16,-3 0 0-16,4 1 0 0,-1-1 4 0,1 1 1 15,3-10 0-15,-4 0 0 0,4 0-23 0,0 0-15 0,0 0 3 16,0 0 0-16,-7 0 1 0,7 0 1 0,-4-4 0 0,1-2 0 16,-4-3 10-16,7-1-8 0,-4-8 8 0,4 2-8 15,0 3 8-15,4-12 0 0,-4 6-9 0,3-6 9 16,1-9-11-16,3 6 3 0,0-7 0 0,0-3 0 16,0 4-4-16,4-10-1 0,3 0 0 0,0 3 0 15,4-2-3-15,3-1-1 0,-4 0 0 0,5 0 0 31,2 0-7-31,-3 6-2 0,-3-6 0 0,3 10 0 0,-7 6 2 0,8-1 0 0,-5 4 0 0,1 7 0 16,-4 2 13-16,0 13 11 0,0-4-13 0,4 7 5 16,-4 10 22-16,0-1 5 0,4 10 1 0,-4 3 0 15,0 0 7-15,4 3 1 0,-4 3 1 0,0 7 0 16,0-1-15-16,3 1-3 0,-2-4-1 0,-1 13 0 16,-4-9 10-16,1 8 3 0,-1-5 0 0,1 6 0 15,-4-10 13-15,0 10 2 16,0-6 1-16,0-4 0 0,-3 4-9 0,-1-13-2 0,1 3 0 0,3-9 0 31,-4 3-44-31,1-9-10 0,0-4-2 0,-4-9-719 0,0 0-144 0</inkml:trace>
  <inkml:trace contextRef="#ctx0" brushRef="#br0" timeOffset="189203.0674">18098 12115 403 0,'0'0'36'0,"0"0"-36"16,0 0 0-16,7 6 0 0,0-3 273 0,3 3 48 0,-3-3 10 0,7-3 1 15,0 0-259-15,1-3-52 0,2-3-10 0,-3 3-3 0,7-3-8 0,-6-4 0 16,2 7 0-16,1-9 0 16,0 2 10-16,-1 1 0 0,-3-4 0 0,0 4 0 0,1-7 24 15,-5 7 5-15,1-1 1 0,-1-5 0 16,1 2 4-16,-4-3 2 0,-4 1 0 0,4 5 0 15,-3-2-13-15,0-4-2 0,-1 0-1 0,-3-2 0 16,0 5-14-16,-3-9-4 0,3 10 0 0,0-7 0 16,-4 3-12-16,0-3 0 0,1 4 8 0,-1 2-8 15,-3-3 0-15,4 1 0 0,-8 5-12 0,4-2 12 0,-3 2-9 16,3 4 9-16,-4-3 0 0,4 2-9 16,0 7 9-16,0 0 0 0,-7 0 0 0,3 7 8 15,4-4 6-15,-7 3 2 0,0 10 0 0,3-7 0 16,-3 4-8-16,0 2 0 0,0 1-8 0,3 3 12 15,-3 0 2-15,4-1 0 0,-1 8 0 0,0-4 0 0,1 3 16 0,3 0 3 16,0 3 1-16,3 0 0 16,1 7-2-16,3-7-1 0,3 3 0 0,1-3 0 0,3 1-14 0,0-1-2 15,3 3-1-15,1-9 0 0,3 3-14 0,4 0 0 16,-4-6 0-16,4-3 0 0,3-4-11 0,0-2-8 16,4 5-1-16,-1-8-1 15,5-4-45-15,-1 3-9 0,0-6-1 0,4-6-1 16,3-4-127-16,-3 1-24 0,38-16-6 0,-17-3-1 0</inkml:trace>
  <inkml:trace contextRef="#ctx0" brushRef="#br0" timeOffset="189963.0884">19290 11820 1609 0,'0'0'71'0,"0"0"15"15,0 0-69-15,0 0-17 0,0 0 0 0,0 0 0 16,0 0 27-16,0 0 1 0,0 0 1 0,0 0 0 16,0 0-5-16,0 0 0 0,0 0-1 0,3-3 0 15,-3-4-23-15,4-2 0 0,-4 9 0 0,0-6 0 16,-4 3 14-16,1-4 2 0,-1 4 0 0,4-3 0 15,-3 3 26-15,-4-3 6 0,0 2 0 0,0-2 1 16,0 3-26-16,0-3-6 0,-4 6-1 0,-3-6 0 0,3 2-6 0,1 4-2 16,-4 0 0-16,-1 0 0 0,1 0-8 15,0 4 8-15,0 2-8 0,4 0 8 0,-5-3-8 0,1 7 0 16,0-1 9-16,4 0-9 0,-8-2 0 0,4 8 0 16,0-2 0-16,0 3 0 0,0-7 0 0,3 10 0 15,0 0 0-15,1-4-12 0,-1 4 12 0,4 0-10 0,0-3 10 0,4 2-10 16,-1 1 10-1,1 0-13-15,3-3 5 0,0 3 8 0,0-10-9 0,3 7 9 0,1-7 0 0,3-6 0 16,0 3 0-16,0-2 0 16,0 2 10-16,3-6-2 0,1-6 7 0,3 2 1 0,0-2 1 0,0-3 0 15,0-1 7-15,1 1 0 16,-1-10 1-16,3 10 0 0,1-10-3 0,3 3-1 0,-7-3 0 0,0 1 0 16,0-7-21-16,4 6 0 15,-4 0 0-15,0 0 0 0,-3-3 0 0,3 10 0 0,-3-4-11 0,3 6 11 16,-7 1-14-16,0 0 3 0,0 2 1 0,-7 7 0 15,0 0-1-15,0 0 0 0,0 0 0 0,0 0 0 16,0 0-5-16,0 0 0 0,0 0-1 0,3 10 0 16,4 5-3-16,-3 1 0 0,-4 3 0 0,3 0 0 15,-3 6 5-15,0-3 1 0,-3 12 0 0,3 1 0 16,-4 2 14-16,-3 7 0 0,4 7 9 0,-1-4-9 0,-6 0 29 0,-1 3 0 16,1 3 0-16,-5 0 0 15,5-6 3-15,-8 7 1 0,-3-10 0 0,0 6 0 16,3-9-6-16,-3 2-2 0,0-2 0 0,0-9 0 15,7 2 8-15,-8-9 2 0,5 0 0 0,-1-6 0 0,1-6-11 0,2-4-1 16,5 4-1-16,-1-10 0 16,1 3-22-16,3-12 0 0,0 6 0 0,0-3 0 0,3-10-8 0,0 4 8 15,4-1-8-15,0-9 8 16,0 1-12-16,4-7 4 0,0-4 0 0,3-5 0 0,3-4-12 0,4 4-1 16,0-4-1-16,0-3 0 15,8 4-21-15,-1 2-4 0,4-2-1 0,-4 2 0 16,3-3-120-16,5 1-24 0,27-32-4 0,-14 15-2 15</inkml:trace>
  <inkml:trace contextRef="#ctx0" brushRef="#br0" timeOffset="190686.5119">19872 11873 115 0,'0'0'10'0,"0"0"-10"0,0 0 0 0,0 0 0 0,0 0 326 0,0 0 63 15,0 0 13-15,11 0 2 0,-4 0-242 0,-7 0-49 0,0 0-9 0,7 6-3 16,-7-6-42-16,0 0-9 15,0 0-2-15,0 0 0 0,0 0-28 0,0 0-7 0,0 0-1 0,0 0 0 16,0 0-4-16,0 0-8 16,0 0 11-16,0 0-11 0,0 0 18 0,0 0-3 15,-7-6-1-15,0 6 0 0,0 0-3 0,-4-3-1 16,0 3 0-16,1 0 0 0,-1 0-10 0,-6 3 0 0,2-3 9 0,1 0-9 16,-3 10 0-16,-1-4 0 0,0-3 0 0,1 6 8 15,-1 1-8-15,0 6 8 0,4-1-8 0,0-2 8 16,7 6-8-16,-3 6 0 0,3-7 0 0,0 8-8 15,-1-1-6-15,5-7-1 0,3 11 0 0,0-11 0 16,3 8 15-16,1-8 0 0,-4 1-10 0,7-3 10 16,0 0 0-16,0-4 0 0,0-2 0 0,4-4 0 15,-1-3 0-15,1 3 0 0,0-6 11 0,-1 0-11 16,-3-6 22-16,7 3-2 0,-3-3 0 0,-1-4 0 16,1 1 2-16,0-4 0 0,-1-3 0 0,4 1 0 15,-3-4 5-15,-1-6 1 0,1 6 0 0,0-3 0 16,-1-3-16-16,1 0-4 0,-1 6 0 0,1 0 0 15,0 1-8-15,-1 2-11 0,-3 6 3 0,0 4 0 0,-3 3 8 0,-4 3 0 16,0 0 0-16,0 0 0 16,0 0 0-16,7 9 0 0,-4 1 0 0,4 6 0 15,-3-4-24 1,-4 4-4-16,3 3 0 0,-3-4 0 0,4 4-13 0,0-6-3 0,-4 2-1 0,3 1 0 16,1-7-85-16,-1 1-17 0,-3-10-3 15,0 0-418-15,7 0-84 0</inkml:trace>
  <inkml:trace contextRef="#ctx0" brushRef="#br0" timeOffset="191092.9545">20242 11459 2214 0,'4'13'48'0,"-4"-13"11"0,-4 9 1 0,4-9 3 0,0 10-51 0,0-10-12 0,0 6 0 0,4-3 0 0,6 3 19 0,1-3 1 15,3 4 0-15,4-7 0 16,-1 6-45-16,8-6-9 0,0 0-2 0,0-6 0 0,3 6 23 0,4-10 4 15,-1 4 1-15,5 3 0 16,-1-6 16-16,-3 2 3 0,-1-2 1 0,5 6 0 0,-1-4 4 0,0-2 2 16,-7 3 0-16,4 3 0 15,0-4-2-15,0 7 0 0,-4-3 0 0,-3-3 0 0,-1 6-16 0,-3-3 0 16,1-3-8-16,-1 6 8 16,-7 0-44-16,-4-4-4 0,5-2 0 0,-5 3 0 15,1-3-20-15,-4-1-5 0,-4 4-1 0,1-3 0 16,-1 3-87-16,-6-3-18 0,-8-13-3 0,1 0-1 0</inkml:trace>
  <inkml:trace contextRef="#ctx0" brushRef="#br0" timeOffset="191467.2317">20930 10719 1555 0,'0'0'68'0,"0"0"16"0,-3 3-68 0,3-3-16 0,-7 7 0 0,3-4 0 0,-3 6 150 0,4-9 26 16,3 0 6-16,-4 10 1 15,1-4-136-15,-1 3-27 0,1 1-6 0,3-1-1 0,-4 0-13 0,0 7-8 16,4 0 8-16,-3-4-13 15,3 7 13-15,-4 3 16 0,1-3-3 0,-4 3-1 0,3 9 20 0,-3 1 3 16,4 8 1-16,-4 4 0 16,0 3 1-16,-4 7 1 0,0-1 0 0,1 3 0 0,-4 4-10 0,0 3-1 15,-1 6-1-15,5-3 0 16,-4-4-3-16,3 7-1 0,-3-3 0 0,4-6 0 0,6-4-22 0,-3-3-15 16,0 1 3-16,0-10 0 15,0 0-12-15,0-7-1 0,0-2-1 0,0-7 0 16,0 3-47-16,0-12-10 0,-4 0-1 0,4-3-630 0,0-7-126 15</inkml:trace>
  <inkml:trace contextRef="#ctx0" brushRef="#br0" timeOffset="191872.8501">21170 11669 1285 0,'0'0'56'16,"0"0"13"-16,0 0-55 0,0 0-14 0,7 7 0 0,-7-7 0 0,0 0 51 0,4 9 7 15,3 0 2-15,0 1 0 16,0-10-7-16,0 6-1 0,0-3 0 0,-7-3 0 0,0 0-1 0,7 7-1 16,4-4 0-16,-4-3 0 15,-7 0-16-15,10 0-3 0,-3 9-1 0,4-3 0 0,-4-2-9 0,0 2-1 16,0 3-1-16,4 1 0 0,-8-1-11 0,4 0-8 16,-3 7 12-16,-4-7-12 0,3 10 0 0,-3-3 0 15,0 3 0-15,-3 0 0 0,-1-1 0 0,1-2 0 16,-1 0 0-16,-3-4-12 0,0-2 1 0,4-1 1 15,-1 1 0-15,4-10 0 16,-7 6-33-16,7-6-6 0,0 0-2 16,0 0-513-16,0 0-104 0</inkml:trace>
  <inkml:trace contextRef="#ctx0" brushRef="#br0" timeOffset="192072.8869">21495 11158 1785 0,'0'0'159'16,"-4"3"-127"-16,-3 10-32 0,0-10 0 16,4 6 162-16,3-9 26 0,-7 0 6 0,7 0 1 15,0 0-345-15,0 0-69 0,0 0-13 0,0 0-4 0</inkml:trace>
  <inkml:trace contextRef="#ctx0" brushRef="#br0" timeOffset="192557.047">21685 11393 1497 0,'14'16'66'0,"-7"-6"14"0,-3-1-64 0,-1 0-16 16,-3 1 0-16,8 5 0 0,6-5 174 0,-4 9 31 0,-6-4 7 0,6 4 0 15,1 0-174-15,-1-3-38 0,-6 9 0 0,3-6 0 31,-7-1-28-31,7 1 2 0,4 6 0 0,-4-6 0 0,-7 6 18 0,0-3 8 0,7-6-8 0,-4 3 8 16,-3-1 24-16,0-2 9 16,-3 0 3-16,6-7 0 0,1 4 3 0,-1-7 1 0,-6 3 0 0,6 1 0 15,4-4-16-15,-3-3-2 16,-4-3-1-16,0 0 0 0,0 0-21 0,0 0 0 0,0 0 0 0,0 0 0 16,0 0 0-16,0 0 0 0,0 0 0 0,0 0 8 0,0 0 5 15,0 0 2-15,7 0 0 0,0 0 0 16,0-9 0-16,-3 9 0 0,3-10 0 0,3 4 0 0,1-3 15 0,0-1 3 15,-8 1 1-15,8-4 0 16,-1-2-34-16,1-1 0 0,-1-3 0 0,-3-6 0 31,4 3-19-31,0-9-10 0,-1 9-3 0,-3-13 0 0,0 10 16 0,0 3 4 0,4-3 0 0,-1 6 0 16,1-6-38-16,-4 10-7 16,0-4-2-16,4 0 0 0,-1 0-107 0,-3-6-22 15,0 6-4-15,1-6 0 0</inkml:trace>
  <inkml:trace contextRef="#ctx0" brushRef="#br0" timeOffset="193066.8102">22331 11829 1659 0,'0'0'36'0,"0"10"8"0,0-4 2 0,0-6 1 0,-4 9-38 0,4-9-9 0,11 4 0 0,-4 2 0 16,0-6 0-16,0 0 0 0,4 0-12 0,3 0 12 0,0-6-16 0,-4 2 5 16,1-5 1-16,0 3 0 15,6-4 10-15,-3 7 14 0,-3-6-3 0,3-1-1 0,-3-5 34 0,3 8 6 16,-4-5 2-16,-3-4 0 15,0 1-32-15,4-4-5 0,3 6-2 0,-3-6 0 0,-4-3-1 0,0 4-1 16,3-8 0-16,-3 8 0 16,1 5 17-16,-1-3 3 0,-4-2 1 0,4 2 0 0,0 3 0 0,-7-2 1 15,-3 5 0-15,3-5 0 16,3 5-1-16,-3 1-1 0,-3 6 0 0,-4-4 0 0,0-2-15 16,3 9-4-16,4 0 0 0,-11-9 0 0,-3 9-12 0,4-7 8 15,3 7-8-15,-4 0 0 0,-3 0 0 16,0 0 0-16,3 0 0 0,1 7 0 15,3 2 0-15,-7 0 0 0,-1 7 0 0,1-3 0 0,7 2 9 16,-3 10 6-16,-8-3 1 0,4 3 0 0,7-6 8 0,-4 6 3 16,8 4 0-16,-4-4 0 0,-4 3-3 15,11 0 0-15,7 3 0 0,0-2 0 0,-3-1-24 0,6 6 0 16,12-5 8-16,2 5-8 0,1 4 0 0,0-7 0 16,-1 0 0-16,5-5-11 15,6-1-88-15,0-7-17 0,-7-2-4 0,8-6-884 0</inkml:trace>
  <inkml:trace contextRef="#ctx0" brushRef="#br0" timeOffset="194342.9421">25206 11284 1882 0,'0'0'41'0,"0"0"9"0,0 0 2 0,0 0 1 0,0 0-42 0,0 0-11 0,0 0 0 0,0 0 0 15,0 0 11-15,0 0 0 0,0 0 0 0,11 0 0 0,-4-7-28 0,-7 7-6 16,0 0-1-16,7-3 0 0,-7 3 10 0,0 0 2 16,3-6 0-16,-3 6 0 0,4-9 12 0,-4 9 0 15,0 0 0-15,0 0 0 16,-4-4 32-16,4 4 5 0,-7-6 2 0,0 3 0 0,4-3 9 0,-4 6 3 15,-4-3 0-15,0-4 0 0,1 7-2 0,-1 0 0 16,-3 0 0-16,3 0 0 0,-3 0-15 0,0 7-3 16,0-7-1-16,0 0 0 0,-7 0-13 0,3 0-2 15,8 0-1-15,-8 0 0 0,0 3-5 0,1-3-1 0,-1 0 0 0,0 0 0 16,-3 0-8-16,7 0 0 16,-3 0 0-16,-1 0 0 0,4 6 0 0,0-3 0 0,0-3 0 0,-1 10 0 15,1-4 0-15,0 3 0 16,0 1 0-16,0-1 0 0,0 10 0 0,-4-3 0 0,4 2 0 0,-3 7 0 15,2 4 0-15,1-1 0 16,0 6 0-16,0 4 0 0,0 6 0 0,0 6 0 0,7-6 0 0,0 3 0 16,0-9 0-16,3 6 0 15,4-1 0-15,0-5 0 0,4 3 10 0,3-3 3 0,0-4 1 0,3 1 0 16,1-7-5-16,7 6-1 0,-1-6 0 16,4 1 0-16,1-4-8 0,6-6-11 0,4-1 3 0,3-2 0 31,0-7-17-31,7-9-3 0,4 0-1 0,0-9 0 15,-4 0-134-15,8-7-26 0,-4-3-6 0,7-6-687 0</inkml:trace>
  <inkml:trace contextRef="#ctx0" brushRef="#br0" timeOffset="195036.8011">25665 11588 1555 0,'0'0'68'0,"0"0"16"0,0 0-68 0,0 9-16 16,0-9 0-16,0 10 0 0,0-10 176 0,0 9 31 15,0-9 6-15,0 0 2 0,0 6-172 0,3 4-35 16,1-1-8-16,-1 1 0 0,4-4-16 0,-3 3-4 16,-1 1-2-16,1 8 0 15,-1-2-8-15,4-3-2 0,-3 12 0 0,-1 0 0 0,-3-3 21 0,4 9 11 16,0-9-12-16,-4 9 12 0,0-9 0 0,0 0 11 0,3-3 0 0,-3-6 0 16,4 2 13-16,-1-5 2 0,-3-1 1 0,0-9 0 15,0 0-15-15,0 0-2 0,0 0-1 16,11 0 0-16,-1 0-1 0,1-9 0 0,-1-1 0 0,5 1 0 15,-5-7 13-15,8 4 3 0,-8-4 0 0,4 0 0 16,1-2 7-16,-1-7 1 0,0 6 1 16,3-3 0-16,1-3-23 0,-4 0-10 0,4 6 8 0,-1-6-8 15,1 6 0-15,0 6 0 0,3-2 0 0,0-1 0 16,0 7-41-16,-3-1-1 0,-4 7 0 0,-3-3 0 16,6 6 18-16,-3 0 4 0,0 0 1 0,-3 9 0 15,0 1 19-15,-1 8-10 0,1-2 10 0,-1 9-8 0,-3-3 16 0,-3 3 4 16,-1 3 1-16,-3 7 0 15,-3-7 24-15,-1 7 5 0,1-1 1 0,-4 10 0 0,0-6-31 0,-4 12-12 16,1-9 11-16,3 2-11 16,-4 1 20-16,-3 0-3 0,-4-6 0 0,1 3 0 0,-5-13-17 0,5 6 0 15,-1-5 0-15,0-1 0 16,-3-6 14-16,4-3-4 0,-1-7-1 0,0 4 0 0,1 0 19 0,3-4 4 16,0-6 1-16,-1-3 0 0,1 7-33 0,0-10 0 0,4 6 0 0,-1-6 0 15,0 0 0-15,4 0 0 16,0-6 0-16,0 6 0 15,7 0-19-15,-3-10-10 0,-4 1-3 0,7 0 0 16,-4-7 16-16,4 3 4 0,4-2 0 0,3-4 0 0,0-6-7 0,3 3-1 16,4-9 0-16,4 2 0 15,3-5-29-15,0-10-7 0,11 3 0 0,-4-9-1 16,4 6-106-16,3-3-21 0,-3 3-4 0,4 7 0 0</inkml:trace>
  <inkml:trace contextRef="#ctx0" brushRef="#br0" timeOffset="195563.2082">26977 11713 345 0,'0'0'31'0,"0"0"-31"0,0 0 0 0,0 0 0 16,7 0 231-16,-7 0 40 15,0 0 8-15,0 0 1 0,0 0-152 0,7 0-30 0,-7 0-6 0,0 0-2 16,0 0-46-16,0 0-10 15,0 0-2-15,0 0 0 0,0 0-6 0,0 0-2 0,0 0 0 0,0 0 0 16,0 0 28-16,-7 0 4 16,0 0 2-16,-4 7 0 0,4-7 0 0,-3 3 0 0,-1-3 0 0,-3 9 0 15,0-3-5-15,0-2-1 16,0 8 0-16,-4-3 0 0,0-5-35 0,1 5-7 0,-1 0-2 0,-3 7 0 16,3 0-8-16,-3-4 0 0,0 7 0 0,0 3 0 15,3 0 0-15,-3-3 10 0,7 6-10 0,3 3 10 16,1-3-2-16,-1 3-8 0,1 7 12 0,3-7-4 15,-1 7-8-15,5-7 12 0,-4 6-12 0,3-5 12 16,1 2-12-16,6-3 0 0,4-3 0 0,-3-6-11 0,-1 0-1 16,8-3-1-16,0-4 0 0,3 4 0 15,7-7-22-15,4 1-4 0,3-10-1 0,0 0 0 16,7 0-32-16,-3-10-8 0,3-5 0 0,1 2-1 16,-1-6-190-16,0-6-37 0</inkml:trace>
  <inkml:trace contextRef="#ctx0" brushRef="#br0" timeOffset="196552.9325">27379 11058 1335 0,'0'0'59'0,"0"0"13"0,0 0-58 0,0-6-14 16,-3-4 0-16,3 4 0 0,0 6 103 0,0 0 17 0,0 0 4 0,0 0 1 16,0 0-62-16,0 0-13 15,0 0-2-15,0 0-1 0,0 0-23 0,3 9-4 0,1 7 0 0,-1 0-1 16,1 3-19-16,-4-1 0 0,0 1-11 0,0 6 11 16,0 3 13-16,-4-2 10 0,-3 2 1 0,4 0 1 15,-4 6 6-15,3 1 1 0,0 3 0 0,1 6 0 16,-4-1-5-16,3 11-1 0,1-7 0 0,3 6 0 15,-4 0 0-15,1 1 0 0,-1-4 0 0,4-3 0 16,0-3 6-16,0 0 2 0,0 3 0 0,0-3 0 16,4 0-16-16,-1-10-3 0,-3 4-1 0,0-10 0 15,0-3-6-15,0 0-8 0,4 0 11 0,-1-6-11 16,4-6 8-16,-3 2-8 0,7-5 0 0,-4-1 0 16,3 0 0-16,4 1 0 0,-3-4-13 0,3-3 5 15,-3-3-4-15,3 0-1 0,3 0 0 0,1-3 0 16,3-3 13-16,0 6 0 0,0-10 0 0,4 7-9 0,7-6 0 0,-4-7 0 15,0 7 0-15,4-1 0 16,0-5-7-16,0 2 0 0,-1-3-1 0,-2 1 0 16,-1 2 1-16,-4-6 0 0,1-3 0 0,0 4 0 15,-11 5 16-15,4-9 0 0,-4 10 0 0,0-13 0 0,-4 6 28 0,-3 3 4 16,-3-3 0-16,0-6 0 0,-1 6-19 0,-3-3-3 0,-3-3-1 0,3 0 0 16,-4 0-9-16,0 6-11 15,1 0 3-15,3-6 0 16,-4 13-20-16,-3-4-3 0,7-3-1 0,-3 10 0 0,-4 0 32 0,0-1 0 15,0 4-8-15,3-4 8 0,-3 7 0 0,0-3 0 16,3 0 0-16,4 6 0 0,-7-3 0 0,0 3 10 16,0 0-2-16,0 0 0 0,0 9-8 0,0-9 0 0,0 6 0 0,0-3 0 15,0-3 0-15,3 10 0 16,-3-1 0-16,7 1 0 0,-3 5 0 0,-1 4 10 0,4-3-10 0,0 6 10 16,0 3-10-16,0 3 0 0,0 7-12 0,0-10 12 15,0 12-10-15,-3-2 10 0,3-1 0 0,-4 1-9 16,4-4 9-16,0 4 0 0,4-1 8 0,-1-6-8 15,1 1 24-15,-1-4 0 0,1 0 0 16,3-6 0-16,0-1-12 0,7 1-3 0,0-3 0 0,0 0 0 16,8-4 3-16,-1-2 1 0,3-4 0 0,5 3 0 15,-1 1-3-15,0-10-1 0,7 0 0 0,-6 0 0 16,-1 0-9-16,4 0 0 0,-1-4 0 0,5-2 0 16,-1-3 0-16,-3 3 15 0,-1-7-4 0,-2 4-1 15,2-7-10-15,-2 0 0 0,-1 4 0 0,-7-7 0 0,-3-6 0 0,6 6 10 16,-3-6-10-16,-6 0 10 15,6 6-10-15,-4-9-17 0,1 3 4 0,0-4 1 0,3 4 35 0,0 3 7 16,0 0 2-16,0 4 0 16,0-1-32-16,4 0 0 0,-4 10 0 0,0-7 0 15,-3 7-15-15,3 5-9 16,-7-2-1-16,4 6-1 0,-4 0 13 0,0 6 2 0,0-2 1 0,-3 5 0 0,0 0 10 0,-1 1 0 16,-3 5 0-16,0 11 0 0,-3-5 0 0,-1 5 0 0,-3-1 8 0,-3 3-8 15,3 0 30-15,-7 7 2 16,0-1 0-16,-4 1 0 0,11-7-32 0,-11 9 0 0,4-2 0 0,-3-7 0 15,-1 3 16-15,-3-2-4 16,0-1 0-16,-4-9 0 0,4 0-12 0,-7 3 0 0,-4-10-9 0,1-3 9 16,-12 1 0-16,5-10 0 15,-1 0 0-15,-7-3 0 16,0-7-36-16,1-5-4 0,2 5 0 0,-3-9-1 16,4 1-21-16,3-7-4 0,-6-1-1 0,16-2-663 0,-2-6-133 0</inkml:trace>
  <inkml:trace contextRef="#ctx0" brushRef="#br0" timeOffset="197662.9587">29743 12202 1382 0,'14'19'123'0,"-7"-9"-99"0,-4-1-24 0,-3 1 0 16,11 5 251-16,-11-5 45 15,7-1 8-15,-3 0 3 0,-1 1-190 0,1-1-37 0,-1 7-8 0,1-7-2 16,-4-9-53-16,0 0-17 16,0 0 10-16,0 0-10 15,0 0-32-15,0 0-11 0,-7 0-2 0,7 0-1 16,-11-3-129-16,0-3-25 0,1-10-6 0</inkml:trace>
  <inkml:trace contextRef="#ctx0" brushRef="#br0" timeOffset="201956.8143">11663 16756 889 0,'0'0'39'0,"-4"6"9"0,1-3-39 0,-1 6-9 0,4-9 0 0,0 0 0 16,0 0 50-16,0 0 8 0,0 0 2 0,4 7 0 0,-4-7-32 0,0 0-7 15,0 0-1-15,0 0 0 16,10 9 20-16,-10-9 3 0,0 0 1 0,0 0 0 0,7 0-20 0,-7 0-3 15,0 0-1-15,0 0 0 16,0 0 20-16,0 0 3 0,7 0 1 0,-7 0 0 16,11 0-10-16,-4-9-2 0,0 9 0 0,-3-7 0 15,-1-2-1-15,1 6-1 0,-1-3 0 0,4-4 0 16,-3 1 10-16,3-1 3 0,-4-5 0 0,1 5 0 0,3 1 1 0,-3-4 0 16,-1-2 0-16,4-1 0 15,-3 3 0-15,-1-5 0 0,4-4 0 0,-3 3 0 16,-1-9-12-16,4 3-1 0,4-13-1 0,0 3 0 0,3 1-7 15,0-10-2-15,0 6 0 0,0-5 0 0,4-1-1 0,3 3 0 16,0-9 0-16,-3 6 0 0,3-9-20 0,0-1 0 16,-3 7-12-16,-1-6 4 0,4 0 8 0,1-1 0 0,-1 7 8 15,-4-3-8-15,1 3 0 0,3-3 0 16,-7 6 0-16,4 3-8 0,3-3 8 0,-7 3 0 16,4 4 0-16,-4-1 0 0,-3 4 0 0,3-1 0 0,-4 1 0 0,1 6 0 15,-4 2 0-15,3-2 0 16,-3 3 0-16,4 3 0 0,-7-3 0 0,3 6 0 0,0 0 0 0,0 1 8 15,-4-4-8-15,1 9 0 16,3-12 0-16,0 9 0 0,0-2 0 0,0-1 0 0,0-6 0 0,0 6 0 16,4 0 0-16,-4-6 0 15,0 6 8-15,0 0-8 0,0 4 0 0,0-4 0 0,0 6 0 0,0-9-8 16,0 10 8-16,0-4 0 0,0 7 10 0,0-7-10 0,0 7 0 0,-3-1 0 16,-1 1 0-16,1 6 0 15,-4-4 0-15,0 7 0 0,4-9 0 0,-1 3 0 0,-3 6 0 0,4-3 0 16,-4 3 8-16,3-7-8 15,4 4 0-15,-7 3 0 0,0 0 0 0,0 0 0 0,4-6 0 16,-1 3 0-16,1-4 0 0,3-2 0 16,-4 0 0-16,4-1 0 0,0 4 0 0,0 3 0 0,-3-3 0 0,0-4 0 15,-1 1 0-15,1 6 0 16,3-4 0-16,-4-2 0 0,-3 3 0 0,0 6 0 0,4-3 0 0,-4 3-8 16,0 0 8-16,0 0 0 0,3-7 0 0,-3 7 0 15,0 0 0-15,4-9 0 0,-1-1 0 0,1 7 0 16,-1-6 0-16,1 3 0 0,-4-4-9 0,3 1 9 15,4 3-13-15,-3-4 5 0,3 1 8 16,-3-1 0-16,3 1 0 0,-4-7 0 0,4 7 0 0,-3 6 0 16,-4 3 0-16,3-7 0 0,1 4 0 15,-4 3 0-15,3-6 0 0,-3 6 0 0,0-9 0 0,4 2 0 16,-4 7 0-16,7-3 0 0,-4-6 0 0,1 3 0 0,-1-4-9 0,5 1 9 16,-5 6 0-16,1-4 0 15,-4 7 0-15,3-9 0 0,1 0-12 0,3 2 12 0,-7 4-10 16,0 3 10-16,0 0 0 0,0 0 0 15,0 0-8-15,0 0 8 0,0 0 0 0,0 0 0 16,0 0 0-16,0 0 0 0,0 0 9 0,0 0 2 16,0 0 0-16,0 0 0 0,0 0-3 0,0 0 0 0,0 0 0 0,0 0 0 15,0 0-8-15,0 0 0 16,0 0 0-16,0 0 0 0,0 3 0 0,0-3 8 0,0 0-8 0,-4 7 8 16,4 2-8-16,-3 0 0 0,3-9 0 0,0 10 0 0,0-10 0 15,-4 6 8-15,4 3-8 0,0-9 8 16,0 0-8-16,4 4 10 0,-1 11-10 0,1-5 10 0,-4-1-10 15,0 0 0-15,3-2 9 0,4 2-9 16,0-6 0-16,0 7 8 0,4-4-8 0,-4 3 0 0,4 1 0 16,-1-1 8-16,-3 1-8 0,4-1 0 15,-1 7 0-15,1-7 0 0,0 0 0 0,-1 7 0 16,4-6 8-16,-3 5-8 0,3-2 8 0,0 2-8 0,0-2 9 0,0 3-9 16,4-1 12-16,0-2-12 15,-1 3 9-15,4-1-9 0,4-2 0 0,-4 2 9 0,4-2-9 0,-4 3-16 16,4 3 4-16,0-10 1 0,3 7 35 15,0-1 6-15,0-2 2 0,-3 3 0 0,3-4-32 0,0 4 0 16,-3-7 0-16,3 7 0 0,0-4 0 16,1-2 8-16,-1 5-8 0,-3 1 0 0,3-6 8 0,0 2 0 15,4 4-8-15,-4-7 12 0,0 7-3 0,0-4-1 16,1 4 0-16,-1 0 0 0,7-4-8 0,-7-2 8 16,1 5-8-16,-1 1 8 0,4-7-8 0,-4 4 0 0,0-4 0 0,0 1 0 15,8 2 0-15,-1 1 0 16,-3-4 0-16,-1 1 0 0,1-1 0 0,0 4 0 15,3-4 0-15,-3 0 0 0,3 1 9 0,0-1-9 16,4 1 10-16,-7-1-10 0,0 1 0 0,3 5 0 0,-3-5 0 16,-1-1 0-16,5 7 8 0,-4-4-8 0,-1 4 0 15,5-4 0-15,-1 4 12 0,0-6-3 0,-3 8-1 0,3-8 0 16,0 5-8-16,-3 4 0 0,0-9 0 0,0-1 8 16,-4 7-8-16,0-7 0 0,0 1 0 0,-3 5-11 15,0-5 11-15,-1-1 14 0,1 0-3 0,0 1-1 16,-1-1-10-16,5 1 0 0,-5-1 0 0,5 1 8 15,-8-4-8-15,3 3 0 0,1 1 0 0,0-1 0 16,3 0 18-16,-3 1 2 0,-1-4 0 0,-2 3 0 16,2 1-20-16,-6-1 0 0,0 1 0 0,-1-4 0 0,1-3 0 0,0 7 0 15,-4-10 0-15,0 6 0 16,0-3 0-16,-4 3 0 0,1-6 0 0,3 6 0 16,-3-2 0-16,-1-4 0 0,1 0 0 0,-4 6 0 15,4-3 0-15,-4-3 0 0,0 0 0 0,0 0 0 16,0 0 0-16,-7 0 0 0,0 0 0 0,7 0 0 0,-7 0 0 0,0 0 0 15,7 0 0-15,-7 0 0 16,0 0 0-16,0 0-9 0,0 0 9 0,0 0-8 16,0 0 8-16,0 0 0 0,0 0 0 0,0 0 0 15,0 0 0-15,0 0 0 0,0 0 0 0,0 0 0 0,7 0 0 0,-7 0 0 16,0 0 0-16,7-3 0 0,-3-3 0 0,-4 6 0 0,7-4 0 0,-4-2 0 16,-3 6 0-16,7-9 0 15,-3 3 0-15,3 2 0 0,-7 4 0 0,0 0 0 0,3-6 0 0,-3 6 0 16,0 0 0-16,0 0 0 15,0 0 0-15,0 0 0 0,0 0 0 0,0 0 0 0,0 0 0 0,0 0 8 16,0 0-8-16,0 0 0 16,0 0 0-16,0 0 0 0,0 0 0 0,0 0 0 0,0 0 0 0,0 0 0 15,0 0 0-15,0 0 0 16,0 0 0-16,0 0 0 0,0 0 0 0,0 0 0 0,0 0 0 16,0 0 0-16,0 0 0 0,0 0 8 0,0 0-8 0,0 0 0 15,0 0 8-15,0 0-8 0,0 0 8 0,0 0-8 16,-7 0 0-16,7 0 0 0,0 0 0 15,-7 0 8-15,7 0-8 0,-7 6 0 0,7-6 0 0,-3 4 0 16,-4-4 0-16,7 0 0 0,-8 6 0 0,5-3 0 16,3-3 0-16,-4 6 0 0,-3 4 0 0,4-4 0 15,3-6 0-15,-4 9 0 0,1 1 0 0,-1-1 0 16,1 1 0-16,-1 5 8 0,-3-2-8 0,4 2 8 0,-4 4-8 0,3 0 0 16,0 0 0-16,-3 3 0 15,4 0 0-15,-4 3 0 0,3 3 0 0,1-3 0 0,-4 3 0 0,3 1-8 16,1 2 8-16,-1-3 0 15,-3 0 0-15,4 7 0 0,-4-7 0 0,3 0 0 0,-3 7 0 0,3-1 0 16,-3 1 0-16,0 2 0 16,0-2 0-16,0 9 0 0,4 0 0 0,-4 0 0 0,0-4 0 0,-4 11 0 15,4-4 0-15,0 3 0 16,-4-3 0-16,4 6 0 0,-3 0 8 0,6 1-8 0,-6-10 9 0,2 3-9 16,1-3 12-16,0-4-12 0,4-2 13 0,-1 0-4 15,-3-10-1-15,4 6 0 0,-1 1-8 0,1-1 0 16,-1-5 0-16,1-1 0 0,-1 6 0 0,1-9 0 0,3 4 0 0,-4-4 0 15,0 3 0-15,1 0 0 16,-1-3 0-16,4 3 0 0,-3-9 0 0,3 6 0 0,-4 0 0 0,4 0 0 16,-3-3 0-16,3-3 0 15,0-3 0-15,3 9 0 0,-3-3 0 0,4 0 0 0,-4-3 0 0,0 0 0 16,0 6 0-16,0-7 0 0,0-5 0 0,0 9 0 0,3-3 0 16,-3-7 0-16,0 4 0 0,0 3 0 15,4-4 0-15,-4-5 0 0,0 6 0 0,0-4 0 16,3-2 0-16,-3 5 0 0,0-12 0 0,0 13 0 15,0-7 0-15,4 1 0 0,-4-10 0 0,-4 9 0 16,8 1 0-16,-4-1 0 0,0-3 0 0,0-6 0 16,0 10 0-16,0-1 0 0,0-9 0 0,0 0 0 0,0 0 0 15,0 6 0-15,4 4 0 0,-4-7 0 16,0-3 0-16,0 9 0 0,0-9 0 0,3 0 0 16,-3 0 0-16,0 0 0 0,0 0 0 0,0 0 8 0,0 10-8 0,0-10 0 15,0 0 0-15,4 6 0 16,-4-6 0-16,0 0 0 0,0 0 0 0,0 0 0 0,0 0-8 0,0 0 8 15,0 0 0-15,0 0 0 16,0 0 0-16,0 0 0 0,0 0 0 0,0 0 0 0,0 0 0 0,0 0 0 16,0 0 0-16,0 0 0 15,0 0 0-15,0 0 0 0,0 0-8 0,0 0 8 0,0 9 0 0,0-9 0 16,0 0 0-16,0 0 0 0,0 0 0 0,0 0 0 16,0 0 0-16,0 0 0 0,0 0 0 0,0 0 0 15,0 0 0-15,0 0 0 0,-7 0-9 0,7 0 9 16,-8 0 0-16,1-9 0 0,7 9-12 0,-7 0 12 15,0 0-12-15,-3 0 12 0,-1-6-14 0,8 3 4 16,3 3 1-16,-7 0 0 0,-4-7 9 0,4 7 0 16,-7-3 0-16,0-3 8 0,3 6-8 0,-3 0-10 0,3-3 10 0,-3 3-13 15,-3-6 13-15,6 2 0 16,-3-2 0-16,3 6 0 0,-3-9 0 0,0-1 0 0,0 4 0 0,3-3 0 31,-3 6-22-31,0-4-8 0,0-2-2 0,0-1 0 0,0 1 32 0,-4 3 0 0,4-4 0 0,-7 7 0 16,7-6 0-16,-7 3 0 0,3-4 0 0,-3 7 0 15,0-3 0-15,3-4 0 0,-7 4-8 0,4 3 8 16,-3-7 0-16,2 1 0 0,1 0 0 0,4-7 0 16,-8 7-9-16,4-1 1 0,0-6 0 0,-1 7 0 15,5-3-1-15,-4-4 0 0,-1 6 0 0,1-5 0 16,0 5 9-16,0 1-12 0,-4-7 12 0,4 13-12 0,0-6 4 0,-7 2 0 16,3 4 0-16,0-3 0 15,-3 3 8-15,0-3 11 0,-4 3-3 0,7-4 0 0,1 1-8 0,-1 3 0 16,-3-3 0-16,3 2 0 15,0 4 0-15,1-6-11 0,-5 3 3 0,5-3 0 16,3-4 8-16,-4 10 11 0,0-9-3 0,1 3 0 16,-1-4-8-16,4 10 0 0,-8 0 0 0,5-9 0 0,-4 6 0 0,3-4 0 15,0 4 0-15,-3-3 0 16,3 3 0-16,1-3 0 0,-1-4 0 0,4 4 0 0,-4 3 0 0,0-7 0 16,1 4 0-16,-1 3 0 0,0-6 0 0,1-7 0 15,2 10 0-15,-2-4 0 0,2 7 0 0,-2-6 0 16,-1 2 0-16,0 4 0 0,1-3 0 0,-1-3 0 0,-7 9 0 0,4-10 0 15,0 4 0-15,7 3 8 16,-4-3-8-16,0 2 8 0,-3-2-8 0,3-3 0 16,4 6 9-16,-4-4-9 0,1-2 8 0,3-7-8 15,-4 16 10-15,4-9-10 0,0-1 0 0,-1 1 0 0,1 6-13 0,0-7 4 16,0 4 9-16,0-3 0 0,-4-1 0 0,4 4 0 16,-4 3 0-16,8-3 0 0,-8 3 0 0,4-4 0 15,-4-2 0-15,4 9 0 0,3-6 0 0,1-4 0 16,-8 10 0-16,0-9 0 0,4 6 0 0,0-7-8 15,0 4 8-15,0-3 0 0,3-1 0 0,-3 1 0 16,3-1 0-16,0 1 0 0,4 0 0 0,0-7 0 16,0 10 0-16,0-4 0 0,0 7 0 0,0-6 0 15,-4 2 11-15,4-2-3 0,0 6 0 0,0-7 0 16,0 4-8-16,0-3 0 0,-1 2 0 0,1 4 0 16,0-6 0-16,-3-1 0 0,-1 4 0 0,4-3 0 0,0 3 0 0,0-4 0 15,-4 10 0-15,4-9 0 16,3 6 0-16,1-4 10 0,-4 4-2 0,3-3-8 0,0-3 0 0,-3 5 0 15,0-2 0-15,4-3 0 16,-1 2 0-16,-3 4 0 0,0-6 0 0,0 3 0 0,3-4 0 0,-3 1 0 16,3-1 0-16,-3 4 0 15,0 3 0-15,4-6 0 0,-5 2 0 0,5-2 0 0,-4 9 0 0,0-3 0 16,3-4 0-16,-3-2 0 0,0 3 0 0,0 3 13 0,0-4-4 0,3 7-1 16,-3 0-8-16,0-3 0 15,3-3 0-15,-3 3 0 0,4-3 0 0,-1 6 0 0,-3 0 0 0,0-4 0 16,3-2 0-16,-3 6 0 15,-4-9 0-15,1 9 0 0,-4 0 0 0,7 0 0 0,-4-7 0 0,0 4 0 16,1 3-10-16,3 0 10 16,14 0-13-16,-11 0 5 0,-3-6 8 0,7 6 0 0,-4 0 0 0,11 0 0 15,0 0-16-15,-10 0 3 16,-1 0 0-16,11 0 0 16,0 0-23-16,0 0-5 0,-11 0-1 0,8 0 0 0,3 0-37 0,0 0-7 0,-7-9-2 15,0 6 0 1,3-4-90-16,8-2-18 0,3-1-4 0</inkml:trace>
  <inkml:trace contextRef="#ctx0" brushRef="#br0" timeOffset="202923.0167">11691 15388 770 0,'-14'10'34'0,"14"-10"7"0,0 0-33 0,0 0-8 15,0 0 0-15,0 0 0 0,0 0 18 0,0 0 2 0,0 0 0 0,-4-3 0 16,1-4-20-16,3 1 10 16,3-3-10-16,-3 6 8 0,0 3-8 0,0-10 0 0,4 4 0 0,-1-3 8 15,1 5 12-15,-4 4 3 16,0 0 0-16,7-6 0 0,4 6 33 0,-11 0 6 0,0 0 2 0,7 0 0 16,0 6 6-16,3-6 2 0,-3 0 0 0,0 0 0 15,4 0-32-15,3 0-7 0,-3-6-1 0,6 6 0 16,1-6-6-16,0 3-2 15,-1-4 0-15,8-2 0 0,-4 6 6 0,4-6 1 16,0 2 0-16,-1-2 0 0,-3-1-15 0,1 1-2 0,-1 0-1 0,0-1 0 16,-3 1-5-16,3 3-8 0,-4 2 11 15,1-2-11-15,-4 6 24 0,0-6-1 0,-3 6-1 0,3 6 0 16,-4-6-2-16,-2 6 0 0,-8-6 0 0,10 4 0 16,-3 5 12-16,4 7 3 0,-8-7 0 0,4 7 0 15,-3 3 6-15,3 2 2 0,-4 1 0 0,5 0 0 0,-5 3-27 0,-3 4-6 16,0-1-1-16,0 6 0 15,0-2 12-15,0-1 3 0,0 4 0 0,-3-7 0 16,-5 13-7-16,1-4-1 0,-3 1 0 0,3 3 0 16,0-4-16-16,0-2 0 0,-4-7 8 0,4 0-8 15,0-3-18 1,0 0-7-16,0-12-2 0,0 3 0 0,3-7-185 0,-3 0-36 16,7-9-8-16,0 0-2 0</inkml:trace>
  <inkml:trace contextRef="#ctx0" brushRef="#br0" timeOffset="203725.069">14125 14683 288 0,'0'0'25'0,"-7"3"-25"0,0 3 0 0,0-6 0 16,-4 7 336-16,4-4 61 16,-3-3 13-16,3 0 2 0,-4 0-282 0,4 0-57 0,0 6-11 0,0-6-2 15,7 0-36-15,-3-6-8 16,-5 6 0-16,1-3-1 0,7 3-15 0,0 0 8 16,0 0-8-16,0 0 0 0,-3-7 15 0,3 7-3 15,0 0-1-15,0 0 0 0,0 0 17 0,0 0 3 0,0 0 1 16,0 0 0-16,0 0-8 0,-4 10 0 0,4-1-1 0,0 1 0 15,4-1-11-15,-1 7-1 16,1-7-1-16,-1 7 0 0,5-4-2 0,2-2 0 0,1 5 0 0,-1 4 0 16,4-9-8-16,0 5 12 15,1-5-12-15,-1 8 12 0,0-8-12 0,0 6 0 0,0-7 0 0,0 0 8 16,0 1-8-16,0-1 0 0,0 1 0 0,-3-1 0 0,7 0 9 16,-4-2 0-16,-4 2 0 0,1 0 0 15,0 1 13-15,3-4 2 0,-7 4 1 0,3-1 0 0,1 0-17 0,-1 7-8 16,-2-3 8-16,-1-4-8 15,0 7 10-15,-4 2-10 0,1-2 12 0,-1-3-12 0,1 9 10 0,-8-10-10 16,1 7 8-16,-1-3-8 16,1 3 12-16,-8-1-2 0,0 1-1 0,1-3 0 0,-8 3-9 0,1-4 0 15,-5-2 9-15,5 9-9 16,-1-10 14-16,1 4-2 0,2 0 0 0,-2-7 0 0,-1 1-12 0,1-7 0 16,2 3 0-16,-2-3-10 0,3-3-9 0,0 6-1 0,-1-3-1 15,1-3 0 1,0 0-44-16,0 0-9 15,4 0-2-15,-1 0 0 0,-3 7-160 0,3-7-32 0</inkml:trace>
  <inkml:trace contextRef="#ctx0" brushRef="#br0" timeOffset="204732.948">15053 16906 1148 0,'0'0'51'0,"0"0"10"0,0 0-49 0,0 0-12 16,0 0 0-16,0 0 0 0,0 0 64 0,0 0 9 0,0 0 3 0,0 0 0 15,0 0-20-15,4 0-3 16,-1-9-1-16,-3 9 0 0,4-10-16 0,-4 10-4 15,3-6-1-15,-3 6 0 0,7-3-5 0,-7 3-1 16,0 0 0-16,7-6 0 0,0 6 8 0,-7 0 2 16,4-3 0-16,6 3 0 15,-3 3-11-15,1-3-3 0,-1 9 0 0,0-9 0 0,0 16-5 0,3-16 0 16,-3 15-1-16,0-5 0 0,0 2-6 0,1 4-1 0,2 0 0 0,-3-4 0 16,0 7-8-16,0-3 0 15,-3 3 9-15,3-4-9 0,-4 4 8 0,1 0-8 16,-1-3 8-16,-3-4-8 0,4 4 16 0,-1-7-2 15,-3 7 0-15,0-4 0 0,0-5-2 0,0 2 0 0,4 1 0 0,-4-10 0 16,-4 6 0-16,4-6-1 16,0 0 0-16,0 0 0 0,0 0 1 0,0 0 1 0,0 0 0 0,0 0 0 15,11 0-13-15,-4-6 8 0,0 2-8 0,0-8 0 16,0 2 9-16,4-2-9 0,3-4 8 0,4-9-8 16,-1 6 16-16,4 1-1 0,4-8-1 0,0-2 0 0,-4 3-14 15,4-6 11-15,-1-4-11 0,-2 1 10 16,2-4-34-16,1-3-8 15,-4 4 0-15,4-7-1 16,-4 6-114-16,0-12-22 0,0 6-5 0</inkml:trace>
  <inkml:trace contextRef="#ctx0" brushRef="#br0" timeOffset="205727.3836">15416 16975 403 0,'0'0'17'0,"0"0"5"0,0 0-22 0,0 0 0 0,0 0 0 0,0 0 0 0,-3 10 144 0,3-10 24 16,0 0 4-16,0 0 2 0,0 0-113 0,0 0-22 16,0 0-5-16,0 0-1 0,0 0-33 0,0 0 0 15,0 0 0-15,0 0 0 0,0 0 0 0,0 0 0 16,0 0 0-16,0 0-12 15,0 0-5-15,0 0-1 0,0 0 0 0,0 0 0 0,0 0 18 0,0 0 16 16,7 0-4-16,-7 0 0 16,0 0 20-16,7-7 3 0,0 4 1 0,0-3 0 0,-3 3 2 0,3-4 1 15,3-2 0-15,-3 0 0 16,4-1 3-16,-1-5 1 0,5 5 0 0,-5-9 0 0,8 10 2 0,-4-7 1 16,0 7 0-16,0-10 0 0,4 0-23 0,-4 0-5 15,0-3-1-15,0 4 0 0,0-1-17 0,4-6-12 16,0 6 1-16,-1 0 1 15,1 0-17-15,-1 4-3 0,1-4-1 0,0 0-703 0</inkml:trace>
  <inkml:trace contextRef="#ctx0" brushRef="#br0" timeOffset="206672.7974">13596 17355 1292 0,'0'0'57'0,"0"0"12"16,0 0-55-16,0 0-14 0,0 0 0 0,0 0 0 16,0 0 20-16,7 0 0 0,4 0 1 0,-1-4 0 15,-6-2-10-15,3 6-3 0,-7 0 0 0,7 0 0 16,0-9-19-16,-3 6-4 0,-4 3-1 0,0 0 0 15,10 0 16-15,-10 0 0 0,0 0-10 0,0 0 10 0,0 0-11 0,0 0 3 16,0 0 0-16,0 0 0 16,0 0 24-16,-10 0 4 0,2 3 2 0,-2 6 0 0,-1-9-5 0,-3 6-1 15,0 4 0-15,0-1 0 0,0 1 2 0,0-1 0 0,0-3 0 0,-4 7 0 16,0-1 3-16,4-2 1 16,-7-1 0-16,0 1 0 0,3 2 6 0,1-2 2 0,-1-4 0 0,-3 3 0 15,0 1-7-15,3-10-2 16,-3 6 0-16,0-3 0 0,0-3-9 0,-1 6-3 0,5-6 0 0,-4 0 0 15,3 0-9-15,0 0 0 16,4 0 0-16,-3 0 0 0,2 0-19 0,1 0-2 0,0 0-1 16,0 4 0-16,0 2 12 0,3-3 10 15,1-3-13-15,3 6 5 0,0 0 8 0,0-2 0 16,0-4 10-16,0 6-10 0,-1-3 21 0,1 3-1 16,7-6-1-16,-3 10 0 0,-1-7 3 0,4-3 1 0,4 9 0 15,-4-2 0-15,0 2 2 0,3 0 1 0,-3-9 0 0,4 10 0 16,7 5 2-16,-4-5 0 0,3-1 0 0,4 7 0 15,0-4-9-15,0 4-2 16,1-3 0-16,-1 2 0 0,-4 4 6 0,4-3 1 0,1 3 0 16,2 6 0-16,1-6-12 0,-4 9-3 0,0-9 0 0,0 6 0 15,4 0-18-15,-8 3-4 0,4 0-1 0,1-9 0 16,-5 6-50 0,4-6-11-16,0-10-1 0,0 7-817 0</inkml:trace>
  <inkml:trace contextRef="#ctx0" brushRef="#br0" timeOffset="208896.885">10569 15194 230 0,'0'0'10'0,"0"0"2"0,4 6-12 0,-4-6 0 0,-11 3 0 0,11-3 0 16,0 0 336-16,0 0 64 0,0 0 12 0,0 0 4 16,0 0-299-16,0 0-59 0,0 0-12 0,0 0-2 15,-3 0-29-15,3-9-6 0,7 6-1 0,0-7 0 16,-7 1-8-16,7-7 0 0,3 7 0 0,1-7 0 16,3 7 0-16,-3-4 0 0,-4-2 0 0,3 5-11 15,4 1 11-15,-7-1-13 0,-7 1 5 0,8 3 8 0,2-4-16 0,-3 10 5 16,-3-6 1-16,-4 6 0 15,0 0 10-15,0 0 0 0,7 0 0 0,-7 0 0 16,0 0 0-16,0 0 0 0,7 0 0 0,0 6 11 16,-7-6 3-16,0 0 1 0,7 7 0 0,4-4 0 15,-1 6-3-15,-3-9-1 0,-7 0 0 0,11 10 0 0,3-4 8 0,-4-3 1 16,-10-3 1-16,7 9 0 0,4-2-21 16,-4-4 8-16,-3 9-8 0,-1-2 0 0,-6-1 0 0,6 1 0 15,1 2 0-15,-8 4 0 0,-3 3-19 0,4-1-1 16,-1 8-1-16,-3-1 0 0,0 0 21 0,0 3 0 15,-4-6 0-15,8 9 0 0,-4-9 0 0,0 3 0 16,-7 3 0-16,3-6 0 0,4 0 8 16,-4-3 7-16,1 3 1 0,-4-3 0 0,3 0 11 15,0 0 2-15,4-4 1 0,-3-2 0 0,-4 2-10 0,3 1-3 0,4-3 0 0,4-4 0 16,-8 7-7-16,4-7-2 0,3 7 0 0,4-4 0 16,0-2 2-16,-3-1 0 15,3 7 0-15,3-7 0 0,4 1 2 0,-3-1 0 0,-4 1 0 0,0-10 0 16,11 6-4-16,-4-6 0 15,0 3 0-15,0 3 0 0,3-6-8 0,8 0 0 0,3 0 0 0,4 0 0 16,-4-9 0-16,11 9 0 16,3-10 0-16,4 1 0 15,-7-7-37-15,3 7 0 0,11-10 0 0,0-6-947 0</inkml:trace>
  <inkml:trace contextRef="#ctx0" brushRef="#br0" timeOffset="209696.874">14157 14360 1216 0,'0'0'54'0,"0"0"11"0,0 0-52 0,0 0-13 16,0 0 0-16,-7-6 0 0,7 6 60 0,0-10 8 0,0 4 3 0,0-3 0 15,3 5-44-15,1-2-9 0,3-3-2 0,-3-1 0 16,-1 1-6-16,1 0-2 15,-1 2 0-15,8 4 0 0,-4-6 0 0,3 2 0 16,-3 4 0-16,4-3 0 0,3 6 38 0,0 0 7 16,4 0 2-16,0 0 0 0,-1 0 6 0,4 0 2 0,0 0 0 0,4 0 0 15,0 0-23-15,0 0-5 0,-1 6-1 0,1-6 0 0,0-6-25 16,3 6-9-16,-3 0 0 0,3 0 9 16,-7-9-107-16,4 2-22 0,3 4-4 15,-3-3-436-15,-4 3-88 0</inkml:trace>
  <inkml:trace contextRef="#ctx0" brushRef="#br0" timeOffset="210142.9977">14912 13632 403 0,'0'0'36'0,"0"0"-36"0,0 0 0 0,0 0 0 16,0 0 233-16,0 0 40 0,0 0 8 0,0 0 2 15,0 0-162-15,0 0-32 0,3 7-6 0,5-4-2 16,-1 3-12-16,0 3-2 0,3 1-1 0,-3-1 0 16,4 7-11-16,-1-3-3 0,1 8 0 0,0 1 0 15,3 4-5-15,-4-1-2 0,4 3 0 0,4 9 0 0,-4-2-17 0,4 9-4 16,-1-7-1-16,-2 14 0 15,2-4 4-15,1 3 1 0,-1-3 0 0,5 0 0 32,-5 3-56-32,-3-6-10 0,0 0-2 0,1-6-1 0,2-1-179 0,-3-2-36 0,8 27-8 0,-15-24 0 0</inkml:trace>
  <inkml:trace contextRef="#ctx0" brushRef="#br0" timeOffset="211392.8936">16080 16959 633 0,'0'0'56'0,"0"0"-44"0,0 0-12 0,0 0 0 15,0 0 158-15,7 10 30 0,-7-10 5 0,0 0 2 16,0 0-156-16,7 0-31 0,0 0-8 0,3-3 0 0,-6 3 17 0,3-7 3 16,0 7 0-16,0-3 0 15,0 3 8-15,0-6 1 0,4 6 1 0,-4 0 0 0,7 0 13 0,-3 0 2 16,-1 0 1-16,4 0 0 15,0-6-5-15,0 3-1 0,11 3 0 0,-4-7 0 16,-7 4-29-16,8-6-11 0,6 3 0 0,-4-4 9 16,8-9-9-16,-4 10 0 0,4-7 0 0,-4-3 8 15,1-6-109-15,-1 3-23 0,-3-9-4 0</inkml:trace>
  <inkml:trace contextRef="#ctx0" brushRef="#br0" timeOffset="214795.8041">17067 16191 864 0,'0'0'76'0,"0"0"-60"0,0 0-16 0,0 0 0 0,0 0 127 0,0 10 22 16,0-10 5-16,0 6 1 0,0-6-73 0,0 3-14 0,0-3-4 0,4 9 0 15,-4-9-19-15,0 10-4 16,0-10-1-16,0 9 0 0,0-9-16 0,0 0-4 0,0 10-1 15,0-4 0-15,-4 3 1 0,4-2 1 16,-3 2 0-16,-1-6 0 0,4 7 2 0,-3-1 0 16,-1-3 0-16,1 10 0 0,3-7-8 0,-4 1-2 15,1 2 0-15,-1 4 0 0,1-7-1 0,-4 7 0 0,3-7 0 0,1 4 0 16,-1-4 0-16,0 7 0 0,1 0 0 0,-4-4 0 16,3-5 2-16,1 2 0 0,3 7 0 0,-4-7 0 15,1 0 3-15,3-5 1 0,0 5 0 0,0-9 0 16,0 6-18-16,0-6 8 15,0 0-8-15,0 10 0 0,0-10 8 0,3 9-8 0,-3-9 0 0,0 0 0 16,7 6 0-16,0-2 0 16,-7-4 0-16,7 9 0 0,-7-9 9 0,8 6-9 0,-1-3 0 0,0 4 9 15,-7-7-9-15,10 3 0 0,-3 3 0 0,4-6 0 0,-1 0 0 0,-2 0 0 16,2 3 0-16,1-3 8 16,-1-3-8-16,1 3 0 0,-1-6 0 0,1 3 0 0,3-4-9 15,0 4 9-15,4-6-12 0,-1-7 12 16,5 7-11-16,-1-7 11 0,4 7-10 0,-1-1 10 15,1-9-8-15,3 4 8 0,4 2 0 0,-7-3-9 16,-4-2 9-16,3 2 0 0,5 13 0 0,-5-13 0 31,5 4-28-31,-5-4-1 0,1 7 0 0,0-1 0 0,-1-6 4 0,1 7 1 0,-4-10 0 0,0 10 0 16,4-7-60-16,-7 7-12 16,3-10-3-16,-3 13-716 0</inkml:trace>
  <inkml:trace contextRef="#ctx0" brushRef="#br0" timeOffset="215472.8657">17385 15943 921 0,'0'0'40'0,"0"7"10"0,-4 2-40 0,1-6-10 0,-1 4 0 0,1 2 0 16,-1 0 148-16,1-2 28 15,3-7 6-15,0 3 1 0,0-3-134 0,0 0-26 0,0 0-6 0,0 9-1 16,0 1-6-16,0-4-2 15,0-6 0-15,3 9 0 0,1 1 1 0,-1 5 0 0,1-2 0 0,-1 9 0 16,1-3 31-16,3 3 7 0,-4 12 1 16,5-6 0-16,-5 7 1 0,4 9 1 0,0 0 0 0,-3 0 0 15,3 3 6-15,-4-4 0 0,4 1 1 16,-3-6 0-16,3 6-33 0,-4-10-8 0,-3 4 0 0,0-7-1 16,4-9-15-16,3 3 0 0,-7-6-12 0,4 0 12 31,-1-3-46-31,1 3-2 0,-1-10-1 0,1 0 0 15,3-2-128-15,0-7-26 0,3 3-5 0,-3 3 0 0</inkml:trace>
  <inkml:trace contextRef="#ctx0" brushRef="#br0" timeOffset="217605.2258">11966 17885 403 0,'0'0'36'0,"0"0"-36"0,0 0 0 0,0 0 0 0,0 0 165 0,0 0 27 16,0 0 4-16,0 0 2 15,0 0-141-15,0 0-28 0,0 0-5 0,0 0-2 16,4-13-22-16,3 10 0 0,-4-3 0 0,1 2 8 0,-4 4-8 16,7-9 0-16,-4 0 0 0,-3-7 0 15,4 16 20-15,0-16-1 0,-1 16 0 0,1-9 0 16,-1 6 13-16,1-7 4 0,-4 10 0 0,7-6 0 15,0-3-8-15,-4-1-2 0,-3 10 0 0,7 0 0 16,-7 0-5-16,4-9-1 0,3 3 0 0,-7 6 0 16,7-4-20-16,-4-2 0 0,5-3 0 0,-5 9 0 0,1-10 0 0,3 1 0 15,-4 9 0-15,4-9 0 0,0 2 0 0,0 7 0 16,0-3 0-16,-3-6 0 0,6 9 0 0,-2-7 0 16,2 4 0-16,-3-3 0 0,0 6-15 0,4-3-1 15,-11 3 0-15,7 0 0 0,3 3 16 0,-10-3 0 16,0 0 0-16,11 0 10 0,0 9-10 0,-1-2 8 0,-6-4-8 0,3 6 8 15,-4-2 2-15,4 2 0 16,-3 7 0-16,-1-7 0 0,1 0-10 0,0 1 8 16,-1-1-8-16,-3 1 8 0,4-1 8 0,-1-3 2 15,1 4 0-15,-4-7 0 0,3 6 2 0,1 1 1 0,3-4 0 0,-4 3 0 16,1 1-7-16,-4-10-2 0,7 9 0 0,-4-3 0 16,1 4-4-16,-4-10-8 0,0 0 11 0,3 3-11 15,-3 10 0-15,4-4 0 0,-4-9 0 0,-4 9 0 16,4 1 0-16,0-7 0 0,-3 6 0 0,-1 1 0 15,1-4 0-15,-1 3 0 0,1 7 0 0,-4-7 0 0,3 1 0 16,-3-7-11-16,4 10 11 0,-4-4-10 16,0 0 10-16,-4 1 0 0,4 2 0 0,0-5-8 0,0 2 8 0,-4 0 0 0,1 7 0 0,-1-6 0 15,0-1 8-15,1 0 3 16,-1 10 1-16,1-9 0 0,-1 5-12 0,0-5 0 0,1-1 0 0,3 7 0 16,-4-7 0-16,1-6-14 0,-1 7 3 0,8-4 1 15,-4 3 10-15,7-9 0 0,-4 10 0 0,4-10-8 16,-7 6 16-16,7-6 3 0,0 0 1 0,0 0 0 15,0 0-24-15,0 0-5 0,0 0-1 0,0 0 0 16,0 0 29-16,0 0 5 0,0 0 2 0,0 0 0 16,0 0-18-16,0 0 0 15,0 0-11-15,11 3 11 0,-4-3 12 16,3 0 10-16,-3 0 2 0,4 0 0 0,3 0 2 0,0-3 1 16,-3-3 0-16,-1 6 0 0,8 0 0 0,-4-10 0 15,4 10 0-15,-4 0 0 0,3 0-3 0,1 0 0 16,0-6 0-16,-1 6 0 0,1-3-24 0,3 3 8 15,-3-6-8-15,-1 3 0 16,1-7-16-16,3 4-9 0,-3-4-2 0,3 1-593 0,-3-7-118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06:55.6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C37AA647-03A2-42A3-A58F-C3C8990423DF}" emma:medium="tactile" emma:mode="ink">
          <msink:context xmlns:msink="http://schemas.microsoft.com/ink/2010/main" type="inkDrawing" rotatedBoundingBox="3622,-5421 36000,2706 30327,25305 -2050,17177" rotationAngle="-1011336288"/>
        </emma:interpretation>
      </emma:emma>
    </inkml:annotationXML>
    <inkml:trace contextRef="#ctx0" brushRef="#br0">2057 1067 230 0,'-7'-9'20'0,"7"9"-20"15,0-10 0-15,-4 1 0 0,4 9 142 0,-3-3 24 16,3-10 5-16,0 10 1 0,0-12-56 0,0 5-12 16,-7 1-1-16,7-1-1 0,0 1-4 0,0-1-1 15,7 4 0-15,-7-13 0 0,0 10-35 0,0 0-7 16,0-1-2-16,3-6 0 0,-3 7 18 0,0 0 3 0,4-1 1 0,-4 4 0 16,0-3-45-16,0 5-9 0,0 4-1 0,0 0-1 15,0 0-7-15,0 0 0 0,0 0-1 0,0 0 0 16,7 13-3-16,-4 0 0 0,4 8 0 0,-3-5 0 15,3 3 5-15,0 9 1 16,0 4 0-16,7 5 0 0,-3-9 6 0,-1 10 0 16,4-3 1-16,-3-1 0 0,0 1-1 0,3-7-1 15,-4 6 0-15,1-6 0 0,-4 1-7 0,3-4-2 16,-3-6 0-16,8-1 0 0,-12 4-2 0,8-3-8 16,-1-6 12-16,-6 2-4 0,3-5 9 0,-4 9 2 15,4-13 0-15,-3 3 0 0,7-6-19 0,-11 10 0 16,0-13 0-16,0 0 0 0,0 0 8 0,0 0 0 0,0 0 1 0,0 0 0 15,0 0-9-15,3-13 8 0,-3 10-8 0,0-6 8 16,0 3 0-16,0-7 0 0,0-3 0 0,0 10 0 16,0-6-8-16,0-4 0 0,-3 3 0 0,3-2-11 15,0-4 11-15,0 0 0 0,-7-3 0 0,3-6 8 16,0 6-8-16,4-9 0 0,-10-4 0 0,10 4 8 16,-11-4-8-16,8-2 0 0,-4 5 0 0,3-5 0 15,4 2-8-15,-7 10 8 0,14-3-8 0,-3 3 8 16,6 12-9-16,-6-3 9 0,3-2-10 0,3 15 10 15,5 3-11-15,-5 3 11 0,-3 3-12 0,11 6 12 0,-8-2 0 16,5 9 0-16,-5 6 0 0,4 3 0 16,-3-3 0-16,-1 10 0 0,-3 2 0 0,4-2 0 0,3-1 0 0,-3-6 0 15,-1 1 0-15,1 5 0 0,-1-9 0 0,1 3 0 16,-4-9 0-16,0 6 0 0,4 4 8 0,-8-14-8 16,4 1 0-16,0-4 9 0,0 4-9 0,4-6 10 15,-11-1-10-15,4-6 10 0,-1 3 0 0,-3-6 0 16,7 7 0-16,-7-7 0 0,11-7 2 0,-8 7 1 15,4-6 0-15,-7 3 0 0,7-13 3 0,0 7 0 16,-3-4 0-16,3-2 0 0,0-4 2 0,0-6 1 16,4 0 0-16,-8-4 0 0,4 1-6 0,0-16-1 15,0 0 0-15,4 1 0 0,-4-1-4 0,4 3-8 16,-1-9 11-16,4 15-11 0,-3 1 8 0,3 5-8 16,-3-5 0-16,6 15 0 0,-10-9 0 0,4 9 0 15,-1 10 0-15,1-7 0 16,-7 13-22-16,3-3-5 0,-7 6-1 0,0 0 0 15,0 0-233-15,3 6-47 0,4 6-10 0,-7-12-2 0</inkml:trace>
    <inkml:trace contextRef="#ctx0" brushRef="#br0" timeOffset="484.2362">3136 1190 1501 0,'0'0'66'0,"0"0"14"0,0 0-64 0,0 0-16 16,11 3 0-16,-8 3 0 0,8-6 44 0,-1-6 4 15,-2 6 2-15,2-3 0 0,1-7 38 0,-1-6 8 16,4 4 2-16,0-4 0 0,-3 1-29 0,0-4-5 15,-1 3-2-15,1-3 0 0,3 0-41 0,-7 7-8 16,0-4-1-16,0 1-1 0,4-4 5 0,-11 3 0 16,3 3 1-16,1-5 0 0,-4-4-5 0,7 9 0 15,-7-3-1-15,0-2 0 0,0 2-11 0,0 3 12 16,3-2-12-16,-3-4 12 0,-3 13 4 0,-4-7 0 16,7 7 1-16,0 3 0 0,0 3-17 0,-4-7-12 15,1 7 1-15,-8 0 1 0,-3 0 10 0,3 10 0 16,-6-4 0-16,3 7 0 0,-4-1 0 0,0 1 0 0,1 6-9 0,-1 3 9 15,4-10 0-15,0 13 0 0,0 0 0 16,-4 3 0-16,4-9 0 0,3 10 0 0,8 2 12 0,-11 0-4 16,14-6 13-16,-7 4 3 0,7 2 0 0,0-9 0 15,7 6-3-15,-4-6 0 0,1 0 0 0,6 0 0 16,5-3-8-16,-5-7-1 0,8 7-1 0,-4-3 0 16,0 3-11-16,0-10 8 0,4 7-8 0,6-7 8 15,-6 0-8-15,3-2-12 0,4-4 2 0,0-3 1 16,-4 0-95-16,0-10-18 0,4 1-4 0</inkml:trace>
    <inkml:trace contextRef="#ctx0" brushRef="#br0" timeOffset="1655.8362">5031 634 345 0,'0'0'31'0,"0"-12"-31"15,-4 3 0-15,4-1 0 0,-3 1 228 0,-1-4 40 16,4 1 8-16,0 2 2 0,-7 1-174 0,7-1-34 16,-7 1-7-16,3 0-2 0,4 9 2 0,0 0 0 15,-7-10 0-15,7 10 0 0,0 0-42 0,0 0-8 16,-7 0-1-16,4 0-1 0,-8 0 10 0,4 0 3 15,0 0 0-15,-7 10 0 0,0-4 3 0,7-3 1 16,-11 6 0-16,11 7 0 0,-11-3-28 0,4-1 8 16,0 1-8-16,0 2 0 0,-4-5 24 0,4 5 0 0,-3-2 0 15,6 6 0-15,-10-3 12 0,7-1 1 0,0 7 1 0,3-12 0 16,-3 5-15-16,3 4-3 0,4 6-1 0,-3-12 0 16,3 9-3-16,3 0 0 0,1 3 0 0,-1 0 0 15,4-3-8-15,0 3-8 0,0 0 9 0,4 0-9 16,-1 3 8-16,1-9-8 0,3 9 0 0,0-12 9 15,3 3 9-15,1 0 2 0,3-4 0 0,-7-5 0 16,11-1-32-16,-8 0-5 0,5-2-2 0,-1-4 0 16,7-3-45-16,-4 0-10 0,1 0-2 0,7-3-592 15,0-4-118-15</inkml:trace>
    <inkml:trace contextRef="#ctx0" brushRef="#br0" timeOffset="2186.9615">5510 801 1494 0,'4'-13'66'0,"-1"7"14"0,-3-4-64 0,7 1-16 16,-7 0 0-16,8-1 0 0,-5 1 35 0,4-1 4 0,-7 4 1 0,0-3 0 15,0 9 20-15,0 0 4 0,-7-10 0 0,4 10 1 16,-5-3-17-16,8 3-4 0,-7 3-1 0,-3 7 0 16,-1-1-35-16,-3 1-8 0,4 5 0 0,3 1 0 15,-4 3 31-15,0 3 4 0,1 0 1 0,-1 0 0 16,4 3 0-16,0 3 1 0,4-3 0 0,-4 3 0 15,3-3-8-15,0 4-1 0,4 2-1 0,0-9 0 16,0 6-9-16,4-3-2 0,7-6 0 0,-11 3 0 16,3-10-4-16,1 4-2 0,3-3 0 0,0-4 0 15,0 4 0-15,0-10 0 0,0-3 0 0,3 0 0 16,-2-3-10-16,2-4 8 0,4 1-8 0,0-6 8 16,-3-4-8-16,3 3 12 0,-3-9-12 0,-1 4 12 0,1-1-4 0,-1-6 0 15,4 6 0-15,-10-9 0 0,3 3-8 0,0-10 0 16,-3 7 0-16,3 3-11 0,-4-4 11 0,-3 1 0 15,4 3 0-15,-1-3 0 0,-6 9 0 0,-1 3 0 16,1-5 0-16,3 8 0 0,-7 0 0 0,3 7 0 16,-3-3 0-16,0-1 0 0,-4 10 0 0,1 0 0 15,-4 0 0-15,-4 10 0 16,7-1-40-16,-10 1-7 0,4 5-1 0,3 1-684 16,-1-4-136-16</inkml:trace>
    <inkml:trace contextRef="#ctx0" brushRef="#br0" timeOffset="2655.6019">5902 816 1267 0,'0'-9'112'0,"4"3"-89"0,-1 3-23 0,4-7 0 15,0 10 95-15,0-6 14 0,0 3 3 0,0-4 1 16,4 7-25-16,-4 7-4 0,4-4-2 0,-4 3 0 16,0 7-2-16,-4 2-1 0,4-5 0 0,-3 5 0 15,-1-2-44-15,1 9-9 0,-1-3-2 0,-3-7 0 16,0 10 13-16,0 0 3 0,0-12 0 0,0 5 0 16,0 4-21-16,0-9-4 0,0 5-1 0,0 1 0 0,-3-7 2 0,3 4 0 15,0-4 0-15,0-2 0 0,0-4-6 16,0-3-1-16,0 0 0 0,0 0 0 0,0 0 11 0,0 0 3 15,7-3 0-15,0-13 0 0,-4-3-23 0,4 0-10 16,1 4 1-16,2-14 0 0,4 14 9 0,-3-7 0 16,3 0 0-16,-3 3 0 0,6 0 0 0,1 0 16 15,-1 4-4-15,1 5-1 0,0 1-11 0,3-1 0 16,-7 1 0-16,4 3 0 0,-8 6 0 0,4 0 0 16,0 0 0-16,1 6-11 0,-5 0 19 0,1 4 3 15,-1-7 1-15,1 12 0 0,-8-5 5 0,4-1 2 16,-3 7 0-16,0-4 0 0,-1 4-11 0,1-3-8 15,-4 2 12-15,0 4-12 0,0-9 0 0,-4 5 0 16,4-5 0-16,-3 9 0 16,3-4-20-16,-4 4-10 0,4-3-2 0,-4 3-1 15,1-7-155-15,-1 10-32 0</inkml:trace>
    <inkml:trace contextRef="#ctx0" brushRef="#br0" timeOffset="3624.1259">6971 729 633 0,'0'0'56'0,"0"0"-44"16,0 0-12-16,0 0 0 0,0 0 107 0,-7-4 19 15,3-2 4-15,-3 6 1 0,7 0-30 0,0 0-5 16,-3 0-2-16,-4 0 0 0,0 0-30 0,-4 0-7 16,4 6-1-16,0-6 0 0,-4 10-38 0,1-1-8 15,-1 1-2-15,-3-1 0 0,0 0 9 0,3 7 2 16,-3-13 0-16,0 13 0 0,0-7 13 0,3 10 4 0,1-13 0 0,3-2 0 16,0 5-9-16,3-3-2 0,4-6 0 0,0 0 0 15,0 0-11-15,0 0-2 0,7 10-1 0,4-10 0 16,-1 6-2-16,5-6 0 0,-1 3 0 0,-4-3 0 15,4 0 1-15,0 0 0 0,1 9 0 0,-1-9 0 16,-4 0 7-16,8 7 2 0,-4-4 0 0,0 3 0 16,-3-6 2-16,-1 10 1 0,1-7 0 0,-4 3 0 15,4 3-2-15,-4 1 0 0,-4-1 0 0,1-3 0 16,-1 4 5-16,-3-1 1 0,-3 1 0 0,-4 9 0 16,3-10-7-16,-3 0-2 0,0 7 0 0,-4 3 0 15,-3 0-17-15,4-4 10 0,-4 4-10 0,-4-3 8 16,0-4-8-16,1 4 0 0,-5 0 0 0,1-4-11 15,0-2-25-15,0 5-6 0,3-5-1 0,4-4-655 16,0-3-131-16</inkml:trace>
    <inkml:trace contextRef="#ctx0" brushRef="#br0" timeOffset="3991.8343">7408 904 1324 0,'0'-6'118'0,"-3"-4"-94"16,3 10-24-16,0 0 0 0,0 0 137 0,3-9 23 15,-3 9 5-15,4-9 1 0,-1 9-79 0,1-10-16 16,3 4-3-16,0-3-1 0,0 5-16 0,-3 4-3 15,6-6-1-15,-3-3 0 0,4-1-15 0,-1 7-4 16,1-3 0-16,3 6 0 0,0-6-12 0,4 3-2 16,0-4-1-16,3 7 0 0,0-3-13 0,4 3 11 15,-4 0-11-15,7 0 10 0,-3-6-10 0,-1 3 0 16,5-4 9-16,-1-2-9 0,-4 9 9 0,5-9-9 16,-5 6 12-16,1-10-12 0,0 4 0 0,-4 5-12 15,0-2 0-15,-3-3 0 16,-1-1-138-16,1 7-27 0,-7-3-6 0</inkml:trace>
    <inkml:trace contextRef="#ctx0" brushRef="#br0" timeOffset="4288.6455">7842 227 1209 0,'0'0'53'0,"0"0"12"16,0 0-52-16,0 0-13 0,0 0 0 0,0 0 0 15,0 0 104-15,0 0 19 0,4 9 3 0,-1 10 1 16,-3-3-27-16,4-7-6 0,-8 10-1 0,4 6 0 16,-3 0-11-16,-1 6-2 0,1 1-1 0,-1 9 0 0,-3 3-12 15,0-1-3-15,0 11 0 0,0-10 0 0,3 3-32 0,-3-3-6 16,0-1-2-16,0 1 0 0,0-6 7 0,0 12 1 15,-3-12 0-15,-1 6 0 0,4 6-32 0,0-9 0 16,-4 3 0-16,-3-4 0 16,4-8-117-16,-4 12-27 0,-1-13-4 0,1-9-908 15</inkml:trace>
    <inkml:trace contextRef="#ctx0" brushRef="#br0" timeOffset="4700.4777">8234 760 1566 0,'0'0'34'0,"0"0"7"0,0 12 2 0,3-5 1 0,8 5-35 0,-4 4-9 0,-7 3 0 0,4 0 0 16,-1-4 88-16,1 13 16 0,-4-9 4 0,0 6 0 16,0 0-16-16,-4-6-2 0,-3 10-1 0,0-11 0 15,3 7-26-15,-3 1-6 0,4-8-1 0,-1 1 0 0,-3 6-19 0,4-6-4 32,-8-10-1-32,8 7 0 0,-1-3-8 0,1-4-1 15,-1-3-1-15,4-6 0 0,0 0-1 0,0 0 0 16,-3 10 0-16,3-10 0 0,0 0-4 0,0 0-1 15,0 0 0-15,0 0 0 0,0 0 4 0,3-10 0 16,1-5 0-16,-1 12 0 0,1-13-8 0,3-3 0 0,-4 0-1 0,8-6 0 16,6 0-11-16,-2-3 8 15,6 6-8-15,-4-9 8 0,4-4-8 0,4 7 10 0,-7-7-10 0,3 7 10 32,0 0-30-32,0 0-7 0,-3-4-1 0,3 13 0 15,0-9-128-15,4 9-25 0,-4-6-6 0</inkml:trace>
    <inkml:trace contextRef="#ctx0" brushRef="#br0" timeOffset="5528.4189">8858 738 1407 0,'0'0'31'0,"4"-3"6"0,-4-3 2 0,0 2 1 0,0 4-32 15,0 0-8-15,0 0 0 0,0 0 0 0,0 0 52 0,0 0 10 16,0 0 2-16,3 4 0 0,1 5-17 0,-4 7-3 15,0 2-1-15,0 8 0 0,0-8-21 0,-4 11-4 16,4 2-1-16,-3-3 0 0,3 0 25 0,0 1 5 16,0 2 1-16,0-3 0 0,0-9-10 0,3 0-2 15,1 0 0-15,-1 3 0 0,-3-10 8 0,4 4 2 16,3-7 0-16,-4-6 0 0,-3-3 0 0,0 0 0 16,8-3 0-16,2 3 0 0,1 0-27 0,-1-9-6 15,4-7-1-15,-3 4 0 0,3-10 7 0,0 3 1 0,0 0 0 16,4 0 0-16,-4-6 9 0,0 0 3 0,4 6 0 0,-4 0 0 15,0-6-32-15,-3 6 0 0,3 1 0 0,0 2 0 16,-7-3 0-16,3 0 0 0,1 10 0 0,-4-10 0 16,4 10-124-1,-4-7-19-15,0 7-3 0</inkml:trace>
    <inkml:trace contextRef="#ctx0" brushRef="#br0" timeOffset="5934.5941">9768 638 460 0,'0'-10'41'16,"4"4"-33"-16,-4-3-8 0,0 5 0 0,0-11 171 0,-4 5 32 0,4 10 6 0,-7 0 2 16,4-9-63-16,3 9-13 15,-7-6-3-15,7 6 0 0,-7 0-50 0,0 0-10 16,0 0-3-16,0 6 0 0,3-6-8 0,-3 0-1 0,-4 9-1 0,8 1 0 0,-4 5-16 0,3-11-3 0,-3 11-1 0,0 1 0 16,0-4-15-16,0 4-4 0,0 3 0 0,0 0 0 31,-4 9 0-31,4-6-1 0,4 6 0 0,-1-9 0 0,1 0 5 0,-1 9 2 0,1-3 0 0,3 0 0 15,0-6-13-15,0 0-2 0,0 9-1 0,3-12 0 16,4 3-10-16,0-4 0 0,0-5 0 0,0-1 0 16,4-3-12-16,0-3-5 0,3 4-1 0,0-4-732 15,0-3-146-15</inkml:trace>
    <inkml:trace contextRef="#ctx0" brushRef="#br0" timeOffset="6184.5024">9987 622 1566 0,'0'0'69'0,"0"0"15"0,0 0-68 0,0 0-16 0,14 0 0 0,0 0 0 0,4 0 122 0,-4 6 21 15,4-6 4-15,-1 0 1 0,8 0-32 0,-4 0-7 16,4 0-1-16,0 0 0 0,3 0-58 0,-3-6-12 15,-1 6-2-15,1-9-1 0,0 5-5 0,-1-2-1 16,5-3 0-16,-8-4 0 0,-4 1-29 0,5-1 0 16,9 7 0-16,-6-4 0 15,-4 10-20-15,-3-12-9 0,-1 6-3 0,1-4-754 16,0 1-151-16</inkml:trace>
    <inkml:trace contextRef="#ctx0" brushRef="#br0" timeOffset="6528.1797">10428 308 990 0,'-14'-18'44'0,"18"18"8"0,6-10-41 0,-3 4-11 0,-10 3 0 0,3-7 0 0,10 4 152 0,-3-3 29 15,-10 9 6-15,3-10 1 0,-4 7-37 0,4 3-7 16,0 0-2-16,0 0 0 0,-10-6-38 0,10 6-8 16,0 0-2-16,0 0 0 0,0 0-33 0,0 0-6 15,3 9-2-15,4 1 0 0,4 8-35 0,-4-2-7 16,-7 3-2-16,3 9 0 0,8 7 14 0,-11-7 2 16,-14 6 1-16,7 10 0 0,7 6 5 0,-4 1 1 15,-10-7 0-15,0 6 0 0,0-3-17 0,7-3-3 16,0 0-1-16,-7-1 0 0,-7-5-11 0,6 6 0 15,12-6 0-15,-8 6 0 16,-3-4-76-16,4-8-18 0,3 2-3 0,0-6-730 16,3 4-145-16</inkml:trace>
    <inkml:trace contextRef="#ctx0" brushRef="#br0" timeOffset="8105.9265">12009 638 115 0,'0'0'10'0,"7"-10"-10"0,-7 4 0 0,3 3 0 16,1-3 196-16,-1-4 38 15,1 1 7-15,-4-1 2 0,3 1-100 0,1 3-20 0,-1-7-4 16,-3 13-1-16,0-16-10 0,0 16-3 0,0-9 0 0,0 0 0 16,0 9-52-16,-7 0-10 0,7-10-3 0,-7 10 0 15,4-6-5-15,-4 3-2 0,0-3 0 0,0 2 0 16,-1 4-17-16,-2 0-3 0,3 0-1 16,-4 0 0-16,1 4-12 0,-1 2 0 0,-3-6 0 0,3 3 0 15,1-3 0-15,-1 12 0 0,-3-8 0 0,3 14 0 16,1-8 0-16,-1 6 0 0,4-1 0 0,-3 7 0 15,-1-3 0-15,1-3 0 0,2 9 0 0,-2-3 0 16,-1 3 0-16,4-6 0 0,-3 6 0 0,3 0 0 16,0-3 0-16,3 3 0 0,-3-6 0 0,7 3 0 0,0-10 8 15,4 4-8-15,-4-16 0 0,7 9 9 0,-7-9 0 16,10 0 0-16,1 0 0 0,3-9 0 0,0-7-1 0,4 7 0 16,-4-7 0-16,0 3 0 0,3-5-8 0,1-4 8 15,-4 3-8-15,0 0 8 0,4-6 8 0,-4 6 2 16,0-9 0-16,-3 9 0 0,-1 3-18 0,1-12 0 15,0 13 0-15,-1-4 0 0,-3 9 0 0,0-5 0 16,-3 5 0-16,3 7 0 0,-4 3 0 0,-3 0 13 16,11 0-4-16,-4 0-1 0,7 10-8 0,-3-1 12 15,-1 0-12-15,4 10 12 0,0-13-12 0,1 7 0 16,-1-7 9-16,0 10-9 0,0-4 0 0,-4 4 0 16,5-13 0-16,-5 13 0 15,1-7-104-15,3 1-24 0,-4-1-6 0</inkml:trace>
    <inkml:trace contextRef="#ctx0" brushRef="#br0" timeOffset="9324.391">14012 424 115 0,'0'0'10'0,"4"-9"-10"16,-1 6 0-16,4-3 0 0,-3-4 268 0,0 4 51 15,-1 3 10-15,-3-7 3 0,0-5-168 0,0 15-34 16,0-13-6-16,0 7-2 0,-3-10-30 0,3 13-7 16,-8-3-1-16,5-4 0 0,-1 10-50 0,-3-9-10 15,4 6-3-15,-8-3 0 0,4 6-21 0,0 0 8 16,-7-4-8-16,3 4 0 0,-3 0 11 0,0 4-3 15,-3-4 0-15,-1 9 0 0,-3 0-8 0,0 1 0 16,-4-1 9-16,0 7-9 0,1 3 10 0,2-1-2 16,-2-2-8-16,-1 12 12 0,4-9 4 0,7 16 0 15,0-7 0-15,7 6 0 0,-4-8-16 0,4 2-16 16,0 0 3-16,7-6 1 0,0-3 12 0,0 0 12 0,0-4-3 16,0-2 0-16,3-4 1 0,1-3 0 0,3-2 0 15,4-4 0-15,-1 0-10 0,1-4 10 0,-1-2-10 0,8-3 10 16,0-10 11-16,-1 3 3 0,1 4 0 0,-1-13 0 15,5 6 3-15,-5-6 1 0,1 0 0 0,0 3 0 16,-1-7-28-16,1 4-12 0,-1 0 0 0,-2 0 1 16,-1 6 11-16,0-9 0 0,3 12 0 0,-2-2 0 15,-5 8 9-15,1 1-9 0,-1 3 12 0,1 2-12 0,-4 4 0 0,4 4-12 16,-8 2 0-16,4 0 0 0,0 7 12 0,-3 2 16 16,-1-2-3-16,1 12-1 0,-4 3-20 0,0-3-5 15,-4 10-1-15,4 2 0 0,-7-2 30 0,4-1 5 16,-4 4 2-16,0 0 0 0,-8 2-4 0,5 7-1 15,-8-12 0-15,1 12 0 0,-1 3 7 0,0 3 2 16,-6-5 0-16,2-5 0 0,1 8-1 0,0-4 0 16,-4-3 0-16,4-10 0 0,-3-3-9 0,2 1-1 15,-2-4-1-15,2-3 0 0,5-6-3 0,-1-7 0 16,-3 4 0-16,3-7 0 0,4 1 10 0,0-10 2 16,4 0 0-16,-5-3 0 0,1-4-24 0,7-5 0 15,0-4 0-15,4 1 0 0,-4-14 0 0,3 1 12 16,8-13-4-16,3 4 0 0,0-7-8 0,3 0 0 15,4-3 0-15,8 0 0 0,2-3 0 0,5 6 0 16,2-3 0-16,1 6 0 0,3 0 0 0,4 7 0 0,-4-1 0 16,4 10 8-16,0-9-18 0,0 5-3 0,0 1-1 15,-4 9 0 1,0-6-70-16,0 10-13 0,4 2-3 0,0-3-707 0,0 4-141 16</inkml:trace>
    <inkml:trace contextRef="#ctx0" brushRef="#br0" timeOffset="10361.1657">14510 647 864 0,'0'0'76'0,"0"-3"-60"15,-4-3-16-15,4 6 0 0,0-10 92 0,0 4 15 16,0-3 3-16,0 9 1 0,0 0 2 0,0 0 1 15,0 0 0-15,0 0 0 0,0 0-34 0,0 0-8 16,0 0 0-16,0 0-1 0,0 0-31 0,0 9-7 16,0 7-1-16,4 2 0 0,-1-2-3 0,1 3-1 15,-1 0 0-15,4 9 0 0,-3-6 0 0,-1 6 0 16,5-3 0-16,-1 3 0 0,-4 1 0 0,1-4 0 16,-4-3 0-16,0 12 0 0,0-15-18 0,0 6-10 15,-4 0 10-15,1 0-10 0,-1 4 28 0,1-17 0 16,-5 10 0-16,5-9 0 0,-1 2-8 0,4-12-1 15,-3 10-1-15,3-13 0 0,0 0-3 0,0 0-1 16,0 0 0-16,0 0 0 0,0 0 19 0,0-16 4 16,3 7 1-16,1-10 0 0,-1-3-22 0,5-6-4 15,-1 6 0-15,0-9-1 0,3-4-3 0,1 7-8 16,3-10 12-16,4 4-4 0,-1-1-8 0,1-2 0 0,-1-1 0 16,8 3 0-16,0 1 0 0,0-1 0 0,-1 7 0 15,1 9 0 1,0 4-36-16,-1 2-12 0,1 1-2 0,-4 2-1 15,0 7-183-15,1 3-37 0</inkml:trace>
    <inkml:trace contextRef="#ctx0" brushRef="#br0" timeOffset="10907.936">15526 647 1566 0,'0'0'69'0,"0"-13"15"0,0 1-68 0,0 3-16 15,0-1 0-15,0-9 0 0,0 4 96 0,0 5 16 16,-4 1 4-16,4-1 0 0,-3 1-63 0,3 9-12 15,-4-9-2-15,1-1-1 0,-1 4-27 0,1 3-11 16,-4-7 8-16,-1 4-8 0,-2 6 0 0,3 0 0 16,-7 6 8-16,0-2-8 0,0 2 0 0,-1-3 0 15,-2 3 0-15,-1 10 0 0,4-4 0 0,-7 4-11 16,0 3 11-16,3 0-12 0,-3 6 12 0,0 0 0 16,3 3 8-16,4 0-8 0,-4 1 9 0,4-4-9 15,7 9 12-15,0-9-12 0,0 3 10 0,4-9-10 0,3 9 8 16,3-12-8-16,1-3 10 0,-1-1-10 0,1 1 12 0,3-4-12 15,-4-3 23-15,8-2-3 0,-1-4 0 0,1 6 0 16,-8-12-11-16,8 2-9 0,-4-2 12 0,4-13-12 16,-1 4 14-16,1 2-4 0,3-3-1 0,0-2 0 15,-3-7 7-15,-1 3 0 0,1-3 1 0,3-1 0 16,-3-2 12-16,-1 3 3 0,1-3 0 0,-1 3 0 16,1 3-16-16,-4 0-4 0,4 13 0 0,-1-1 0 15,1 1 0-15,-1-1 0 0,1 10 0 0,-1 10 0 16,5-10-12-16,-5 9 0 0,4 1 0 0,0-1 0 15,-3 7 0-15,3 2 0 0,0-2 0 0,-3 3 0 16,3 0-23-16,3 0-7 0,-2-4-2 16,-1 4-711-16,0 6-142 0</inkml:trace>
    <inkml:trace contextRef="#ctx0" brushRef="#br0" timeOffset="11954.5445">16051 594 864 0,'0'-19'38'0,"4"10"8"0,-1-1-37 0,1-6-9 0,0 7 0 0,-1 0 0 16,1-1 137-16,-1 4 26 0,1 3 5 0,3-3 0 16,-7 2-86-16,3-2-18 0,-3 6-3 0,0 0-1 15,0 0-26-15,0 0-6 0,0 0 0 0,0 10-1 16,4 5 3-16,-8 4 1 0,4 6 0 0,-3 0 0 15,-1 3 9-15,1 1 3 0,-1 5 0 0,1-6 0 16,-1 1-4-16,1 2-1 0,-1-3 0 0,-3 7 0 16,3-4-8-16,-3 3-2 0,0-5 0 0,4 5 0 0,-1-9-7 15,1 4-1-15,-4-14-1 0,3 10 0 0,1-12-3 0,-1 6 0 16,4-10 0-16,0 4 0 0,-3-4 4 0,3 4 0 16,0-13 0-16,-4 0 0 0,4 0-10 0,0 0-2 15,-4 9 0-15,4-9 0 0,0 0-8 0,0 0 0 16,0 0 0-16,0 0 0 0,0 0 0 0,0-9 8 15,0-1-8-15,0 1 8 0,0-1-8 0,-3-5 8 16,3-4-8-16,3 0 8 0,-3-9 0 0,4 3 0 16,0 0 0-16,-1-4 0 0,4-8-8 0,0 2 0 15,4 1 0-15,-1-4 0 0,1 4-15 0,3 5 5 16,7-11 1-16,-3 2 0 0,-1 4 9 0,8 5-12 16,-4 1 12-16,8 0-12 0,-8 6 12 0,3 9-10 15,1-2 10-15,-4 5-10 0,-3 1 10 0,0-1 0 16,-1 4 10-16,1 6-10 0,-1 0 0 0,-2 0 0 15,-1 0-11-15,-4 10 11 0,-3-4 0 0,0 3 0 0,-3 1 0 16,-4 5 0-16,-4-2 0 0,1 9 0 0,-8 0 0 16,1-3 0-16,-4-4-8 0,-1 10 8 0,5-6 0 0,-4 0 0 15,-4 6 0-15,-3-6 0 0,0 0 0 0,-4 0 0 16,4 3-32 0,-4-10-1-16,1 7-1 0,2-3 0 0,1-7-114 15,0 10-24-15,0-4-4 0</inkml:trace>
    <inkml:trace contextRef="#ctx0" brushRef="#br0" timeOffset="12532.5325">16725 299 1566 0,'7'-19'69'0,"-7"19"15"0,4-6-68 0,-4 3-16 16,7-4 0-16,-4 4 0 0,-3 3 10 0,4-6-2 16,-1-3 0-16,-3 9 0 0,4-10 13 0,-4 10 3 15,0 0 0-15,0 0 0 0,0 0 4 0,0 0 2 16,0 0 0-16,0 0 0 0,-4 10 12 0,4 5 2 15,0-5 1-15,0-7 0 0,-3 13 2 0,-1 2 0 16,4-2 0-16,-3-3 0 0,-4 12-12 0,3-7-3 16,1 8 0-16,3 8 0 0,-4-6 2 0,1 10 0 0,-4-4 0 0,0 10 0 15,3 0 1-15,0 0 0 0,-6-6 0 0,6 3 0 16,1-4-18-16,-1 10-3 0,-3-12-1 0,0-1 0 16,4 4-4-16,-4-4-1 0,-4-5 0 0,8 2 0 15,-5-19-8-15,1 7 8 0,0-9-8 0,4-1 8 16,-1-3 0-16,1 1 0 0,3-7 0 0,-4-7 0 15,1 1 20-15,3-6 3 0,0-4 1 0,3-3 0 16,1-6-20-16,3-3-3 0,0-1-1 0,0-5 0 16,4-1-8-16,3 1 0 0,0 6 0 0,0 0 0 15,3-7 0-15,5 10-12 0,-5-3 2 0,4 9 1 0,-6 3-2 16,6 7 0-16,-4-1 0 0,1 1 0 0,0 9 19 0,-4 9 3 16,0-9 1-16,0 16 0 0,0-13-12 0,-3 13 0 15,-4-7 0-15,0 10 0 0,3-9 0 0,1 5 0 16,-4 1 0-16,4-4 0 0,-1 4 0 0,-3-6 0 15,0-1 0-15,0 0 0 16,0 1-25-16,0-1-7 0,1-3-2 0,-1-2 0 16,0 5-141-16,-4-3-28 0,4 13-5 0,-7-19-2 0</inkml:trace>
    <inkml:trace contextRef="#ctx0" brushRef="#br0" timeOffset="13841.4492">19300 512 403 0,'0'-6'36'0,"0"-3"-36"15,-3-1 0-15,3 1 0 0,0-10 214 0,0 13 36 16,-4-4 7-16,4 7 2 0,-3-13-147 0,-1 16-28 16,1-9-7-16,-4 0-1 0,3 9-41 0,1-10-9 15,-4 10-2-15,0-6 0 0,0 6 3 0,-4 0 0 16,-3 6 0-16,-4 4 0 0,1-1-27 0,-5 0 0 16,-2 10 0-16,-1-3 0 0,0 12 0 0,1-3 0 15,-1 3 0-15,-3 7 0 0,3-1 12 0,4-5-2 16,0 5-1-16,3-9 0 0,7-3-9 0,-3-3 10 15,7 3-10-15,0-3 10 0,4-10 2 0,-1 4 1 16,4-13 0-16,4 6 0 0,-4-6 4 0,3 9 1 16,4-9 0-16,4 0 0 0,3-3 2 0,-3-9 0 15,3 2 0-15,3 1 0 0,1-10-7 0,0 7-1 0,-4-1 0 16,3-6 0-16,5 0-12 0,-1 1 9 0,-7-1-9 16,3-6 8-16,-2 0-8 0,-1 6 8 0,0 0-8 15,0 0 8-15,0 3-8 0,-3-6 0 0,-1 10 0 16,-3 3-11-16,0 5 11 0,-7 4-8 0,0 0 8 0,0 0-8 15,7 4 8-15,-3 5 0 0,-4 7 0 16,3 2 0-16,-3 1 0 0,0 6-8 0,0 0 8 16,-3-6-8-16,3 9 8 0,0-12 0 0,0 3 0 0,0 0 0 15,0-4 0-15,3-2 0 0,-3 3 8 0,0-7-8 16,0-9 0-16,4 9 0 0,-4-9 0 0,3 16 0 0,-3-16 9 0,0 0-9 16,0 0 12-16,11 0-12 0,0 0 11 15,-1 0-11-15,1 0 10 0,-1-6-10 0,8-4 0 16,-4 1 0-16,0-3 0 0,7-1 0 0,-3 0 0 15,7-12 0-15,-1 7 0 0,5-8 0 0,-5 4 0 0,5-3 0 16,2-9 0-16,5 9 0 0,-5-3 0 0,5 9 0 16,-1-16 8-16,0 10-8 0,-3 6 0 0,-4 1 0 15,4-1-9-15,-4 3 9 0,0 7 0 0,1-1 12 16,-5 1-1-16,-3 3 0 0,4 6-1 0,-4 0 0 16,0 6 0-16,-3 0 0 0,0 7 10 0,-4-4 3 15,-4 0 0-15,5 7 0 0,-5 0-11 0,-3-4-1 16,0 4-1-16,-3-7 0 0,-1 1 10 0,-3 9 1 15,0-4 1-15,-3-2 0 0,-4 3 17 0,-4 2 3 16,1-2 1-16,-8-3 0 0,4 12-26 0,-4-10-5 16,-3-5 0-16,0-1-1 0,-4 7 9 0,4-4 3 15,-4-5 0-15,1 2 0 0,-1-9-3 0,0 3 0 16,0-3 0-16,1 0 0 16,-1 0-41-16,0 0-9 0,1-3-2 0,-1 3 0 15,0-9-128-15,8 2-25 0,3-5-6 0</inkml:trace>
    <inkml:trace contextRef="#ctx0" brushRef="#br0" timeOffset="14731.2166">21343 594 954 0,'0'0'20'0,"0"0"5"0,0 0 1 0,0 0 2 0,0 0-28 0,0 0 0 16,0 0 0-16,0 0 0 0,0 0 58 0,7 0 6 16,0-10 2-16,0 1 0 0,4 3-5 0,-1-4-1 15,1 7 0-15,7-13 0 0,-4-2 7 0,7-1 1 16,0-6 0-16,-3 6 0 0,-1 0 0 0,1 3 0 16,0-6 0-16,-4 7 0 0,0-1-22 0,-4-3-4 0,1 4-1 0,0 2 0 15,-4-3-17-15,0-2-4 0,0 2-1 0,-4 3 0 16,1-2-19-16,-4 2 0 0,0 1 0 0,0-1 0 15,0-3 0-15,0 7 0 0,-4 0 8 0,-3-1-8 16,4 4 0-16,-4 3 0 0,0-7 0 0,0 4 0 16,-1-3 0-16,5 9 0 0,-1 0 0 0,1-10 0 15,-8 10 0-15,8 0 0 0,3 0 0 0,0 0 0 16,-11 0-9-16,11 0 9 0,-7 10-8 0,0-10 8 16,0 15 0-16,3-5 0 0,1-1 0 0,-4 7 11 15,3-4 4-15,1 7 1 0,-1 3 0 0,1 6 0 16,-1-9 8-16,1 9 1 0,-1 1 1 0,-3 11 0 15,4-5 10-15,-4 6 3 0,0 3 0 0,3 6 0 0,0-3 3 0,1-7 1 16,-1 1 0-16,1 9 0 0,-1-12-25 0,4 6-5 16,-3 0-1-16,3 0 0 0,-7-7-12 0,3 1 0 15,1 3 0-15,-1-4 0 0,-3 1 0 0,4-3 0 16,-4-20 0-16,0 10 0 16,-1-6-55-16,-2-6-13 0,3-4-4 0,-4-3 0 0,-3 4-166 0,0-10-34 15,-11-10-6-15,1 1-2 0</inkml:trace>
    <inkml:trace contextRef="#ctx0" brushRef="#br0" timeOffset="14918.7164">21156 725 1594 0,'0'0'71'0,"4"-6"14"0,3-3-68 0,3-1-17 16,-3 10 0-16,7-3 0 0,-3-3 106 0,0 0 18 15,6 6 3-15,-3 0 1 0,0 0-52 0,4 0-11 16,-4 0-1-16,4 0-1 0,-1 0-63 0,1 0 0 16,3 6 0-16,-3-6-675 15,3-6-130-15</inkml:trace>
    <inkml:trace contextRef="#ctx0" brushRef="#br0" timeOffset="15340.49">22253 634 1036 0,'0'0'92'0,"-3"-6"-73"0,-4 0-19 0,7 6 0 15,0 0 177-15,0 0 32 0,-11 0 7 0,4 0 0 16,0 6-151-16,0 0-30 0,0-2-7 0,-7 5 0 15,0 7 2-15,0-7 1 0,3 10 0 0,0 0 0 16,-10 0-18-16,7-4-3 0,7 13-1 0,-4-12 0 16,-3 3 11-16,7 9 1 0,0-12 1 0,4 3 0 15,3-1 3-15,-4-2 1 0,1-3 0 0,6 2 0 16,4-5-8-16,-7 5-2 0,0-15 0 0,7 4 0 16,4 2-1-16,-4-3-1 0,3-6 0 0,-10 3 0 0,4-6-1 15,10 2 0-15,7-11 0 0,-3 5 0 0,-15-5 11 0,12 2 1 16,6-12 1-16,0 6 0 0,-7 0-15 15,-3 1-3-15,-1-4-8 0,4-7 12 0,0 1-1 16,-3 3-1-16,-11-9 0 0,3 5 0 0,5 1-10 16,-5 9 12-16,-6-9-12 0,-1 3 12 0,0 9-12 0,4 4 0 15,-3-4 9-15,-4 10-9 0,-11 6-11 0,4 0-6 16,4 6-2-16,-8 4 0 16,-7 8-174-16,-3-2-35 0,3 3-8 0</inkml:trace>
    <inkml:trace contextRef="#ctx0" brushRef="#br0" timeOffset="15715.3607">22670 390 1324 0,'10'-10'118'15,"-6"1"-94"-15,-1 0-24 0,1-4 0 16,-1 1 133-16,4-1 23 0,7 4 4 0,-7-7 0 0,-10 7-45 0,6-1-10 16,12 4-1-16,-5 3-1 0,-10 3-38 0,0 0-7 15,0 0-2-15,7 0 0 0,4 3-36 0,-8 13-8 16,-6-7-2-16,3 16 0 0,3-6-2 0,-3 9 0 15,-7-3 0-15,-3 13 0 0,3-4 8 0,0 4 0 16,-1 12 1-16,-2-12 0 0,-4-4 11 0,3 10 1 16,8-6 1-16,-8-4 0 0,4 4-30 0,-4-4 8 15,4 4-8-15,0-4 0 0,4 7 0 0,-4-9 0 16,0 2 0-16,0 1 0 16,3-7-102-16,-3 0-26 0,-7-3-6 0,7 0-590 15,0-9-119-15</inkml:trace>
    <inkml:trace contextRef="#ctx0" brushRef="#br0" timeOffset="16090.2711">23079 274 1587 0,'0'0'35'0,"3"0"7"0,4-3 2 0,0-7 0 16,-3 4-35-16,-1 6-9 0,1-9 0 0,3 9 0 16,-7 0 106-16,0 0 19 0,0 0 4 0,4 0 1 0,-4 0-59 0,7 0-12 15,0 15-3-15,0-5 0 0,-4-1-19 0,-3 10-4 16,4 9-1-16,-1-3 0 0,-3 10 16 0,0-7 4 15,0 6 0-15,-3 4 0 0,3-3-32 0,-4-1-7 16,-3 4-1-16,4-4 0 0,-4-6 16 0,0 7 4 16,-1-1 0-16,1-5 0 0,0 5-32 0,0-6 0 15,-3 1 0-15,-1 5 0 16,4-6-29-16,-4 4-12 0,1-10-3 0,-1 9-735 16,-3-3-147-16</inkml:trace>
    <inkml:trace contextRef="#ctx0" brushRef="#br0" timeOffset="17090.0877">23587 556 1371 0,'0'0'30'0,"0"0"6"0,0 0 2 0,0 0 1 0,0-9-31 0,0 9-8 16,0 0 0-16,0 0 0 0,0 0 60 0,0 0 12 16,0 0 1-16,0 0 1 0,-7 9-50 0,3-6-9 15,-3 4-3-15,0 2 0 0,3 0 26 0,-3 1 5 16,0 5 1-16,-3-5 0 0,6-1-20 0,-3 7-4 15,-3-4-1-15,6 4 0 0,-3-6-2 0,0-1 0 16,-4 10 0-16,4-4 0 0,4-2-17 0,-4 0 10 16,7-1-10-16,0-3 8 0,0 7 4 0,3-3 0 15,1-7 0-15,3 3 0 0,0-2-26 0,0-4-5 16,0-3-1-16,7 0 0 0,0-3 20 0,0-4 0 16,-3 4 0-16,3-3 0 0,0-3 10 0,-3-1 9 0,3 1 1 0,0 2 1 15,-3-5-7-15,-1-4-2 0,1 1 0 0,-1 5 0 16,1-12 19-16,-4 0 3 0,4 3 1 0,-1-3 0 15,-3 1-19-15,0 2-4 0,0 0-1 0,-3 0 0 16,-1 3-11-16,-3-2 0 0,0 2 0 0,0 3 8 16,0 7-8-16,-3-3 0 0,-1-1-10 0,1 7 10 15,-4-3-24-15,0 6 2 0,-4 0 0 0,1 9 0 16,-1 1-41 0,-3-1-8-16,0 7-1 0,3-7-809 0</inkml:trace>
    <inkml:trace contextRef="#ctx0" brushRef="#br0" timeOffset="17621.3122">24045 503 1792 0,'11'-25'40'0,"-4"15"8"0,4 1 1 0,-1-7 1 0,-3 13-40 0,4-6-10 15,-4 2 0-15,0 7 0 0,0 0 25 0,-7 0 3 16,0 0 1-16,0 0 0 0,0 16-17 0,3-3-3 16,-6 12-1-16,3 3 0 0,-4 6 16 0,-3 1 2 15,0-1 1-15,4 4 0 0,-4-13-8 0,3 3-2 16,1 1 0-16,-1-4 0 0,4 0-1 0,0-13 0 16,-3 10 0-16,3-9 0 0,3 2 23 0,-3-5 4 15,0-10 1-15,0 0 0 0,7 9 6 0,0-9 2 0,0 7 0 0,0-7 0 16,0 3-32-16,0-6-7 0,4-4-1 0,0 1 0 15,-1-3-4-15,1 5 0 0,3-14-8 0,-3 2 12 16,3 0-12-16,-4 4 0 0,4-4 0 0,0-3 0 16,4 4 0-16,-4-4 0 0,4 0 0 0,-4 3 0 15,0 7 0-15,0-1 0 0,0 10 0 0,0-9 0 16,0 9 0-16,-3 0-8 0,0 0 8 0,3 9-10 16,-4-2 10-16,4 2-8 0,-3 4 8 0,0-1-8 15,-4 1 8-15,0-4 0 0,3-3 0 0,-3 7 0 16,0-7 0-16,0 4 0 0,-3-1 0 0,0 0 0 0,-4-9 0 15,0 0 0-15,0 0 0 0,10 7 0 16,-3-4 0-16,-7-3 0 0,11 0 0 0,-4 0 8 0,3 0 3 0,1-3 1 16,3-4 0-16,-3-2 0 0,3 0 22 0,0-1 5 15,-4-5 1-15,5-4 0 0,-5 0-23 0,4 0-4 16,-3-6-1-16,3 0 0 0,-3-3 0 0,-1 3 0 16,4-4 0-16,-3-5 0 0,3 6-12 0,-3 3 0 15,-1-4 0-15,1 11-10 16,-4-1-85-16,3 3-17 0,-6-3-3 0,-1 16-641 15,1-3-129-15</inkml:trace>
    <inkml:trace contextRef="#ctx0" brushRef="#br0" timeOffset="18121.0539">25396 261 1612 0,'25'-15'72'0,"-21"5"14"16,-4 10-69-16,3-3-17 0,11-3 0 0,-3 0 0 0,-4 2-10 16,0-2-6-16,-7 6 0 0,0 0-1 0,0 0 17 0,0 0 0 15,-14 0 11-15,3 0-11 0,-3 0 20 0,4 10-4 16,-4-10 0-16,-1 12 0 0,1 1 9 0,-3 2 2 16,-5-2 0-16,1 3 0 0,4 12 28 0,-4-9 5 15,-1 6 2-15,5 0 0 0,6 0-16 0,-3 3-3 16,-4 0-1-16,4 7 0 0,7-10-6 0,0 3-2 15,-3-9 0-15,6 9 0 0,1-9-2 0,-1-3 0 16,4 2 0-16,0-2 0 0,0-3 4 0,0-7 0 16,0 3 0-16,7 1 0 0,-7-1 0 0,0-9 1 15,0 0 0-15,4 6 0 0,-4-6 3 0,0 0 0 16,0 4 0-16,0-4 0 0,0 0-29 0,0 9-11 0,-4 4 8 16,1-4-8-16,-1-6 0 0,-3 6 0 0,-4 1 0 0,-6-4 0 31,3-3-92-31,-8 7-10 0,5-4-2 0,-8 3-647 0,0 1-129 0</inkml:trace>
    <inkml:trace contextRef="#ctx0" brushRef="#br0" timeOffset="18589.682">26370 343 1915 0,'0'0'42'0,"4"-6"9"0,-1-4 1 0,1 7 2 0,-1-6-43 0,4 2-11 0,0-2 0 0,-7 9 0 16,0 0 63-16,7 0 10 0,-7 0 3 0,0 0 0 15,0 0-24-15,0 0-5 0,0 0-1 0,0 0 0 16,4 0-38-16,3 9-8 0,-3-2 0 0,-4 2 0 16,0-6-47-16,-4 3-5 15,0 4-2-15,1-1-935 0</inkml:trace>
    <inkml:trace contextRef="#ctx0" brushRef="#br0" timeOffset="18793.0057">26218 807 2023 0,'15'0'44'0,"-8"0"10"0,0 0 2 0,-7 0 0 0,0 0-44 0,7 0-12 16,3 0 0-16,1 6 0 0,-4-3 54 0,0 4 9 15,-7-7 1-15,0 0 1 0,0 0-42 0,0 0-9 16,-4 12-2-16,1-6 0 16,-4-2-92-16,0 5-20 0,-7-3-3 0,3 4-815 0</inkml:trace>
    <inkml:trace contextRef="#ctx0" brushRef="#br0" timeOffset="26346.348">2385 3181 460 0,'-4'-10'20'0,"4"4"5"0,0 3-25 0,4-6 0 0,-4-7 0 0,7 6 0 16,-7-5 138-16,0 5 22 0,10-2 5 0,-10-4 1 16,0 7-49-16,0-1-9 0,4-5-3 0,-4 12 0 15,3-4-31-15,-3-2-6 0,0 6-2 0,0 3 0 16,0 0-15-16,0 0-3 0,0 0-1 0,0 0 0 0,0 0-8 16,0 0-2-16,0 0 0 0,0 0 0 0,0 0-13 0,0 0-2 15,0 0-1-15,8 9 0 0,-8 1 10 0,0 2 1 16,3 13 1-16,-6-6 0 0,3 12 4 0,-11 1 1 15,7 8 0-15,-3 4 0 0,-3-3-6 0,-1 9 0 16,4-3-1-16,-3 7 0 16,-1-1 0-16,7-9 0 0,-6 0 0 0,3 3 0 0,7-6-22 0,-4-4-9 15,4 1 8-15,-7-4-8 0,4-5 9 0,3 2-9 16,-4-9 10-16,4 3-10 0,0 0 8 0,-7-6-8 16,7 0 0-16,-3-1 9 0,3-2-22 0,-7-6-5 15,3 5-1-15,0-5 0 16,4 2-134-16,-7-2-27 0,7-10-6 0</inkml:trace>
    <inkml:trace contextRef="#ctx0" brushRef="#br0" timeOffset="26814.9848">2420 3118 1285 0,'0'0'56'0,"-3"-9"13"16,3 2-55-16,0 7-14 0,0-9 0 0,0 9 0 0,-11-9 64 0,7-1 9 16,4 10 3-16,0 0 0 0,-7-3-16 0,7 3-2 15,0 0-1-15,0 0 0 0,0 0-25 0,0 0-4 16,0 0-2-16,0 0 0 0,0 0-2 0,0 0 0 15,0 0 0-15,0 0 0 0,7-6 14 0,-3 6 2 16,-1-10 1-16,5 10 0 0,2-6-5 0,-6 6-2 16,6-3 0-16,1 3 0 0,-1-6-6 0,4 6 0 15,-3 0-1-15,3 0 0 0,-3 0-3 0,6 0 0 16,5 0 0-16,-1 0 0 0,3 0-8 0,1 0-1 16,3 6-1-16,4-6 0 0,3 0 2 0,1 0 0 15,-8 0 0-15,7 0 0 0,0 3-16 0,-3-3 0 16,0 0 0-16,-4 0 0 0,-3 6 8 0,0-6-8 15,-8-6 0-15,1 6 9 0,-1 0-9 0,1 0 8 16,0 0-8-16,-4-3 8 0,4 3-8 0,-8 0 0 16,4 0 0-16,0 0 8 0,0 0-8 0,-3 3 0 15,3 3 0-15,-3-3 0 16,-4 4-62-16,0 8-14 0,-7-5-4 0,7 2 0 16,-14-2-119-16,7 5-24 0,-7 4-5 0</inkml:trace>
    <inkml:trace contextRef="#ctx0" brushRef="#br0" timeOffset="27215.965">2325 3629 1267 0,'0'0'112'0,"0"0"-89"16,0 0-23-16,0 0 0 0,0 0 0 0,0 0-16 15,0 0 2-15,0 0 1 0,0 0 90 0,0 0 19 16,0 0 3-16,0 0 1 0,0 0-7 0,0 0-1 16,-4-3 0-16,4 3 0 0,0 0-22 0,0 0-5 15,4-6-1-15,3 6 0 0,3 0-19 0,5 0-4 16,-1-3-1-16,7 6 0 0,-11-3 0 0,15 0-1 15,-7 0 0-15,6 0 0 0,8 0-10 0,-11 0-1 16,8 0-1-16,2 0 0 0,-2 0-11 0,2 6-1 16,1-6-1-16,-4 3 0 0,4 3-14 0,0-6 0 0,-4 7-9 0,4-7 9 31,-4-7-48-31,4 7-4 0,3-9-1 0,-10 3-673 0,3 3-134 0</inkml:trace>
    <inkml:trace contextRef="#ctx0" brushRef="#br0" timeOffset="27792.2956">3531 3422 1220 0,'0'0'27'0,"0"0"5"0,4-9 2 0,-1 6 0 0,1-10-34 0,3 10 0 15,0-3 0-15,0-4 0 0,-3 7 43 0,3-3 1 16,0-3 1-16,3-1 0 0,-10 4 18 0,7 3 3 15,-3-4 1-15,-4 7 0 0,0 0 5 0,0-9 2 16,0 9 0-16,0 0 0 0,0 0-4 0,0 0-1 16,0 0 0-16,0 0 0 0,-4 9-25 0,-3-2-6 15,0 2-1-15,-3 7 0 0,-1-4-8 0,4 7-1 16,-11 6-1-16,4 3 0 0,4 4 5 0,-1-4 0 16,4 10 1-16,-7-4 0 0,7 1-20 0,3-1-4 0,-3-3-1 0,4 10 0 15,3-3 4-15,0-4 0 16,-7-5 0-16,14 5 0 0,-7-6-12 0,3-3 8 0,4-6-8 0,-7 0 8 15,4 0-8-15,3-10 8 16,0 4-8-16,4-4 8 0,-4-6-8 0,7-3 12 16,-4 0-12-16,4-9 12 0,4 0-4 0,0-1-8 15,-8 1 12-15,8-7-4 0,0-3-8 0,-1-6 8 0,-3 3-8 16,-3-3 8-16,-1 0 3 0,1-3 0 0,0 0 0 0,-1-7 0 0,-10 10 8 16,7-3 1-16,0-7 1 0,-3 7 0 15,-4 3-9-15,0-3-3 0,0 3 0 0,7-4 0 0,-14 11-9 0,7-1 12 16,0-3-12-16,-4 9 12 15,-3-2-12-15,0 5 0 0,0-2 9 0,4 5-9 0,-11-2 0 16,6 3 0-16,-2 6 0 0,-4 0-8 16,3 0-26-16,-3 0-5 0,0 6-1 0,0 3-770 15,-4 7-154-15</inkml:trace>
    <inkml:trace contextRef="#ctx0" brushRef="#br0" timeOffset="28232.7407">4085 3457 1976 0,'-10'-7'88'0,"10"4"17"0,0-3-84 0,0 3-21 15,0 3 0-15,0 0 0 0,3-6 28 0,-3 6 2 0,0 0 0 0,0 0 0 16,0 0 26-16,11 0 4 0,-11 0 2 0,10 6 0 0,1 3-36 0,-1 1-7 16,-2 5-2-16,-1 4 0 15,3 0 2-15,1 6 0 0,-11-3 0 0,7 3 0 0,0 10 13 0,-4-7 2 16,4-3 1-16,-3 3 0 16,3 0-4-16,-3-3-1 0,-1 4 0 0,4-4 0 0,-7-6 0 0,0-1 0 15,0-2 0-15,0 0 0 16,0-7-1-16,0 1 0 0,0-7 0 0,0-3 0 0,0 0-7 0,0 0-2 15,0 0 0-15,0 0 0 16,0 0 2-16,-7-3 0 0,7-13 0 0,0 7 0 16,7-10-10-16,-7 0-1 0,4-6-1 0,3 0 0 15,3-4-10-15,4 1 0 0,-3-3 0 0,7 3 8 16,-1-1-8-16,1 1 0 0,7-6 0 0,-1 9 0 0,8-10-10 0,-11 7-1 16,0 0 0-16,8 3 0 15,-5 3-89-15,1 0-17 0,0 0-4 0,3-3-705 16,-3 9-141-16</inkml:trace>
    <inkml:trace contextRef="#ctx0" brushRef="#br0" timeOffset="29182.4356">6036 3316 1036 0,'-7'0'92'0,"3"0"-73"0,1-4-19 0,3 4 0 0,0 0 68 0,0 0 11 15,0 0 1-15,0 0 1 16,7 4-15-16,4-4-3 0,-1 9-1 0,1-3 0 0,-1-3 11 0,8 4 3 16,-7-7 0-16,6 9 0 0,1-9-7 0,7 6-1 15,-4-6 0-15,7-6 0 16,-7 6-20-16,4-6-4 0,-1-4 0 0,1 1-1 0,0 0-9 0,-4-1-2 16,4-9 0-16,-4 4 0 15,0-4-20-15,-3 0-4 0,3 3 0 0,-4-2-8 16,-2-1 34-16,-1 0 0 0,-4 3 0 0,1-3 0 0,-4 1-23 15,0 2-11-15,0 3 10 0,-7-2-10 0,0-4 8 0,0 3-8 16,0 4 0-16,-3-4 0 0,-5 0 0 0,1 4 0 16,-3-4 0-16,3 7 0 0,-4-1 0 0,1 10 0 15,-1 0 0-15,0 0 0 0,-3 10 0 0,0 5 0 0,-3-2 0 0,-1 6 0 16,-3 12-11-16,3-3-1 16,-7 10-1-16,1 6 0 0,3 0 13 0,-1 9 10 0,1-6-2 15,0 6 0-15,3-9 4 0,4 0 0 16,0 0 0-16,4 3 0 0,3-6-2 0,0-3 0 0,3-10 0 0,4 6 0 15,4-6-1-15,3 4 0 16,-4-10 0-16,8 0 0 0,-1-3-9 0,1-7 0 16,3 4 0-16,4-1 0 15,3-2-77-15,0-7-18 0,4-3-3 0,3-3-613 0,4-3-122 0</inkml:trace>
    <inkml:trace contextRef="#ctx0" brushRef="#br0" timeOffset="29702.452">7221 3278 1371 0,'-14'-6'60'0,"14"6"14"0,-3-3-59 0,-4-4-15 15,0 7 0-15,-4-3 0 16,8-3 110-16,-5 3 19 0,1-4 4 0,0 7 1 0,0-9-20 0,4 9-4 15,-1-6-1-15,4 6 0 0,-3-3-57 0,3 3-12 16,0 0-3-16,-4-7 0 0,4 7-5 0,-3-9-2 16,-1 6 0-16,4 3 0 0,0 0-18 0,-7 0-3 0,-4-6-1 0,1 6 0 15,10 0-8-15,-7 0 0 16,-4 9 0-16,1-3 0 0,-1 4 0 0,-3 5 0 16,0-2 0-16,0 6 8 0,3 6-8 0,-6-6 10 15,2 6-10-15,5 3 10 0,-4-3-2 0,3 3-8 16,4 0 12-16,0 4-4 0,0-4-8 0,0-3 0 15,3-3 0-15,1 3 8 0,3 0-8 0,-4-6 0 0,4-3 0 0,0-4 0 16,4 7 8-16,-1-10-8 0,1-2 0 0,3-4 8 0,0 3-8 16,0-12 0-16,0 3 9 0,7-4-9 15,-3-5 0-15,3-4 0 0,0-3 0 0,0 4 0 16,4-7 0-16,-4-3-12 0,-3 0 4 0,6-4 0 16,-3 4 8-16,0-3 0 0,-3 3 0 0,0-3 0 15,-1 3 0-15,-3 6 8 0,0-6-8 0,0 12 11 16,0-2 4-16,0 5 1 0,0 7 0 0,-7 3 0 15,0 0 3-15,8 3 1 0,2 13 0 0,-3-4 0 16,0 4-10-16,-3 3-2 0,-1 0 0 0,4 6 0 16,-3 0-8-16,3-3 0 0,-4 3 0 0,1 0 0 0,-1-6-16 0,1 0-3 15,0-1 0-15,-1-2 0 16,4 0-217-16,0-7-43 0,7 4-9 0,-14-13-1 0</inkml:trace>
    <inkml:trace contextRef="#ctx0" brushRef="#br0" timeOffset="30135.0813">8079 3049 1335 0,'0'0'29'0,"0"0"7"0,3-3 0 0,-3 3 2 0,0 0-30 0,11-6-8 0,-4 6 0 0,-7 0 0 15,3-3 110-15,1-4 21 0,-1 4 4 0,-3 3 1 16,0 0-23-16,-3-6-4 0,3-4-1 0,0 10 0 15,0 0-31-15,-7 0-6 0,-4 0-2 0,4 0 0 16,0 0-41-16,-3 7-9 0,-8-4-2 0,4 13 0 16,0-7-6-16,0 10-2 0,-8 0 0 0,1 6 0 15,4 3 3-15,-5 0 1 0,1 7 0 0,4-1 0 0,-1 4 22 0,0-4 4 16,1 1 1-16,3 2 0 16,-1-2-24-16,5 2-4 0,3-5 0 0,0-4-1 15,7 0-11-15,0-3 10 0,0-6-10 0,3 0 10 16,8 0-10-16,-1-10 0 0,1 7 0 0,3-7 0 0,4-2-17 0,-1-4-6 15,5-3-1-15,-1 0-792 0,0-3-160 0</inkml:trace>
    <inkml:trace contextRef="#ctx0" brushRef="#br0" timeOffset="31152.5948">8640 2513 1292 0,'0'-19'28'0,"0"10"7"0,-8-7 1 0,5 7 0 16,-1-4-36-16,4 4 0 0,0-7 0 0,0 6 0 15,-3 4 58-15,3-3 5 0,3-1 1 0,1 1 0 16,-4 0 9-16,3-1 3 0,-3 10 0 0,0 0 0 0,0 0-26 0,0 0-5 16,0 0-1-16,0 0 0 15,0 0-10-15,8 10-2 0,-5-1-1 0,1 0 0 16,-1 7-5-16,4-3-1 0,-3 9 0 0,-1 0 0 16,1 3 7-16,-1 9 2 0,1 4 0 0,-1-1 0 15,1 14-7-15,-1-8-2 0,1 4 0 16,-1 7 0-16,-3-4 12 0,0-3 3 0,-3 0 0 0,3 3 0 0,0-3-14 0,3-3-2 15,-3 0-1-15,0 0 0 16,0 0 9-16,0-7 1 0,-3-2 1 0,-1 3 0 0,1-13-24 0,-4 3-10 16,0-9 8-16,3 6-8 0,-6-6 8 0,3-10-8 15,3 7 0-15,1-7 8 0,-5-3-8 0,5-2 12 16,3-4-12-16,0 0 12 0,0 0-12 0,0 0 12 16,0 0-12-16,-4-10 12 0,1 1-12 0,3-1 8 15,0-5-8-15,0-4 8 0,7 0-8 0,0-6 0 16,0 0 0-16,0 3 0 0,7-6 0 0,-3 3 0 15,3-4-8-15,4-2 8 0,-1 12-13 0,-3-9 1 0,0 3 1 16,1 6 0-16,2 3 11 0,-3-2 0 16,-3 5 0-16,3 0 0 0,0 4 0 0,-3 6 0 0,-1-3 0 0,1 3 0 15,3 3 0-15,-3 3 0 16,3-3 0-16,-4 9 0 0,4-3 0 0,-3 10 0 0,0-3 0 16,3 2 0-16,-7-2 0 0,0 9 0 15,3-3 8-15,-3-1-8 0,-3 1 11 0,3 9-3 0,-4-6 0 0,1 0 0 16,0-3-8-16,-1 3 0 0,4 0 0 0,-3-6 0 15,-1 3-14-15,1 6-5 0,-1-13-1 0,1 10 0 16,-1-3-182-16,1-7-37 16,3 4-7-16</inkml:trace>
    <inkml:trace contextRef="#ctx0" brushRef="#br0" timeOffset="33182.3752">10820 2858 1317 0,'-7'-16'58'0,"7"16"13"0,7-9-57 0,-4-1-14 0,1 1 0 0,3-1 0 16,0-5 66-16,3 5 10 15,-3-8 3-15,1 8 0 0,2-9 2 0,1-3 1 0,-1 4 0 0,1-1 0 16,-4 0-21-16,4 10-4 0,3-17-1 0,0 1 0 0,3 7-12 0,1-1-2 16,0 0-1-16,-1 0 0 15,1-6-19-15,3 6-4 0,-3 4-1 0,-1 5 0 16,1-2-6-16,-4 5-2 0,0-2 0 0,-3 9 0 16,3 0-9-16,0 9 10 0,4 7-10 0,-4-3 10 15,0 12 0-15,0 3 0 0,7 6 0 16,0 10 0-16,-3 3 13 0,3-3 2 0,0 6 1 0,4-3 0 0,-4-3-15 15,0 0-3-15,-3-6-8 0,3-4 12 16,4 4-12-16,-4-7 0 0,-3 1 8 0,3-7-8 16,-4-6 12-16,1-4-1 0,-4-2 0 0,0 2 0 0,0 1-11 0,-3-6 0 15,3-1 0-15,-7 0-11 16,0-6-149-16,0 10-31 0,0-10-5 0</inkml:trace>
    <inkml:trace contextRef="#ctx0" brushRef="#br0" timeOffset="33516.1723">11874 2331 1555 0,'0'-9'68'0,"0"9"16"0,0-7-68 0,0 7-16 16,0-9 0-16,0 9 0 0,0 0 88 0,-7 9 15 0,0 1 2 0,-3 5 1 16,-1 4-29-16,-6 9-5 0,-5 7-2 0,-6 3 0 0,-4 15-18 0,1-3-4 15,-8 6-1-15,0 4 0 16,-10-4-35-16,6 4-12 0,5-3 9 0,-1-4-9 0,-4 0 30 0,8 0 1 31,0-6 0-31,0 4 0 0,6-4-31 0,-2-3-16 0,-1-10 1 0,4 10 1 31,-1-10-64-31,5-5-13 0,-5 5-2 0,8-6-1 0,0-9-126 0,4 0-24 0,-15 16-6 0,11-20-1 16</inkml:trace>
    <inkml:trace contextRef="#ctx0" brushRef="#br0" timeOffset="33922.2089">12171 3090 1378 0,'0'0'61'0,"0"0"13"0,0 0-59 0,3-6-15 0,1 2 0 0,3-2 0 0,-7 6 95 0,0 0 16 16,0 0 3-16,0 0 1 16,3 0-31-16,-3 10-5 0,8-4-2 0,-8-3 0 0,3 6-13 0,-3 7-4 15,0 3 0-15,0 0 0 16,0-1-28-16,0 8-7 0,-3-1-1 0,3 3 0 0,0-3 13 0,3 0 3 15,-3-3 0-15,0-3 0 16,4 3-29-16,-1-10-11 0,-3 4 8 0,4 0-8 0,-1-4 0 0,1-2 0 16,-1-4 0-16,1-3 0 15,3-3-102-15,0 0-13 0,-7 0-2 0,7 0-883 16</inkml:trace>
    <inkml:trace contextRef="#ctx0" brushRef="#br0" timeOffset="34092.3949">12305 2654 2246 0,'0'0'49'0,"0"0"11"0,0 0 1 0,0 0 3 0,0 0-52 0,0 0-12 16,0 0 0-16,0 0 0 16,0 0-37-16,0 0-11 0,0 0-1 0,0 0-1 15,0 0-150-15,0 9-29 0,0-9-7 0,-7 16 0 0</inkml:trace>
    <inkml:trace contextRef="#ctx0" brushRef="#br0" timeOffset="36002.491">15131 2227 1152 0,'0'0'102'0,"3"-3"-82"0,-3-6-20 0,4 3 0 0,-4 6 8 0,0 0-8 16,0-10 10-16,0 7-10 16,-4-3 35-16,1-4 1 0,-1 10 0 0,-3-6 0 15,0 6 32-15,0 0 6 0,-4 0 2 0,-3 0 0 16,0 6-12-16,0-6-1 0,-4 10-1 0,1-1 0 0,-1 1-24 0,-3-1-5 15,0 7-1-15,0-4 0 16,-4 4 7-16,4 3 1 0,-4 6 0 0,4-6 0 0,3 6-4 0,-3 3 0 16,3 0 0-16,4 7 0 0,0-1-4 0,7 10 0 0,-3 3-1 0,-1-3 0 15,7 9-6-15,1-6-1 16,-1 4 0-16,4-4 0 0,4 3-7 0,-4-3-1 0,3-10-1 0,1 7 0 16,0-9-1-16,6-1 0 15,1 1 0-15,-1-7 0 16,4 7-35-16,1-14-7 0,2 5-2 0,4-11 0 15,4-5-158-15,3-1-32 0</inkml:trace>
    <inkml:trace contextRef="#ctx0" brushRef="#br0" timeOffset="36372.6176">15589 2469 1440 0,'0'0'128'0,"0"0"-103"0,0 0-25 0,0 0 0 16,0 0 74-16,0 0 10 0,4 6 1 0,-1 4 1 0,1 8-10 0,-4 1-3 15,3 3 0-15,1 6 0 16,-1 1-17-16,1 8-3 0,-4-2-1 0,0-1 0 0,-4 1-7 0,4-1-1 16,0-2-1-16,-3-1 0 15,-1 0-10-15,1-6-1 0,-1 4-1 0,-3-4 0 0,4 0-3 0,-4-6-1 16,0-1 0-16,0-2 0 15,3-3 5-15,1-4 2 0,-5 0 0 0,5-2 0 0,3 2-1 0,0 1 0 16,0-10 0-16,0 0 0 0,0 0 11 0,0 0 3 0,0 0 0 16,0 0 0-16,0 0-34 0,0-10-13 15,3-6 11-15,5 4-11 0,-5-7 10 0,8-6-10 0,-4 0 10 0,7-3-10 16,0 3 0-16,7-7 8 16,0-2-8-16,4-1 0 0,7 1 0 0,-4-1-13 15,0 4 2-15,0-4 1 16,4 10-82-16,0-3-16 0,0-6-3 0,-8 9-1 15,1 6-108-15,0-6-23 0</inkml:trace>
    <inkml:trace contextRef="#ctx0" brushRef="#br0" timeOffset="37252.4683">16302 2761 1382 0,'0'0'61'0,"0"0"13"0,0 0-59 0,0 0-15 0,0 0 0 0,7 0 0 15,4 0 40-15,-4 0 6 0,0 3 1 0,3 3 0 0,8-6-6 0,-1 0-1 16,1 0 0-16,7 0 0 0,-1 0 7 0,5-9 1 16,-5 9 0-16,1-16 0 0,3 6 5 0,-3-2 2 15,0-4 0-15,-1-3 0 0,1 1-27 0,-7 2-6 16,3 0-1-16,0-3 0 0,-7 1 6 0,4 2 1 16,-1 3 0-16,1-2 0 0,-7-4-10 0,-1 10-2 15,1-7 0-15,-4-3 0 0,-4 3-8 0,5 7-8 16,-8-4 9-16,0 4-9 0,0 0 12 0,0-1-4 15,-4 4-8-15,0 0 12 0,-6 2-12 16,3 4 0-16,-4 0 0 0,1 0-10 0,-8 4 10 0,4 2-12 16,-4 3 12-16,4 7-12 0,-7-3 12 0,3 12 0 0,1 3-9 0,-4-3 9 15,3 3 0-15,-3 7 15 16,0 9-3-16,-1-7 0 0,5 7-2 0,-1-9-1 0,0 8 0 0,1-5 0 16,6 0-9-16,-3 2 0 15,4-5 0-15,2-4 0 0,1 1 0 0,4-4 0 0,3-9 0 0,7 6 0 31,4-13-132-31,3 4-21 0,3-7-5 0,8-9-1 0</inkml:trace>
    <inkml:trace contextRef="#ctx0" brushRef="#br0" timeOffset="37652.7218">17455 2663 345 0,'0'0'31'0,"0"-9"-31"15,0 3 0-15,0 3 0 16,0-13 285-16,-3 6 51 0,-1 1 11 0,1 0 1 0,3 2-175 0,-7 4-35 16,3-3-7-16,-6 6-2 0,-1-3-61 0,1 3-12 0,-5 3-2 0,-2 3-1 15,-4-3-33-15,-1 13-8 16,5-7 0-16,-8 7-1 0,0 3-2 0,4 0 0 16,-3 6 0-16,2 3 0 0,5 0 3 0,-4-3 0 15,3 4 0-15,0 2 0 0,8-3-12 0,-4-3 0 16,3-3 0-16,0 3 0 0,8-6 28 0,-4 0 3 15,7-3 1-15,-4-7 0 0,8 7-32 0,-4-13 0 16,0-3 0-16,0 0 0 0,10 0 12 0,5 0-3 16,-5-3-1-16,8-7 0 0,-4-5-8 0,4-1 8 15,-1 3-8-15,4-9 8 0,0 4-8 0,1-11 0 16,2 4 9-16,1-3-9 0,0 0 12 0,-1 3-3 16,1-3 0-16,-4 2 0 0,-7 1 25 0,4 13 5 0,-4-4 1 0,0 7 0 15,-3 6-26-15,-4-4-5 16,0 14-1-16,4-4 0 0,-1 12-8 0,-6-2 0 0,3 3 0 0,-4 9 0 15,1-6 0-15,-1-1 0 16,-3 7 0-16,0-6 0 16,0 10-108-16,0-11-23 0,0 4-5 0,-3 0-948 0</inkml:trace>
    <inkml:trace contextRef="#ctx0" brushRef="#br0" timeOffset="38292.1096">17949 2359 1443 0,'0'0'32'0,"0"0"6"0,0-6 2 0,0 6 0 0,0 0-32 0,0 0-8 16,0 0 0-16,0 0 0 0,-3-3 96 0,3 3 18 16,7-6 3-16,3 6 1 0,5 0-37 15,6 0-7-15,3 6-2 0,5-6 0 0,2 0-19 0,5 0-4 16,2 0-1-16,1-6 0 0,4 6-24 0,-1-4-4 15,0-2-2-15,4 3 0 0,-11-3-18 0,4-4 0 16,-4 1 8-16,4 3-8 0,-7 2 0 0,0-2-12 0,-4-3 1 0,0 9 1 31,-3-10-106-31,-4 7-20 0,-3-3-5 0,-1 3-755 0</inkml:trace>
    <inkml:trace contextRef="#ctx0" brushRef="#br0" timeOffset="38582.6884">18482 1741 1497 0,'0'-6'133'0,"0"3"-106"16,4-13-27-16,-4 16 0 15,0 0 78-15,0 0 10 0,0 0 3 0,0 0 0 0,7 16-19 0,-4-3-3 16,1 2-1-16,-1 4 0 15,-3 19-15-15,0-7-3 0,-3 0-1 0,-1 13 0 0,-3 6-3 0,0 4-1 16,0 2 0-16,-4 7 0 0,1-3-9 0,-4 2-1 16,3-5-1-16,1 5 0 0,-5-2-19 0,5-4-4 15,-4 4-1-15,3-4 0 0,1-2-10 0,-5-1 12 16,5-9-12-16,-4 3 12 0,3-6-26 0,1-4-5 16,-1-2-1-16,4-7-735 15,0 0-147-15</inkml:trace>
    <inkml:trace contextRef="#ctx0" brushRef="#br0" timeOffset="39092.0266">18898 2698 1587 0,'0'0'70'0,"0"0"15"0,0 0-68 0,0 0-17 16,11 3 0-16,-8 3 0 16,4 4 65-16,1-10 10 0,2 6 1 0,1-6 1 0,-1 0-24 0,4-6-5 15,0 6 0-15,4-10-1 16,-4 4-23-16,4-3-5 0,3-1-1 0,4-2 0 0,-1-4-8 0,1 0-2 15,3-3 0-15,-3-6 0 16,-7 7 23-16,3-1 4 0,0 0 1 0,-3-6 0 16,-4 6-20-16,0 0-3 0,-4 0-1 0,1 1 0 15,-4 2 5-15,0 0 1 0,-3-3 0 0,-4 7 0 16,0-4-3-16,-4 10-1 0,-3-3 0 0,0-1 0 0,4 7 5 0,-8 3 1 16,0 3 0-16,1 3 0 15,-8-2-42-15,0 11-8 16,-3-5-2-16,0 8 0 0,0 7 52 0,3-6 9 0,-3 6 3 0,0-3 0 0,0 13-20 15,3-16-3-15,4 6-1 0,4 3 0 0,-5-6 2 0,5 0 0 16,3 3 0-16,-4-6 0 0,8 6-2 0,-4-6 0 16,3-1 0-16,4-2 0 0,0-3-8 0,0 2 0 15,7 1 0-15,-3-3-11 16,3 2-40-16,3-5-8 0,1-1-1 0,-1 1-1 16,5-4-157-16,-1-3-31 0,25 3-7 0,-4-3 0 0</inkml:trace>
    <inkml:trace contextRef="#ctx0" brushRef="#br0" timeOffset="40010.7396">21392 2359 518 0,'0'0'46'0,"4"-6"-37"0,0 6-9 0,3-9 0 0,0-1 142 16,0 7 26-16,3-6 6 0,1-1 1 0,-4-2-28 0,3 2-6 15,-2 1-1-15,-1-10 0 0,0 3-21 16,-4 7-5-16,4-4-1 0,-7 4 0 0,4-7-43 0,-1 1-9 16,-3 11-1-16,0-11-1 15,-3 5-35-15,3 1-6 0,-4 0-2 0,1-1 0 0,-4-6-2 0,3 13-1 16,-6-6 0-16,2 3 0 15,-2-4-13-15,-1 7 0 0,1-3 0 0,-4 6 0 0,0-6 0 0,-4 12 0 16,-3 0 0-16,0 4 0 0,-4 2 24 0,-3 7 6 16,3-3 1-16,-7 12 0 0,4 3-19 0,3-3-3 15,1 7-1-15,2 2 0 0,1 1-8 0,11-3 10 0,-4 2-10 16,-1-2 10-16,8-1-10 0,0 4 0 16,4-7 0-16,-1 1 0 0,4-7 0 0,0 9 0 0,4-15 0 15,3 6 0-15,0-12 0 0,0-4 8 16,7-9-8-16,0 0 0 0,4-3 12 0,3-7-2 0,4-5-1 15,-1 2 0-15,1-2-9 0,3-1 0 16,-3-6 0-16,3 0 0 0,-3 0 8 0,-4-3 0 0,-3 0 0 0,3-3 0 16,-7 3-8-16,0-4 0 15,0 1 0-15,-3 0 0 0,-1-3 0 0,1 12 0 16,-4-6 0-16,0 6 0 0,-3 9 28 0,3 1 3 16,-7 9 1-16,0 0 0 15,10 0-52-15,-3 9-9 0,0 10-3 0,0-3 0 0,-3 12 32 0,-1-3 0 0,4 3 0 0,1 7 0 16,-1-1-12-16,-4 4 3 0,4-3 1 15,-3-1 0-15,3-3-159 0,0 4-31 16,0-4-6-16</inkml:trace>
    <inkml:trace contextRef="#ctx0" brushRef="#br0" timeOffset="40842.348">23375 2130 921 0,'-14'-9'40'0,"14"9"10"16,-4 0-40-16,1-10-10 0,-1 7 0 0,1-3 0 0,3-3 161 0,0 6 31 15,0-4 5-15,3-2 2 0,4-1-102 0,4 4-20 0,3-3-4 0,4-4-1 16,-4-2-48-16,7 5-11 16,0-6-1-16,0-2-1 0,1 5 11 0,2 1 2 0,-3 2 1 0,-3 1 0 15,0-1 4-15,-1 10 1 16,-3 0 0-16,-3 10 0 0,0-1-20 0,-4 13-10 0,-7 0 10 0,0 19-10 15,-4 0 8-15,-6 12-8 0,-5 0 0 0,-2 0 9 16,3 7 14-16,-4-7 2 0,0-6 1 0,-3 7 0 16,7-10-3-16,0 0-1 15,0-7 0-15,0-2 0 0,7 2 16 0,0-12 3 16,3-6 1-16,-3 0 0 0,4-10-9 0,3 7-1 0,0-7-1 0,0 1 0 16,0-4-3-16,0-6 0 15,0 0 0-15,0 0 0 0,3-6-2 0,8 3-1 0,-1-4 0 0,4-11 0 16,0 8-4-16,4-9-1 0,-4-6 0 15,7 7 0-15,1-17 10 0,-1 10 2 0,0-3 0 0,4-7 0 16,-1-2-17-16,1 2-3 0,3-3-1 0,4-5 0 0,0 5-11 0,-1-6 12 16,-2 0-12-16,2 0 12 15,1 0-12-15,0 7-9 0,0-1 9 0,-4 7-13 16,0-7-30 0,-7 13-5-16,0 3-2 0,-6 6 0 0,-1 1-126 0,-4 15-26 0,-3-10-5 0,-7 10-1 15</inkml:trace>
    <inkml:trace contextRef="#ctx0" brushRef="#br0" timeOffset="41662.3379">24317 2325 1252 0,'0'0'56'0,"0"0"11"0,0 0-54 0,0 0-13 15,0 0 0-15,7 0 0 0,0-10 77 0,0 10 13 16,0-3 2-16,4-3 1 0,3 6-35 0,4-6-7 0,-1 2-2 0,11-5 0 16,1 3-24-16,2-7-5 15,-2-2 0-15,2 5-1 0,-2 1-7 0,-5-7-2 0,4 7 0 0,-3-4 0 16,0-3-10-16,-7 1 8 15,-4-4-8-15,0 3 8 0,0 4-8 0,-7-4 0 0,0 4 0 0,-4-4 0 16,5 0 8-16,-8-3 0 16,0 10 0-16,-4-7 0 0,0 7-8 0,1-4 0 0,-4 7 0 0,0 3 0 15,-4-3 11-15,4 6-3 0,-7 0-8 0,7 0 12 16,0 0 10-16,-4 6 2 0,-3-3 0 0,4 13 0 16,-4-7 1-16,-4 10 1 0,4 6 0 0,-11 13 0 15,7-4 16-15,-3 10 3 0,4-6 1 0,-1 6 0 16,7-1-17-16,1-5-3 0,-1-3-1 0,4 8 0 0,4-8-13 0,-1-7-4 15,4 0 0-15,4-2 0 0,-1-1-8 0,4-3-14 16,4-7 3-16,3 4 1 16,4-10-172-16,3-2-34 0,28-4-8 0,-6-13 0 0</inkml:trace>
    <inkml:trace contextRef="#ctx0" brushRef="#br0" timeOffset="41996.2227">25139 2111 1677 0,'0'0'36'0,"0"0"8"0,7 0 2 0,-7 0 2 0,7 0-38 0,0 7-10 0,4-4 0 0,-4 13 0 15,-4-7 80-15,1 10 13 0,-1 0 3 0,-3 6 1 16,0 0-61-16,0 0-13 0,-3 3-3 16,-1-3 0-16,1-3 20 0,-1 3 3 0,1-6 1 0,-4 6 0 15,3-12-16-15,-3 9-4 16,4-10 0-16,-1 4 0 0,0-7 20 0,1 7 3 0,-4-7 1 0,3-6 0 15,4-3-20-15,0 10-4 0,0-10-1 0,0 0 0 16,0 0 8-16,0 0 1 0,0 0 1 0,0 0 0 16,0 0-7-16,0 0-2 0,0 0 0 0,4 0 0 0,3-19 13 0,0 3 3 15,0 4 0-15,7-7 0 16,-3 0-28-16,3-6-12 0,0 0 10 0,4-3-10 16,-1 0 0-16,4 2 8 0,4-8-8 0,3-1 0 15,8 7 0-15,-1 0 0 0,0 0-12 0,4 3 12 16,-4 6-110-1,1 0-15-15,-5 3-3 0,1 7-668 0,-4 3-134 0</inkml:trace>
    <inkml:trace contextRef="#ctx0" brushRef="#br0" timeOffset="42434.6573">25986 1914 1317 0,'-14'0'58'0,"14"0"13"0,-8-3-57 0,8 3-14 0,0 0 0 0,0 0 0 16,0 0 88-16,0 0 14 0,0 0 3 0,0 0 1 0,0 0-6 0,11 3-2 15,3-3 0-15,0 0 0 16,0 0-17-16,8 0-3 0,6 0-1 0,0 0 0 0,0-3-26 0,4-4-6 15,7 7-1-15,-4 0 0 16,4-9-28-16,-4 9-7 0,4-6-1 0,0-4 0 0,3 10-8 0,0-3 0 16,1-3 0-1,-4 3 0 1,-4-3-107-16,-3 6-23 0,-4-4-5 0,0-2-847 0</inkml:trace>
    <inkml:trace contextRef="#ctx0" brushRef="#br0" timeOffset="42735.0603">26561 1299 1594 0,'0'0'71'0,"0"-9"14"0,3-1-68 0,-3 7-17 16,0 3 0-16,0 0 0 0,0 0 100 0,0 0 16 0,0 0 3 0,4 13 1 15,-8-4-68-15,4 10-12 0,0-3-4 0,-3 3 0 0,-4 12 9 0,0-3 2 16,-4 7 0-16,-3 2 0 16,3 10-2-16,-3 7 0 0,-3-1 0 0,2 10 0 0,-2-10-24 0,-1 0-5 15,0 7 0-15,1-4-1 16,-1 4-5-16,1-7-1 0,-1 1 0 0,-3 2 0 0,0-6-9 0,3-3 0 16,-3-3 0-16,7-6 0 15,-4 6-33-15,4-7-9 0,0-2-2 16,7-7-692-16,0-3-138 0</inkml:trace>
    <inkml:trace contextRef="#ctx0" brushRef="#br0" timeOffset="43321.4841">26744 2196 1695 0,'0'0'75'0,"0"0"16"0,0 0-73 0,7 3-18 16,4 4 0-16,-4-4 0 0,3 3 32 0,1-3 4 16,-4 3 0-16,7-3 0 0,-3 7-4 0,3-10 0 0,0 0 0 0,4 0 0 15,-1 0 0-15,1 0 0 16,-1-10 0-16,5 7 0 0,-1-12-4 0,-4 5-2 16,8-5 0-16,-4 5 0 0,0 1 5 0,-3-10 1 15,3 3 0-15,-3-3 0 0,0 10-12 0,-1-10-1 0,-3 4-1 0,4-4 0 16,-11 0-18-16,4 0 0 0,-4 3 8 15,3-2-8-15,-3 5 0 0,4-3 0 0,-8 1 0 0,1 2 0 16,-1-3 0-16,-3 7 0 0,0 3 8 0,-3 3-8 16,-1-4 9-16,1 4-1 0,-4-3-8 0,0 6 12 15,-4 0 2-15,1 0 0 0,-1 0 0 0,-3 6 0 0,-4-3-23 0,1 4-5 16,-1-4-1-16,0 12 0 16,1-5 15-16,-4-1 0 0,-1 10 0 0,5 3 0 15,-8-3 0-15,4 9 0 0,0 0 0 0,3 1 0 16,0 5 0-16,1 1 0 0,3 8 0 0,0-14 0 0,-1 5 0 0,5-6 0 15,3 1 0-15,0 2 0 0,3-9 0 0,1-6 0 16,3-1 0-16,3-2 0 0,1 2 29 0,3-15 3 16,-4 10 0-16,11-10 0 0,1 0-20 0,2-6-3 15,4 2-1-15,8-5 0 0,-1-7-8 16,0-2 8-16,4 2-8 0,7-6 8 0,3-3-8 0,4 6 8 16,3-6-8-16,1-3 8 0,-5 3-8 15,1-4 8-15,-7 14-8 0,7-7 8 0,-11 6 2 16,4 7 0-16,-7 2 0 0,3 7 0 0,-7 7 26 15,-3 2 4-15,-4 7 2 0,-3 6 0 0,-1-3-14 0,-2 3-4 16,-8-4 0-16,0 1 0 0,0 9 7 0,-4-3 1 0,8-6 0 0,-1 6 0 16,1-6-32-16,7 6 0 15,-8-3 0-15,15-6 0 16,-4 3-36-16,0-10-14 0,4 1-2 0,3-1-1 16,4-9-171-16,0 6-35 0</inkml:trace>
    <inkml:trace contextRef="#ctx0" brushRef="#br0" timeOffset="43612.2283">28131 1895 1267 0,'0'0'56'0,"0"0"12"0,-8 3-55 0,5 3-13 16,-8 10 0-16,4-3 0 0,-7 2 188 0,4 10 34 16,-8-3 7-16,-3 19 2 0,3-3-92 0,-3-1-19 15,-4 7-3-15,-3 0-1 0,-4 0-73 0,-3 0-15 16,-7-6-4-16,-1 6 0 0,-2-1 7 0,2-5 1 16,-3 6 0-16,0 0 0 15,4-6-52-15,3-4-9 0,1 1-3 0,-1-1 0 16,0-6-198-16,7-9-40 0,-35 25-8 0,32-25-2 0</inkml:trace>
    <inkml:trace contextRef="#ctx0" brushRef="#br0" timeOffset="44830.8194">29051 1933 1652 0,'0'0'36'0,"7"-10"8"0,0 1 2 0,0 6 0 0,0-10-37 0,4 10-9 15,0-6 0-15,3-1 0 0,0-5 60 0,0 2 9 0,7-3 3 0,0 1 0 16,4-4-23-16,3 0-4 0,-3 3-1 0,10-2 0 0,-10-8-12 0,10 14-4 16,-10-7 0-16,7 3 0 15,-4 1-2-15,-7 2-1 0,-7-2 0 0,7 5 0 0,-3 7-9 0,-7 3-3 16,6-6 0-16,-6-1 0 16,-4 14-13-16,3-1 0 0,-6-3 0 0,-1 13 0 15,1 3 0-15,-4-1 0 0,0 1 0 0,-7 6 0 16,3 4-28-16,-6-1-3 0,6 3 0 0,-3-3 0 0,0-3 50 0,0 4 9 15,-3-1 3-15,-1 6 0 16,-3-9-31-16,0 4 0 0,0-1 0 0,-8 6 0 0,5-5 18 0,-1-1-2 16,8-3-1-16,3-6 0 0,-4 0 2 0,4-4 1 15,3-5 0-15,4 5 0 16,-3-12-1-16,6 7 0 0,1-4 0 0,-4-6 0 0,0 0-7 0,7 0-2 16,4 0 0-16,-4 0 0 15,3 0 5-15,4 0 1 0,-3-6 0 0,3 3 0 16,-3-4-2-16,6 4 0 0,-3-12 0 0,0 5 0 15,1-5 24-15,9 2 5 0,-3-6 1 0,4-6 0 0,0 6-6 0,-1-6-2 16,8-3 0-16,7-6 0 0,0 8-5 0,3-5-1 0,-3 0 0 0,0-7 0 16,0 10-28-16,3-7-10 15,-7 7 0-15,0-6 0 16,-3-1-18-16,-4 10-3 0,1-6-1 0,-8-1 0 16,4 10-136-16,-11 7-28 0,-4 5-6 0,-3-5-851 0</inkml:trace>
    <inkml:trace contextRef="#ctx0" brushRef="#br0" timeOffset="45452.5149">30272 2155 1695 0,'0'0'75'0,"0"0"16"0,0 0-73 0,10 0-18 0,-2-3 0 0,-1 6 0 15,-4-3 61-15,-3 0 9 0,-18 10 2 0,8-4 0 16,10 3-16-16,-4 7-4 0,-3-3 0 0,-7 5 0 0,7-2-6 15,-11 9-2-15,8 3 0 0,-8-9 0 16,1 6 7-16,3-6 1 0,-4 9 0 0,0-3 0 16,15-9-32-16,-8 3-7 0,1 3-1 0,-1-6 0 0,11-1-3 0,-4-2-1 15,4-7 0-15,4 4 0 16,-4-1-8-16,0-9-11 0,7 6 3 0,7-3 0 16,-3-3-129-16,3 7-26 0,0-14-5 0,11 7-788 15</inkml:trace>
    <inkml:trace contextRef="#ctx0" brushRef="#br0" timeOffset="45631.5101">30607 1647 1900 0,'0'-22'169'0,"0"13"-135"16,0-7-34-16,0 7 0 0,7 3 76 0,-14-7 9 0,3 7 2 0,4 6 0 31,0 0-87-31,0 0-29 0,0 0 0 0,4 9-927 0</inkml:trace>
    <inkml:trace contextRef="#ctx0" brushRef="#br0" timeOffset="57058.8435">2794 5501 1350 0,'-7'-9'60'0,"7"9"12"0,0 0-58 0,3 0-14 15,-3-10 0-15,0 10 0 0,0-6 92 0,0-3 15 0,0 9 3 0,0 0 1 16,0-3-3-16,-3-4 0 0,-4 4 0 0,3-3 0 15,-3 6-36-15,0 0-7 0,-3 0-1 0,-8 0-1 0,11 0-23 0,-11 6-4 16,4-3 0-16,0-3-1 0,0 10-11 0,-4-1-3 16,1-3 0-16,-1 4 0 0,0-1-9 0,-3 7-3 15,-3-4 0-15,-1 14 0 0,0-8-9 0,-7 7 0 16,4 1 9-16,4 2-9 0,-8 6 0 0,4-6 9 16,6 7-9-16,8 3 0 0,-7-1 28 0,11 7 0 15,2 0-1-15,1 0 0 0,7-6-15 0,0 12-4 0,0-13 0 0,7 7 0 16,1 0-8-16,2-6 0 0,4-4 9 0,4 4-9 15,-8-13-20-15,15 3-8 0,-7-3-1 0,6 0-1 16,-2-3 50-16,2-6 11 0,-3 3 1 0,4-3 1 16,-4-7-53-16,4 0-10 0,-11-9-2 15,7 7-1-15,-3-7-185 0,3-7-37 0</inkml:trace>
    <inkml:trace contextRef="#ctx0" brushRef="#br0" timeOffset="57444.2052">3101 5762 921 0,'0'0'82'0,"-7"-4"-66"15,7-2-16-15,-4 3 0 0,4 3 217 0,0 0 40 16,0 0 8-16,0 0 2 0,0 0-143 0,11 9-29 15,0 1-6-15,-8 5-1 0,8 4-22 0,-1 3-5 16,1 3-1-16,3 4 0 16,-4-4-11-16,1 9-2 0,3-6-1 0,-3 7 0 15,-8-7-8-15,1 7-2 0,3-1 0 0,-4 1 0 16,-3-7-8-16,-3 0-3 0,3 6 0 0,-11-5 0 0,8-4-3 16,-8-6-1-16,1 6 0 0,-1-13 0 0,7 4 9 0,-6-13 2 15,-4 3 0-15,7-6 0 0,-4 0 16 0,4-9 3 16,4-7 1-16,-1-3 0 0,1-9-41 0,3-6-11 15,0-1 0-15,3-2 0 0,4-7 0 0,7 0 8 0,-10-3-8 16,10-3 0-16,3 3 0 0,1 3 0 0,0 0 0 0,6 0 0 16,1 6 0-16,0 1 0 0,-4 2 0 0,4 1-8 31,-1 5-128-31,5 1-24 0,-5 6-6 0,1 3-1078 0</inkml:trace>
    <inkml:trace contextRef="#ctx0" brushRef="#br0" timeOffset="58368.711">3729 6000 806 0,'0'0'36'0,"0"0"7"0,0 0-35 0,0 0-8 15,0 0 0-15,0 0 0 0,0 0 107 0,0 0 19 16,10 0 4-16,1 0 1 0,0 0-35 0,-1 3-6 15,8-6-2-15,-1 3 0 0,1 0-28 0,3-6-5 16,-3 2-2-16,10-5 0 0,-3 0-14 0,0-7-3 16,-1 7-1-16,1-10 0 0,0 3 3 0,-1-3 1 15,1 0 0-15,-4-6 0 0,0 10-12 0,-3-4-3 0,-4 0 0 0,-3 0 0 0,3 4-9 0,-7-4-3 16,3 0 0-16,-10 3 0 0,4 4 8 0,-4-4 0 16,-4 3 1-16,4-2 0 0,-10 5-21 0,3-5 0 15,0 5-12-15,-4 1 4 0,-3-1 8 0,3 4 0 16,-6-3 0-16,10 9 0 0,-11 0 0 0,4 0 0 15,0 0 0-15,0 9-8 0,-4 1 8 0,1 5-10 16,-5 4 10-16,8 0-10 16,0 12 19-16,-4-3 4 0,4 1 1 0,0-1 0 15,0 6-14-15,4 1 0 0,3-1 0 0,-4 1 0 16,7-4 0-16,1-6 14 0,3 4-2 0,0 2-1 16,3-9-3-16,4 3 0 0,1-6 0 0,2 0 0 15,4-4-8-15,4 4 0 0,-8 0 0 0,15-3 8 16,-7-1-124-16,6-2-24 0,-6-4-6 0</inkml:trace>
    <inkml:trace contextRef="#ctx0" brushRef="#br0" timeOffset="58800.9442">4720 5733 1544 0,'-7'-15'68'0,"7"11"15"0,-7-2-67 0,7 6-16 16,-3-3 0-16,-1-3 0 0,0 6 88 0,-3 0 13 16,4-3 3-16,-4-4 1 0,3 7-5 0,-3 0-2 15,0 0 0-15,7 0 0 0,-14 0-51 0,11 7-11 16,-8-4-1-16,4 6-1 0,-7 7-14 0,3 0-4 16,-3 2 0-16,4 1 0 0,-1 9 1 0,0-2 0 0,1 2 0 0,-1 0 0 15,1 3-17-15,3-2 0 0,-4-1 0 0,0-3 0 16,1 0 0-16,6-6 0 0,-6 0 0 0,3-1 0 15,3-8 0-15,4-1 0 0,0-9 0 0,0 0 0 16,0 0 0-16,0 0-9 0,7 0 1 0,7-9 0 16,-7-1-12-16,11 1-3 0,-7-7 0 0,-1-6 0 15,4-3 15-15,4 0 8 16,-4-3-10-16,0 0 10 0,0-7 0 0,4 7 0 16,-4-3-8-16,0 2 8 0,0 7 0 0,-3 1 0 15,-4 2 0-15,3 6 0 0,-3 1 9 0,1 8 5 16,-8 4 1-16,0 0 0 0,7 4 3 0,3 11 1 15,-10 1 0-15,0 3 0 0,4 9-19 0,-1 0 10 16,1-3-10-16,-4 4 8 0,3-4-8 0,1 3 0 0,3-9 0 0,-7 6 0 16,7-6-25-16,0 3-11 0,-4-10-1 0,5 4-1047 15</inkml:trace>
    <inkml:trace contextRef="#ctx0" brushRef="#br0" timeOffset="59070.4599">4988 5529 2181 0,'0'0'48'0,"0"0"9"0,0 0 3 0,0 0 2 16,0 0-50-16,0 0-12 0,0 0 0 0,0 0 0 16,0 0 19-16,14 0 1 0,4 7 0 0,0-7 0 15,6 0 0-15,1-7 1 16,3 7 0-16,4-3 0 0,-4-3 1 0,0-3 0 15,1 9 0-15,-5-10 0 0,5 10-9 0,-8 0-1 16,0-3-1-16,4-3 0 0,-8 6-11 0,4 0 10 16,-3-6-10-16,0 2 10 0,-1 4-10 0,-3 0 8 0,1-6-8 0,-1 6 8 31,3-9-94-31,4 9-19 0,-10-10-4 0,0 10-883 0</inkml:trace>
    <inkml:trace contextRef="#ctx0" brushRef="#br0" timeOffset="59320.8958">5345 4796 1324 0,'0'0'118'0,"0"0"-94"0,0 0-24 0,0 0 0 0,0 15 108 0,0 4 16 15,0 0 4-15,3 16 1 0,1-1 0 0,-1 4 0 16,-3 6 0-16,4 3 0 0,-8 6-28 0,4 0-5 15,0 10-2-15,0 0 0 0,0-10-28 0,0 7-6 16,0-7 0-16,0 3-1 0,0-2-25 0,0-11-5 16,0 11-1-16,0-7 0 0,0 3-16 15,-3-3-3-15,3-3-1 0,-4-6 0 16,1 2-19-16,-4-2-4 0,3-4-1 0,-3-5-844 16,3-1-168-16</inkml:trace>
    <inkml:trace contextRef="#ctx0" brushRef="#br0" timeOffset="59695.0924">5754 5884 1681 0,'0'0'36'0,"7"-6"8"0,3 6 2 0,5-4 2 0,-5-2-38 0,4-3-10 0,-3-1 0 0,3 1 0 0,0-7 86 0,0-3 15 15,0 7 3-15,0-10 1 16,1 3-34-16,2 0-7 0,1 0-2 0,-4 4 0 0,0-4-26 0,4 0-6 16,-4 0-1-16,-4-6 0 15,1 6-7-15,-4 4-2 0,4-4 0 0,-4 6 0 0,0-2 5 0,-4-1 1 16,-3 4 0-16,0-4 0 16,0 6-10-16,-3 4-1 0,-1 3-1 0,-3-3 0 0,0 6 16 15,0 0 3-15,-4 6 1 0,-3-3 0 16,0 7-18-16,0 5-3 0,3 4-1 0,-3 0 0 0,0 6-12 0,0 3 0 15,4 4 0-15,-1-4 0 16,0 6 20-16,1-2-3 0,6 2 0 0,-3 7 0 0,4-3-5 16,-1-4-2-16,4-6 0 15,4 7 0-15,-4-13-10 0,7 3 0 0,0-6 0 0,3-4 0 16,1-5-87-16,0-4-19 0,3-3-4 0,0-3-1054 0</inkml:trace>
    <inkml:trace contextRef="#ctx0" brushRef="#br0" timeOffset="60631.2876">7909 5401 1580 0,'0'0'35'0,"4"-16"7"0,-1 7 2 0,1-7 0 0,-1 7-36 0,1-4-8 0,-1-2 0 0,1 5 0 16,0-6 94-16,-1 7 17 0,1-4 3 0,-4-2 1 0,3 5-36 0,-3 1-7 16,-3 3-2-16,3-4 0 15,-4 1-30-15,1 6-5 0,-5-10-2 0,1 10 0 0,0-6-10 0,-3 9-3 16,-8-7 0-16,4 7 0 16,0 7-4-16,-7-7-2 0,0 3 0 0,3 6 0 0,-3 7-14 0,0 0 0 15,-1-4 0-15,5 13 0 16,3 0 0-16,0 4 8 0,-4 5-8 0,4 4 0 0,3-1 9 15,-3 7-9-15,0 0 8 0,3 0-8 0,1 0 0 0,-1-6 0 16,8-4 0-16,-4 0 0 16,3-5 0-16,1-1 0 0,6-3 0 0,1-6 0 0,-1-3 0 0,4-7 0 15,0 0-9-15,4-2 9 16,3-7-12-16,-3-7 12 0,-1-2-12 0,4 0 12 0,7-7 0 0,-3-3 0 16,3-6 0-16,0 3 0 15,1-3 0-15,2-3 0 0,-3-7 0 0,1 7 0 0,-5-7 8 0,1 1-8 16,0-4 11-16,-1-6-11 0,-3 10 16 0,0-1-3 0,-3 7-1 15,3-6 0-15,-3 6 3 0,-1 2 0 16,-3 8 0-16,0-1 0 0,0 9-4 0,-3 4-1 0,-4 6 0 0,0 0 0 16,0 0-10-16,0 0 8 15,0 0-8-15,3 16 8 0,1-1 7 0,0 4 1 0,-1 0 0 16,1 9 0-16,-1-3-26 0,4 1-5 16,0-5-1-16,4 11 0 0,-4-10 26 0,3 3 5 0,5-6 1 0,-1 6 0 15,0 0-28-15,0-6-6 16,0-1-1-16,0 1 0 15,4 0-18-15,-4-3-4 0,-7-1-1 0,4-2-714 0,3 3-144 0</inkml:trace>
    <inkml:trace contextRef="#ctx0" brushRef="#br0" timeOffset="63741.3311">9701 5323 460 0,'7'-10'41'0,"-3"4"-33"16,-4 3-8-16,4-7 0 16,3 1 94-16,3-1 17 0,1 1 3 0,-1-7 1 0,1 7-31 0,3-7-7 15,0-3-1-15,-3 4 0 16,-1 2 0-16,4 4 0 0,0-7 0 0,1 7 0 0,-8-1-12 0,3 4-4 16,1 6 0-16,-1-3 0 15,1 3-39-15,0 0-8 0,-4 9-1 0,0 1-1 0,3 9 17 0,-3-1 3 16,-3-2 1-16,-4 12 0 0,3 1-16 0,-3 5-2 15,4-9-1-15,-4 10 0 0,0-7 4 16,-4-3 1-16,4-3 0 0,0 3 0 0,-3 3 11 0,-1-12 3 16,1 3 0-16,-1-1 0 0,1-2-4 0,-1-6 0 15,1 5 0-15,-1-12 0 0,1 4 8 0,-1-4 2 16,1-3 0-16,3 0 0 0,0 0-26 0,0 0-12 16,0-3 10-16,0-7-10 0,3-5 12 0,8-1-4 15,-4-6-8-15,7-9 12 0,0 2-12 0,0-5 0 16,0-4 0-16,4 1 0 0,3-7-13 0,0 6 4 15,-3-3 1-15,6 4 0 0,-2 2 8 0,2 1-8 0,-6 5 8 0,3 4-8 16,4 7 8-16,-4-1 0 0,-3 9 0 16,-1 1 8-16,1 9-8 0,0 0 11 0,-1 3-11 0,-6 13 12 15,-1 3-12-15,4-1 0 16,-3 7 0-16,0 1 0 0,-8 2 13 0,1 0-2 0,-1-3-1 0,1 3 0 16,-4-3-10-16,7 4 0 15,-4-4 9-15,1 3-9 0,3-9 0 0,-4 6-8 0,-3 0 0 0,0-6 0 16,8 0-149-16,-5 6-30 0,-3 12-5 0,-3-18-2 0</inkml:trace>
    <inkml:trace contextRef="#ctx0" brushRef="#br0" timeOffset="64141.339">10689 5404 1630 0,'0'0'36'0,"0"0"7"0,0 0 1 0,7 9 3 0,4-2-38 0,-1-4-9 16,1 3 0-16,3-6 0 0,0 0 63 0,-3 0 10 15,3-6 3-15,0 3 0 0,0-4-7 0,0-5-1 16,4-4 0-16,-4 1 0 0,4 5-20 0,-1-9-5 16,-3 1-1-16,0-1 0 0,4 3-25 0,0 3-5 15,-1-12 0-15,5 7-1 0,-1-8-11 0,-4 8 0 16,1-7 0-16,0 6 0 0,-4-6 11 0,0 6-3 15,-7 0-8-15,0 0 12 0,0-6-12 0,-3 6 9 16,-4 4-9-16,-4 5 8 0,-3-2-8 0,0 5 12 16,-4-2-12-16,-3 9 12 0,0 0-12 0,-4 3 0 15,1 3 9-15,-4 10-9 0,-8 3 20 0,8 0-1 0,4 6 0 0,-1 3 0 16,0 0-19-16,1 7 0 16,-1 2 0-16,0 4 0 0,8-3 12 0,-4-4-2 0,3 4 0 0,4-4 0 15,4 1-10-15,-1-7 8 16,1 0-8-16,3-3 8 0,3-6-8 0,1 6 0 0,3-12 0 0,3 3-11 15,-3-7-172-15,7-3-34 0,22-12-7 0,-5 3-2 16</inkml:trace>
    <inkml:trace contextRef="#ctx0" brushRef="#br0" timeOffset="64591.2381">11395 5150 1850 0,'0'0'82'0,"0"0"17"0,0 0-79 0,0 0-20 15,7 3 0-15,-4 13 0 0,4-7 49 0,-3 4 7 16,-8 2 0-16,4 1 1 0,0-3 6 0,0-4 1 16,-3 7 0-16,-1 3 0 0,1-10-34 0,-1 7-6 15,4 3-2-15,0-10 0 0,-7 0-13 0,7 1-9 16,0-10 12-16,0 0-12 0,0 0 0 0,0 0 0 16,0 0 0-16,4 6-12 0,3-3 20 0,-7-3 5 15,7-3 1-15,3-3 0 0,5-4-14 0,-8 7 0 16,0-6 0-16,3-7 0 0,1 0-16 0,-1 7 4 15,1-10 1-15,3 10 0 0,-3-7 11 0,3 7 0 0,3-1 0 0,-2 7 0 16,-5-3 0-16,1 3 0 16,3 3 0-16,-4 3 0 0,1 3 0 0,0 4 16 0,-4-1-4 0,0 0-1 15,0 7-11-15,0-3 0 16,-4-4 9-16,1 0-9 0,3 7 0 0,-4-6 0 16,-3-10 0-16,7 9 8 0,-3 0-8 0,-4-9 8 15,0 0-8-15,11 0 8 0,-1 0-8 0,-3 0 11 0,4 0-11 0,-4 0 12 16,-7 0 12-16,10-9 4 0,-2 9 0 0,-1-9 0 15,0 9-4-15,-7 0-1 0,7 0 0 0,0-7 0 16,0 4-13-16,0-3-2 0,0 3-8 0,0-4 12 16,4 4-4-16,-4-3-8 0,3-3 11 0,-3-1-11 15,0 1 10-15,0-7-10 0,4-3 8 0,-4 7-8 0,0-4 8 0,0 0-8 16,4-2 0-16,-4-1 8 16,0 3-31-16,-4-3-6 0,4-6-2 0,-3 6 0 15,-1 1-184-15,-3-11-37 0</inkml:trace>
    <inkml:trace contextRef="#ctx0" brushRef="#br0" timeOffset="65423.429">13533 4912 1638 0,'3'-10'36'0,"1"1"7"0,6-10 1 0,1-3 3 0,-1 3-38 0,4-3-9 16,1-3 0-16,2 10 0 0,4-4 55 0,1 0 9 16,-1 3 1-16,0 7 1 0,0-1-13 0,0 1-2 15,0 9-1-15,1 0 0 0,-5 0-22 0,-3 6-5 0,4 7-1 0,-4 6 0 16,0 12-4-16,-7-3-1 0,0 7 0 0,0 2 0 0,-3 1 3 15,-4 6 1-15,0-10 0 0,-4 4 0 16,4-3-5-16,-3-1 0 0,3-6-1 16,3-3 0-16,1 0 6 0,-4-3 2 0,3-6 0 0,-3 3 0 15,0-10 5-15,4-2 2 0,-4 2 0 0,0-9 0 16,0 0-5-16,0 0-1 16,0 0 0-16,0 0 0 0,0 0 13 0,7-6 3 0,0-4 0 0,0 1 0 0,0-1-23 15,0-5-4-15,0 2-1 0,4-2 0 16,-1-10-12-16,1 6 0 0,3-3-9 0,0-3 9 0,0-4-11 15,0-2 11-15,4 9-12 0,0-9 12 16,-1 3-14-16,1-7 4 0,-7 7 1 0,6 0 0 16,1-1-38-16,3 4-7 0,0 0-2 0,0 13 0 15,1-4-96-15,-1 0-19 0,-4 7-4 0</inkml:trace>
    <inkml:trace contextRef="#ctx0" brushRef="#br0" timeOffset="65811.2547">14464 5144 1177 0,'0'0'52'0,"0"0"11"0,0 0-51 0,7 0-12 0,4-6 0 0,-1 2 0 15,-3-2 92-15,4-3 16 16,3-1 4-16,0-2 0 0,0-4-20 0,0 0-3 0,4-2-1 0,-1-1 0 15,1 3-15-15,0-6-3 0,3-3-1 0,-3 0 0 16,-1 3-31-16,1-3-6 0,-1 0-2 0,1 0 0 16,-4-3-7-16,4 2-2 0,-4 4 0 0,-3-3 0 0,-1 7-10 15,-3-8-3-15,0 8 0 0,0 2 0 16,-3-3-8-16,-4 10 0 0,0-7 0 0,0 7 0 0,0 6 30 0,-7-4 4 16,3 7 1-16,-6 0 0 15,-1 10-21-15,1-4-4 0,-5 10-1 0,-2 2 0 0,6 1-9 0,-3 6 0 16,0-3 0-16,0 13 0 0,0-1 13 0,0 1-2 15,0-4-1-15,3 4 0 0,0-4 2 16,4-3 0-16,4-6 0 0,-1 10 0 16,1-14-4-16,-1 11-8 0,4-11 12 0,0-2-4 15,0 9-63-15,0-6-13 0,4-6-2 0,-4 2-1026 16</inkml:trace>
    <inkml:trace contextRef="#ctx0" brushRef="#br0" timeOffset="66143.7819">14986 4811 1796 0,'0'0'40'0,"0"0"8"0,0 0 1 0,7 10 1 0,-3-1-40 0,3 4-10 0,-4 2 0 0,1 1 0 16,-1 3 68-16,1 0 11 15,-4 0 2-15,0-1 1 0,3 1-4 0,-3 3-1 0,0-3 0 0,0-7 0 16,4 4-12-16,-4 3-2 0,-4-10-1 0,4 7 0 0,0-7-19 0,0 1-4 15,0-1-1-15,0 1 0 16,0-4-19-16,-3-3-4 0,3-3-1 0,0 6 0 0,0-6-6 0,0 0 0 16,0 0-8-16,0 0 12 15,0 0 7-15,0 0 1 0,0 0 0 0,0 0 0 0,0 0 6 16,0-6 2-16,0-3 0 0,3-1 0 16,4-9-18-16,0 4-10 0,4 2 12 0,3-6-12 15,0-6 8-15,4 7-8 0,3-8 0 0,-3 1 0 16,3-6 0-16,0 0-11 0,0 2 0 0,0 4 0 15,0-3-31 1,1 9-6-16,2 0-2 0,1 1 0 0,-4 2-129 0,-3 0-25 0</inkml:trace>
    <inkml:trace contextRef="#ctx0" brushRef="#br0" timeOffset="66791.2297">15776 4579 1382 0,'11'-9'123'0,"-11"9"-99"0,10-6-24 0,-3-1 0 15,11 4 75-15,0-3 9 16,6 3 3-16,5-3 0 0,2 2-23 0,5-2-5 16,2-3-1-16,1-1 0 0,4 1 9 0,-5-7 1 15,5 4 1-15,3-4 0 0,-4-3-20 0,0 4-4 0,1 2-1 0,-1-3 0 16,-7 1-23-16,0 2-5 0,1-3 0 0,-4 7-1 0,-1 0-15 15,-2-7-13-15,-5 7 2 0,-3-1 1 16,1 1-29-16,-5-1-5 0,1 1-2 0,-8 9-617 16,1-6-123-16</inkml:trace>
    <inkml:trace contextRef="#ctx0" brushRef="#br0" timeOffset="67070.9792">16425 3833 2055 0,'4'-19'45'0,"-4"13"10"0,0-3 1 0,0 9 2 0,3-4-46 0,-3 4-12 16,0 0 0-16,0 0 0 0,4 10 47 0,-4 9 7 15,0 6 2-15,0 3 0 0,-4 6 6 0,-3 4 2 16,-3 6 0-16,-4 0 0 0,0 9-26 0,-4 4-5 15,7 2-1-15,-3 7 0 0,-3 3 8 0,-1-6 2 16,0-1 0-16,4 7 0 0,-3-6-26 0,2 0-4 0,-2 3-2 0,-1-7 0 16,8-5-25-16,-5-1-5 15,1-6 0-15,4-3-1 16,-4-7-136-16,0 4-27 0,3-6-6 0,0-4-826 0</inkml:trace>
    <inkml:trace contextRef="#ctx0" brushRef="#br0" timeOffset="67610.9357">16849 4802 1954 0,'0'0'43'0,"0"0"9"0,0 0 1 0,7 3 3 0,0 3-45 0,3-2-11 16,1-4 0-16,7 6 0 0,-8-6 28 0,4 0 3 15,0-6 1-15,4 2 0 0,-4-5-10 0,4 3-2 16,3-4 0-16,-3 1 0 16,-1-7 16-16,1-3 2 0,0 4 1 0,-4-7 0 0,3 3-15 0,-3-3-4 15,-3 3 0-15,0 0 0 0,-1 1 0 0,1-8 0 16,-4 8 0-16,0-1 0 16,-4-6-8-16,4 0-3 0,-3 3 0 0,-4-3 0 0,3 6-9 0,-3 0 0 15,4 3 9-15,-4 1-9 16,-4 5 0-16,1 10 0 0,-1-3 0 0,-3 6 0 0,0-3 8 0,0 10-8 15,-3-1 10-15,-4 7-10 0,-1 3 0 0,1-4 0 16,-3 10 0-16,-1-3 0 0,0 3 0 0,1 4 0 16,3 5 0-16,0-6 0 0,-4 7 12 0,7-7-3 15,1 6-1-15,-1 1 0 0,4-7-8 0,0-3 8 16,3 0-8-16,4-3 8 0,4-3 4 0,-4 3 0 0,7-9 0 0,-3 2 0 16,6-5-12-16,1-1 0 15,-1 1 0-15,4-10 0 0,1 0 8 0,2 0-8 0,1-4 12 0,3-2-4 16,0-3 20-16,0-7 4 0,4 4 1 0,0-4 0 15,-1-3-20-15,1 3-4 0,3 4-1 0,4-4 0 16,-4 7 6-16,1-1 1 0,-5 1 0 0,1 3 0 16,3 6-5-16,-3 6-1 15,-4-3 0-15,0 3 0 0,-3 4-9 0,-1 5 0 0,1-2 0 0,0 6 0 0,-4-4 0 16,0 4 0-16,0 0 0 0,-3-3 0 16,-1 3 0-16,1-4 0 0,-4-2 0 0,3 2 0 31,1 4-49-31,-4-9-12 0,4-1-3 0,-1 0-736 0,1-2-148 0</inkml:trace>
    <inkml:trace contextRef="#ctx0" brushRef="#br0" timeOffset="67961.3186">17791 4457 1324 0,'3'-9'118'0,"1"2"-94"16,3 4-24-16,-7 3 0 0,0 0 146 0,0 0 25 15,0 0 5-15,0 0 0 0,3 10-56 0,-3-1-12 16,0 10-3-16,-3 0 0 0,-4 6-26 0,-4 9-6 0,-3-6-1 0,0 10 0 15,0 3-15-15,-7-4-3 0,-1 7-1 0,5-6 0 16,-8 3-33-16,0-4-6 0,-3 1-2 0,-4 3 0 16,1-10-24-16,-5 4-4 0,8-1-2 0,-4 1 0 31,-3-7-94-31,7 0-20 0,0-3-3 0,7 0-1 16,-4-3-43-16,7-6-9 0,4 0-1 0</inkml:trace>
    <inkml:trace contextRef="#ctx0" brushRef="#br0" timeOffset="68945.1094">19269 4501 1364 0,'0'0'60'0,"0"0"13"0,3-6-58 0,4-4-15 0,0 1 0 0,0-1 0 16,4 1 73-16,0 0 12 15,-1-7 3-15,4 7 0 0,4-13 10 0,-4 0 2 0,4-7 1 0,3 11 0 16,0-7-25-16,0 6-6 16,0 0-1-16,4-6 0 0,3 12-35 0,0-2-7 0,1-4-2 0,-1 3 0 15,0-3-25-15,0 10 0 16,-3-7 0-16,0 7 0 0,-1-1 0 0,1 7 0 0,-4-3 0 0,0 6 0 15,1 0 0-15,-8 6 0 0,0 4 0 0,-4-1 0 16,-2 4 0-16,-1 12 0 0,-7-7 0 0,0 17 0 16,-7 3 21-16,-1 2 9 15,-6-2 2-15,-3 15 0 0,3-9-17 0,-4 0-3 16,0 0-1-16,1 0 0 0,-5 3-11 0,1-3 8 16,0 0-8-16,0 0 8 0,0-7 11 0,-4 17 1 0,8-7 1 0,-1-7 0 15,0-8 6-15,4 2 1 0,4-9 0 0,-1 0 0 16,4-6-8-16,0-6-2 0,0-4 0 0,3 4 0 15,1-10-6-15,3 6-2 0,0-9 0 0,0 0 0 16,0 0 2-16,0 0 0 0,0 0 0 0,10 0 0 0,4-3 8 0,1-3 3 16,-1-4 0-16,3-5 0 15,4-4-8-15,4 0-2 0,3 0 0 0,1-6 0 0,-1-9 6 0,4 6 1 16,-4-16 0-16,0 6 0 16,0-6 9-16,4 0 3 0,-4 0 0 0,7-3 0 0,1-6-32 0,-1 6 0 15,-3-3 0-15,3-4 0 16,4 7 0-16,0-3 0 0,-1 6 0 0,-2 4 0 15,-5-1-21-15,1 6-11 0,-7 13-1 16,0-3-1-16,-8 0 2 0,1 13 1 0,-7 2 0 0,-1 1 0 16,-6-4-158-16,-1 10-32 0,-3 3-7 0,0 0 0 0</inkml:trace>
    <inkml:trace contextRef="#ctx0" brushRef="#br0" timeOffset="69675.0263">20316 4896 1897 0,'0'0'41'0,"4"-3"9"0,0-3 2 0,3-4 2 0,-4 7-43 0,1-3-11 15,-1-4 0-15,1 1 0 0,-4 9 82 0,0 0 14 16,3-6 4-16,-3 6 0 0,0 0-61 0,0-10-12 16,4 7-3-16,-4 3 0 0,0 0 13 0,0 0 3 0,0 0 0 0,0 0 0 15,-7 3-32-15,0 7-8 16,0-4 0-16,-4 3 0 0,0 7 8 0,1-3 0 16,-4 2 0-16,0 4 0 0,-1 6-8 0,-2-6 0 15,-4 9 0-15,3-3 0 0,7 4 17 0,-3-4 3 0,4 3 0 0,-1-3 0 16,1 0-20-16,3-3 0 0,0-3 8 0,-1-4-8 15,5 1 29-15,6-3 3 0,1 2 0 16,3-5 0-16,-3-1-32 0,6-3 8 0,1-2-8 16,-1-4 0-16,4 0 0 0,4 0 0 0,0 0 0 0,-4-10 0 15,3 1 0-15,5-1 0 0,-5 1 0 0,1-7 0 16,3-3 12-16,-3 1-3 0,3-1-1 0,-3-6 0 16,-1 6 4-16,1-6 0 0,-1 0 0 0,1 3 0 0,0-10 0 0,-4 4 0 15,3-6 0-15,1 6 0 16,0-1 21-16,-4 4 5 0,-4-3 1 0,-3 9 0 0,1 4-22 0,-5 2-4 15,-3 0-1-15,0 4 0 0,-3 6-12 0,-5-3 0 16,-6 2 0-16,4 8 0 0,-8-4-10 0,0 9-8 16,1-3-2-16,-4 4 0 15,0-1-169-15,-4 7-35 0,-3-4-6 16,-4 4-2-16</inkml:trace>
    <inkml:trace contextRef="#ctx0" brushRef="#br0" timeOffset="85304.7247">2667 7546 576 0,'0'0'51'0,"0"0"-41"0,0 0-10 0,0 0 0 16,0 0 53-16,0 0 9 0,0 0 2 0,0 0 0 16,7 0-13-16,0 0-3 15,4-3 0-15,-8-4 0 0,4 7 30 0,0-3 6 0,0-3 0 0,4-3 1 16,-8 2-7-16,8-2-2 0,-7 6 0 0,3-7 0 0,-4 4-28 0,4-3-5 15,-7-1-2-15,7 1 0 16,-7 3 1-16,7 2 0 0,-7-2 0 0,0 6 0 16,4-3-18-16,-4 3-3 0,0 0-1 0,0 0 0 15,7-9-11-15,-7 9-9 0,0 0 12 0,0 0-12 0,0 0 24 0,0 0-3 16,0 0 0-16,0 0 0 16,0 0-21-16,0 0 0 0,0 0 0 0,0 0 0 0,0 0 0 0,0 0 0 15,0 0 0-15,0 0 0 16,0 0 0-16,0 0 0 0,0 0 0 0,0 0 0 0,0 0 0 0,0 0 0 15,0 0 0-15,0 0 0 0,0 0 11 0,0 0-3 16,0 0 0-16,0 0 0 0,0 0-8 0,0 0 0 16,0 0 0-16,0 0 0 0,-7 9 0 0,7-6 0 15,0-3 0-15,7 10 0 0,-18-1 0 0,11 4 0 16,0-1 11-16,0-3-11 0,-7 7 16 0,4 3-4 16,-1 0 0-16,-3 0 0 0,4 6 4 0,-4 0 0 15,3 0 0-15,-7 3 0 0,8-6 5 0,-8 3 2 16,1 3 0-16,6-3 0 0,-6 1-13 0,3 2-2 0,3-9-8 0,-6 6 12 15,6 3-12-15,-7-3 8 16,1-6-8-16,-1 6 0 0,8-6 12 0,-8 6-3 16,-3-6-1-16,7-1 0 0,3 1-8 0,-6 0 0 15,6-3 9-15,-6-1-9 0,10-5 0 0,-11 2 9 16,11-2-9-16,-7-4 0 0,4 3 10 0,-1-9-10 0,4 10 8 0,0-10-8 16,0 0 0-16,-7 9 0 0,7-9 8 0,0 0-8 15,0 0 0-15,0 0 0 16,0 0 0-16,0 0 8 0,0 0-8 0,0 0 0 0,0 0 0 0,0 0 0 15,0 0 0-15,0 0 8 0,0 0-8 0,0 0 0 0,0 0 0 0,0 0 8 16,-4 0-8-16,4 0 0 16,0 0 0-16,0 0 0 0,0 0 0 0,0 0 0 15,0 0 0-15,0 0 0 0,0 10 0 0,0-10 0 16,0 0 0-16,0 0 0 0,0 0 0 0,0 0 0 0,-7 0 0 0,7 0 0 16,0 0 0-16,0 0 0 15,0 9 0-15,0-9 0 0,0 0 0 0,0 0 0 0,0 0 0 16,0 0 0-16,0 0 0 0,0 0 0 0,0 0 0 0,0 0 0 15,0 0 0-15,0 0 0 0,0 0 0 0,-3 0 0 16,3 0 0-16,0 0 0 0,0 0 0 0,0 0 0 16,0 0 0-16,0 0 0 15,0 0-8-15,0 0 8 0,0 0 0 0,0 0 0 0,0 0 0 0,0 0 0 16,0 0 0-16,0 0 0 0,0 0 0 16,0 0 0-16,0 0 0 0,0 0 0 0,0 0 0 0,0 0 0 15,0 0 0-15,0 0 0 0,0 0 0 0,0 0 0 16,0 0 0-16,0 0 0 0,0 0 0 0,0 0 0 15,0 0 0-15,0 0 0 0,0 0 0 0,0 0 0 0,0 0 0 0,0 0 0 16,0 0 0-16,10 6 0 16,-10-6 0-16,0 0 0 0,0 0 0 0,0 10 8 0,0-10-8 0,0 0 0 15,0 0 0-15,0 0 0 16,0 0 8-16,0 0-8 0,0 0 0 0,0 0 0 16,11 6 0-16,-11-6 8 0,0 0-8 0,0 0 0 15,4 0 9-15,6 3-9 0,-10-3 0 0,11 0 0 0,-1 6 0 0,-3-2 8 16,4-4-8-16,3 0 0 0,4 6 8 0,-4-3-8 0,0 6 19 0,7-9-1 15,0 7 0-15,4-7 0 16,-7 9-18-16,3-3 0 0,3-3 0 0,8 4-9 16,-4-4 9-16,4-3 8 0,7 0-8 15,-4 0 11-15,-7 0-11 0,4 0 12 0,4 0-12 0,-1 0 12 16,0-3-12-16,-3-4 10 0,0-2-10 0,6 0 10 16,5 2-10-16,-12 4 0 0,1-3 9 0,0-3-9 0,0 5 0 0,-4-5 0 15,-3 3 0-15,-1-4 0 16,1 4 0-16,-7 3 0 0,-1-3 0 0,1-4 8 0,-4 7-8 0,4-3 0 15,-8 3 0-15,1-4 8 0,-4 4-8 0,0-3 0 16,-3 0 0-16,3 3 0 0,-4-4 0 0,-3 7 9 16,0 0-9-16,4-3 0 0,3-6 10 0,-7 3-10 0,0 6 8 0,-7-4-8 15,7-2 0-15,-4-3 8 16,1-1-8-16,-1 4 0 0,1-7 0 0,-1 7 0 16,4-3 8-16,-7-1-8 0,3 1 0 0,1-7 0 15,-1 7 0-15,-3-1 0 0,7 7 0 0,-7-3 0 0,4-3 0 0,-4 2 0 16,0 4 0-16,3-3 0 0,-3-3 0 0,7 9 0 15,-11-4 0-15,4 4 0 16,0-6 0-16,-3 6 0 0,3 0 0 0,0 0 0 16,-4 0 0-16,0 0 0 0,-3 0 0 0,7 6 0 0,-3-2 0 0,-1-4 0 15,4 9 0-15,-4-3 0 16,1-3 0-16,6 4 0 0,-6 2 0 0,-4 0 0 0,3 1 0 0,4-1 0 16,0 1 0-16,0 2 0 0,3-2 0 0,-3 2 0 15,4-2 0-15,3-1 0 16,-7 7 0-16,0-7 0 0,7 7 0 0,0-4 0 0,0-5 0 0,0 8 0 15,-7-2 0-15,14-4 0 0,-7 7 0 0,14-7 0 0,-14 7 0 0,10-3 0 16,-6-4 9-16,7 7-9 16,3-7 0-16,0 7 0 0,3-7 0 0,-6 1 0 15,7 2 15-15,3-6-2 0,-11 4 0 0,8-1 0 16,0-9-4-16,-1 0-1 0,-3 0 0 0,4 0 0 16,0 0 4-16,-1-9 1 0,-3 2 0 0,4 4 0 15,0-6-1-15,-1 3-1 0,1-7 0 0,0-3 0 0,-1 7-3 0,-3-7-8 16,8-2 12-16,-5-1-4 15,4-6 0-15,-7 6 0 0,8-6 0 0,-12 3 0 0,8-10 0 0,-1 4 0 16,-2-9 0-16,-5 2 0 0,-3 1-8 0,11 2 8 16,-11-9-8-16,3 4 8 0,1 2-8 0,-4-2-11 15,0-4 3-15,0 13 0 0,4-10 8 0,-11 4 0 16,7 5 0-16,0-5 0 0,-4-1 0 0,5 1 0 16,-8-4 0-16,3 10 0 0,4-6 0 0,-3 8 0 15,-4-2 0-15,3 3 0 0,4 6 0 0,-3 1 0 16,3 2 0-16,-7 3 0 0,0 7 0 0,0-3 0 15,0 5 0-15,0-2 0 0,0-3 0 0,0 9 0 0,0 0 0 0,0 0 0 16,0 0 0-16,0 0 0 16,-11 0 0-16,11 0 0 0,0 3 0 0,-10 3 0 15,6 4 0-15,1-1 0 0,-1 0 0 0,1 7 0 16,3 3 0-16,0 9 0 0,0 7 0 0,0-1 0 0,0 4 0 0,-8 3 0 16,8-4 24-16,-3 10 6 15,6 7 2-15,-6-1 0 0,-1 0-9 0,4 0-2 0,0 1 0 0,0-1 0 16,0 0-10-16,4-9-3 0,-1 3 0 0,5-6 0 0,-8-10-8 0,3 4 0 15,1-1 0-15,3-8 0 16,3-5 0-16,-10 1 0 0,4-3 9 0,3-6-9 16,3-1-57-1,4-9-16-15,-10 4-3 0,3-7-1 16,0-7-138-16,4 4-27 0</inkml:trace>
    <inkml:trace contextRef="#ctx0" brushRef="#br0" timeOffset="85671.4546">3679 7536 1522 0,'0'0'33'0,"0"-3"7"0,-3 3 2 0,3-6 2 0,0 6-36 0,0 0-8 0,0 0 0 0,-7 0 0 16,3-9 114-16,4 9 21 16,0 0 4-16,0 0 1 0,0-7-60 0,4 4-11 0,3-6-2 0,0 2-1 15,4-2-3-15,-1 9-1 16,4-9 0-16,4 6 0 0,7-4-21 0,-1 7-4 0,12 0-1 0,-8 0 0 15,14 0 3-15,-7 0 0 0,4 10 0 0,0-4 0 0,-4-3-21 0,1 6-4 16,-5 1-1-16,1-4 0 16,-4 4-13-16,-3-1-18 0,0 0 4 0,-1 1-810 15,1-1-161-15</inkml:trace>
    <inkml:trace contextRef="#ctx0" brushRef="#br0" timeOffset="92200.8827">6784 7038 1263 0,'0'0'28'0,"0"0"5"0,3 0 2 0,1-10 1 0,0 7-36 0,-4-3 0 0,3-3 0 0,-3-1 0 15,4 4 56-15,-4 3 5 0,0 3 1 0,0-7 0 16,-4-2 2-16,4 0 1 0,-3-1 0 0,3 1 0 15,-4 6-2-15,-3-10-1 0,3 4 0 0,-3-1 0 16,4 7-24-16,-4-3-5 0,0-3-1 0,3 9 0 16,-3-10-16-16,0 4-4 0,-4 3-1 0,1-4 0 0,-1 7-3 15,1-3 0-15,-4-3 0 0,-4 6 0 0,4 0-8 0,0-3 8 16,0 3-8-16,0 0 8 0,3-6 10 0,0 6 2 16,-3 0 0-16,4 0 0 0,-8 0-20 0,4 0 8 15,0 6-8-15,-4-6 0 0,1 0 18 0,-1 3-3 16,4-3-1-16,-4 0 0 0,4 9-14 0,-4-9 0 15,4 7 0-15,0 2-10 0,-3-3 10 0,-1 4 0 16,0-7 0-16,1 6 0 0,-1 1 0 0,0 5 0 16,1-5 0-16,-1-1-8 0,0 10 8 0,1-3 0 15,-1 3 0-15,-3-1-8 0,3 1 8 0,1 6 12 16,3-6-2-16,-4 6-1 0,4 0-9 0,-4 4 0 16,1-4 0-16,2 3 0 0,5 0 0 0,-1 0 0 15,4-3 8-15,0 10-8 0,4-7 0 0,-4 7 0 16,7-1 0-16,0-6 0 0,-4 0 0 0,4 7 0 15,4-7 0-15,-1-3 0 0,1 10 8 0,-1-7 2 16,4 0 1-16,0-3 0 0,0 4 1 0,0 2 0 16,0-9 0-16,8 9 0 0,-5 1 1 0,1-7 1 15,-4 3 0-15,0-3 0 0,7 0 11 0,-7-3 3 0,7-6 0 0,0 9 0 16,0-13-14-16,0 10-2 0,4-9-1 0,0 2 0 16,3-2-1-16,-3-7 0 0,6 4 0 0,-3-1 0 15,1 1-1-15,-1-1 0 0,0-3 0 0,4-3 0 16,-1-3-1-16,5 7 0 0,-5-14 0 0,4 7 0 15,1 0 7-15,-5 0 1 0,-2-3 0 0,2-3 0 16,4-3-16-16,-3 9 11 0,-4-10-11 0,0 1 10 16,1-1-2-16,-5 1-8 0,4-7 12 0,-3 4-4 0,0-4 5 15,-1 0 1-15,1-3 0 0,0-6 0 0,-8 7-2 0,4-4-1 16,0-3 0-16,1-1 0 0,-5 1-11 0,-3 7 8 16,0-4-8-16,0 0 8 15,0 3-8-15,-3 0-9 0,-4 0 9 0,0 4-13 0,0 2 13 0,0-3 12 16,-4 7-3-16,1 0 0 0,-1-1-9 0,-3 1 0 15,4 2 0-15,-4 4 0 0,0-3 0 0,-4 3 0 16,0-3 0-16,1 6 0 0,-1 0 0 0,-3-7 0 16,0 7-8-16,0-3 8 0,3 3 0 0,-3 0-11 15,0 0 11-15,4 0-8 0,-5 0 8 0,1 0 0 16,4 0 0-16,-4 0 0 0,0 0 0 0,-1 0 0 16,8 0 0-16,0 3 0 0,-3-3 0 0,6 0-15 15,4 0 4-15,-7 7 1 0,0-7 10 0,7 0 0 16,0 0 8-16,0 0-8 0,0 0 0 0,0 0 0 15,0 0 0-15,7 9 0 0,4-9 0 0,3 6 0 16,3-6 0-16,1 0-8 0,3 0 8 0,4-6 0 16,-7 6 0-16,6-3 0 0,1-3 0 0,0-4 0 15,-1 4 0-15,5-3 8 0,2 5-8 0,-2-5 0 0,2-7 0 16,-2 7 0-16,6-7 0 0,-3 7 0 0,-1-1 0 0,1 1 0 31,3 9-110-31,-3-9-20 0,-4 9-4 0,1 0-981 0</inkml:trace>
    <inkml:trace contextRef="#ctx0" brushRef="#br0" timeOffset="92966.3282">7934 7323 1263 0,'0'0'56'0,"0"0"12"16,0-3-55-16,-4-6-13 0,4-1 0 0,0 4 0 15,0 6 99-15,0-9 17 0,0-1 3 0,4 4 1 0,-4 6-23 16,0-10-4-16,0 10-1 0,4-3 0 0,-4 3-49 15,7-6-11-15,-7 6-1 0,7-3-1 0,3-3 6 0,1 6 2 16,-4-4 0-16,0 4 0 0,3 0-15 0,1 4-3 16,3-4-1-16,0 0 0 0,-3 6 16 0,7-6 3 15,-1 0 1-15,4 0 0 0,-3 3-23 0,3-3-4 16,0-3 0-16,0-3-1 0,1 6 6 0,-1-10 2 16,3 10 0-16,-2-9 0 0,2 3-19 0,1 2 10 15,3-2-10-15,-3 3 8 0,3-6-8 0,-3 2 10 16,0 7-10-16,-1-9 10 0,-3 9-10 0,1-3 0 15,2-3 0-15,-6-1 0 0,0 4 0 0,-1 3 0 16,4-6 0-16,1 6 0 0,-5-3 0 0,-3-4 0 16,0 7 0-16,1-3 0 0,-1-3 0 0,-4 6 0 15,4-9 0-15,0 9 0 0,-3-4 0 0,-7-2 0 0,-4 6-12 16,7-9 12-16,0 9-28 0,-7 0 3 0,0 0 0 0,0 0 0 31,0 0-38-31,0 0-7 0,0 0-2 0,0 0 0 16,0 0-35-16,0 0-7 0,0 0-2 0,-4 0-768 0</inkml:trace>
    <inkml:trace contextRef="#ctx0" brushRef="#br0" timeOffset="93309.9981">8223 7492 1414 0,'0'0'63'0,"0"0"13"0,0 0-61 0,0 0-15 16,0 0 0-16,0 0 0 0,0 0 60 0,0 0 8 15,0 0 3-15,0 0 0 0,0 0 29 0,0 0 5 16,0 0 2-16,11 0 0 0,3 0-25 0,0 0-5 15,4 0-1-15,-1 0 0 0,4 0-19 0,1 0-4 16,-1 0-1-16,0 0 0 0,0 0-32 0,0 0-8 16,1-3 0-16,-1-3-1 0,-4 6-11 0,4-9 0 15,-3 9 0-15,3-10 0 16,-7 1-93-16,4 3-18 0,0 2-3 0,-4 4-906 0</inkml:trace>
    <inkml:trace contextRef="#ctx0" brushRef="#br0" timeOffset="94698.1393">10149 6404 1036 0,'0'0'46'0,"4"0"10"0,-4-9-45 0,3 6-11 16,1-3 0-16,0 2 0 0,3-2 64 0,-7-3 12 15,3-1 1-15,1 4 1 0,-1 3 2 0,-3-3 1 0,4-4 0 0,-4 7 0 16,0 3-26-16,0 0-6 15,0 0-1-15,0 0 0 0,-4-6-9 0,4 6-3 0,0 0 0 0,-7 0 0 16,-3 6 12-16,-1-3 3 0,4 7 0 0,-4-1 0 16,-3 13-7-16,0-3-2 0,-4 3 0 0,1 9 0 15,-1 4 0-15,-3-4 0 0,0 13 0 0,3 0 0 16,1 3-2-16,2 3 0 0,1 6 0 0,-3 4 0 16,6 3 5-16,-3-7 1 0,3 7 0 0,4 6 0 15,0-6-19-15,7-4-4 0,0-2-1 0,7 5 0 16,-3-8-7-16,6-10-2 0,5 3 0 0,-5 3 0 15,4-13-13-15,4 1 0 0,0 3 0 0,-1-4 0 16,1-8 0-16,3 2 0 0,-3-3-9 0,3-3 9 16,0-3-168-16,0 0-28 0,0-9-6 0</inkml:trace>
    <inkml:trace contextRef="#ctx0" brushRef="#br0" timeOffset="95307.9317">10876 6492 1497 0,'0'0'133'0,"0"-9"-106"0,0-1-27 0,0 1 0 16,4 0 92-16,-4-7 14 0,7 6 2 0,-4 1 1 15,4 0-28-15,-3 2-5 0,-1-2-2 0,4 6 0 16,4-3-30-16,-7-4-7 0,-4 7-1 0,0 3 0 16,10 0-9-16,1 3-3 0,3 7 0 0,0 8 0 15,4-2 13-15,-1 12 3 0,1-3 0 0,-1 13 0 16,-2 3 12-16,2 3 4 0,1 3 0 0,-1 9 0 0,-2 4-21 16,-1 2-4-16,-4 1-1 0,4 6 0 0,-3-6 3 0,3 3 1 15,-3-4 0-15,-1 1 0 0,4 0-17 0,-3-10-3 16,3 0-1-16,-3-2 0 0,-4-14-5 0,0 1 0 15,7-4-8-15,-4-9 12 0,1 4-2 0,0-10-1 16,-1-4 0-16,4 4 0 0,-7-10 6 0,4-2 1 16,-4-4 0-16,0 3 0 0,-7-6-2 0,7 0 0 15,7 0 0-15,-3-6 0 0,-8 3-2 0,4-7-1 16,4-5 0-16,3-1 0 0,4-3 1 0,-8-9 0 16,-6 3 0-16,6-13 0 0,5 4-1 0,-5-13 0 15,8-4 0-15,-1-2 0 0,1 6-3 0,0-6-8 16,-1 0 12-16,1-7-4 0,0 3-8 0,-1-5 0 15,1-1 0-15,-4 3 0 0,0 7 0 0,0-3-12 16,0 2 2-16,-3 1 1 0,3 0-12 0,-3-1-3 16,-4 7 0-16,3-3 0 15,-3 13-15-15,0 2-3 0,0 1-1 0,-3 2 0 16,-1 1-108-16,1 12-21 0,0-6-5 0</inkml:trace>
    <inkml:trace contextRef="#ctx0" brushRef="#br0" timeOffset="95906.0328">12855 6856 1612 0,'4'-16'72'0,"-1"7"14"15,1-1-69-15,-1 4-17 0,1-3 0 0,-4 9 0 0,10 0 110 0,-3 0 18 16,-3 6 4-16,3 3 1 0,-3 1-57 0,-1 15-12 16,1-6-3-16,-4 15 0 0,-4 4-4 0,1 6-1 15,-1 3 0-15,-3 3 0 0,-4-3-25 0,1 6-6 16,-4 1-1-16,0-1 0 0,-4 0-12 0,0-6-4 15,-3 3 0-15,4-3 0 0,-8-3-16 0,4-9-4 16,-8 3-1-16,5 2 0 16,-4-8-107-16,6-1-20 0,-2-9-5 0,3 0-856 0</inkml:trace>
    <inkml:trace contextRef="#ctx0" brushRef="#br0" timeOffset="96452.7721">13857 6332 1638 0,'0'0'36'0,"0"-3"7"0,4-6 1 0,-1-7 3 0,-3 7-38 0,4 2-9 0,-1-2 0 0,-3 0 0 16,4 5 93-16,-4 4 17 0,0 0 3 0,0 0 1 15,0 0-38-15,0 0-8 0,3 10-2 0,1 9 0 16,-4 6-34-16,0 6-6 0,3 13-2 0,1 9 0 15,-1 1 23-15,-3 8 4 0,4 1 1 0,-1 0 0 16,-3-4-7-16,4-2-1 0,-4-4 0 0,4 7 0 16,3-13-25-16,-7-3-6 0,3-1-1 0,-3-5 0 15,0-3-4-15,4-1 0 0,-8-6-8 0,4 1 12 16,-3-8-12-16,-4-2-15 0,3-6 3 0,0-7 1 16,1 4-135-1,-1-10-27-15,4 0-6 0</inkml:trace>
    <inkml:trace contextRef="#ctx0" brushRef="#br0" timeOffset="96796.4473">13832 6279 1594 0,'-10'-9'71'0,"10"9"14"0,0 0-68 0,0-10-17 15,0 7 0-15,0 3 0 0,0-6 65 0,0 6 10 16,0 0 1-16,7-10 1 0,3 4-2 0,-2 3-1 16,6-3 0-16,-4 6 0 0,4 0-10 0,4-4-3 15,-4-2 0-15,7 6 0 0,4 0-10 0,0 0-3 16,3 0 0-16,0 0 0 0,0 0-16 0,4-3-4 16,0-3-1-16,3 3 0 0,0-4-2 0,1 7 0 0,-5-3 0 15,5-3 0-15,-5-3-25 0,1 9 0 0,0-7 0 16,-4-2 0-16,-3 0 0 0,3 5-12 0,-3-2 0 15,3-3 1-15,-3 9-9 0,-1-3-3 0,-2-4 0 0,-5 7 0 32,-3 0-5-32,0 0-2 0,1 0 0 0,-5 0 0 0,1 0-50 15,-8 10-9-15,-3-10-3 0,0 0-589 0,-3 9-119 0</inkml:trace>
    <inkml:trace contextRef="#ctx0" brushRef="#br0" timeOffset="97077.6389">13949 6740 1594 0,'0'0'35'0,"0"0"7"0,0 0 2 0,0 0 1 0,0 0-36 0,0 0-9 16,0 0 0-16,0 0 0 0,0 0 76 0,0 0 14 15,7 0 2-15,0 3 1 0,7-3-14 0,-3 6-3 16,6-3-1-16,1-6 0 0,7 3 2 0,-1-6 1 15,-3 6 0-15,4 0 0 0,7-3-51 0,0-3-11 16,-1 2-1-16,1-2-1 0,0 3-2 0,0-3 0 16,-1 3 0-16,1-4 0 0,-4-2-12 0,1 0 0 0,-1-1 0 15,0 4 0-15,-3-3 0 0,-1-1-13 0,1 4 1 16,0 3 0 0,-8-4-28-16,5 4-4 0,-8-3-2 0,0 6-678 15,-4 0-135-15</inkml:trace>
    <inkml:trace contextRef="#ctx0" brushRef="#br0" timeOffset="97343.1895">13836 7223 1594 0,'-7'9'35'0,"3"-9"7"0,1 6 2 0,-1-2 1 15,-3-4-36-15,4 0-9 0,3 0 0 0,0 0 0 16,0 0 104-16,0 0 20 0,3 9 3 0,8 0 1 0,-1 1-49 0,1-10-10 16,7 6-1-16,-1-6-1 0,8 3 4 0,0-6 1 15,-1-3 0-15,8 6 0 0,-4-3-28 0,8-4-6 16,-8 4-1-16,7-3 0 16,0-3-50-16,1 5-11 0,2-2-1 0,-2-3-1 15,-1 3-157-15,-3 2-31 0</inkml:trace>
    <inkml:trace contextRef="#ctx0" brushRef="#br0" timeOffset="97968.0401">15427 5962 1386 0,'0'-15'61'0,"4"5"13"0,3 1-59 0,0-7-15 15,3 7 0-15,1-7 0 0,-1 7 68 0,4-1 12 16,-3 7 1-16,3-3 1 0,0 6 24 0,0 0 5 16,1 6 1-16,2 3 0 0,1 1-34 0,-1 9-6 15,8-1-2-15,0 8 0 0,0 8-13 0,-1 4-2 16,-6-1-1-16,7 13 0 0,-4-2 5 0,-7 5 1 15,0 6 0-15,-3 4 0 0,-4 0-31 0,0 0-5 0,-7 2-2 16,-4-2 0-16,-3 0 14 0,-4 3 4 0,4-4 0 16,-3 4 0-16,-4-6-21 0,-4-4-4 0,4-2-1 0,-7-4 0 15,3-3-5-15,-7 0-1 0,4 3 0 0,0-6 0 16,0-13-19-16,0 4-4 0,-4-10-1 16,4 3 0-16,0-9-92 15,-4-3-20-15,0-1-3 0,1-5-676 0,-1-7-135 0</inkml:trace>
    <inkml:trace contextRef="#ctx0" brushRef="#br0" timeOffset="103744.1783">19131 6445 1594 0,'0'0'35'0,"0"0"7"0,-3-6 2 0,-1-4 1 0,4 1-36 0,0 3-9 0,0 6 0 0,0 0 0 15,0 0 46-15,0 0 7 0,0 0 2 0,0 0 0 16,0 0-24-16,4 6-5 0,3 3-1 0,-4 7 0 16,1 3-4-16,-1 0-1 0,1 6 0 0,-1-6 0 15,1 9 16-15,-4-3 4 0,3 3 0 0,-3-3 0 16,4 4-15-16,-4-4-2 0,3 0-1 0,1-3 0 16,-1-4-2-16,1-2-1 0,0 3 0 0,-1-10 0 15,4 1-7-15,-3-4-2 0,-4-6 0 0,7 3 0 16,0 3-10-16,0 1 10 0,-7-7-10 0,10-7 10 15,1 1-10-15,0-3 10 0,-1-4-10 0,1-2 10 16,-1 5-10-16,4-6 0 0,-3-2 0 0,0-1 8 16,-1 0-8-16,1 0 0 0,-1 0 0 0,4-3-11 15,-3 4 11-15,3-1-8 0,0 0 8 0,0 3-8 0,0 4 8 16,1 2-8-16,2 4 8 0,-3 6-8 0,0 0 8 0,1 9 11 16,-5 7-3-16,4-3 0 0,-3 12-8 0,-1-6 8 15,-10 6-8-15,4 3 8 0,3 6-8 0,0-9 0 16,0-3 9-16,0 4-9 0,0 2 0 0,0-13 8 15,0 11-8-15,0-14 0 0,0-3 8 0,1-2-8 16,-1-4 8-16,0-3-8 0,3-3 8 0,-3-4-8 16,7 4 8-16,0-6-8 0,1 0 46 0,6-7 5 15,-4-9 1-15,5 6 0 0,-1-9-17 0,0 3-3 16,0-4-1-16,0 1 0 0,0-6 0 0,1 5 0 16,2-2 0-16,1 3 0 0,-4-7-20 0,4 4-11 15,3 0 12-15,-7 2-12 16,0-5-30-16,-3 6-13 0,3 3-2 0,-3 6-759 0,-4 6-151 15</inkml:trace>
    <inkml:trace contextRef="#ctx0" brushRef="#br0" timeOffset="105290.6898">20775 5733 230 0,'0'0'20'0,"0"-9"-20"0,4-7 0 0,-1 4 0 16,-3-4 250-16,4 3 46 0,-4-2 8 0,3-1 3 15,1 4-174-15,-1-4-34 0,1 6-7 0,3 4-2 16,-4-3-18-16,1-1-3 0,-1 1-1 0,-3 9 0 15,0 0-14-15,0 0-3 0,4-3-1 0,-4 3 0 16,0 0-20-16,0 0-4 0,0 0-1 0,0 0 0 16,0 0-17-16,7 3-8 0,-3 6 8 0,-4 1-8 15,0-1 0-15,0 7 8 0,-4 0-8 0,0 2 0 16,-3 7 28-16,4-3 1 0,-4 7 0 0,-4 5 0 0,4 7 17 16,-3-3 3-16,-1 15 1 0,-3 0 0 0,-4 4-13 15,4 2-2-15,-3 4-1 0,2 9 0 0,5-9 4 0,-4 6 1 16,0-13 0-16,0 7 0 0,-1-10-21 0,1-3-4 15,0-9-1-15,0 3 0 0,0 0-2 0,3-3-1 16,-3-10 0-16,-3 4 0 0,-1-7-10 0,4-3 0 16,3 0 9-16,-3-13-9 0,4 4 10 0,-1-6-2 15,4-1-8-15,0-9 12 0,0 0 10 0,3 0 2 16,-3-9 0-16,7-1 0 0,0-6-24 0,0-5 0 16,4-5 0-16,3-2 0 0,0-6-13 0,3-1-7 15,5-2-2-15,2-7 0 0,4 9 22 0,1-9-9 16,2 7 9-16,1-1 0 0,-4 4-9 0,4 5 9 15,-4 7 0-15,0 4-9 0,0-1 9 0,-3 9-8 16,3 1 8-16,-3 9-8 0,-1 0 8 0,-3 3 0 16,4 13 0-16,-4-7 0 0,-3 10 0 0,3 6 0 0,-3-6 0 15,-1 6 0-15,1 0 0 0,-4-3 0 0,3 3 0 16,4 0 0-16,-6-3-8 0,2 3 0 0,4-6 0 16,-3 0 0-16,3 3 8 0,-4-10-8 0,5-2 8 15,-5-4-8-15,1 3 8 0,-1 1-12 0,8-10 12 0,-4 0-12 16,4 0 12-16,-1 0 0 0,1 0-9 0,7 0 9 15,-4-3 0-15,4-4 0 0,-4 7-9 0,3 0 9 16,1-6 0-16,0 3 0 0,-1 3 0 0,1-6 0 16,-4 6 0-16,4-10 0 0,-4 7 0 0,0-6 0 0,1-1 0 15,-5-5 0-15,-3 8 0 0,4-5 0 0,-4-4 8 16,0-3-8-16,-3 4 0 0,-1 2 9 0,-3-12-9 0,0 6 10 16,0-6-10-16,-3 0 10 0,-4 3-10 0,0-3 0 15,4-3 0-15,-4 0 8 0,-4 3-8 16,0-4-12-16,1 4 2 0,-1 0 1 0,-3-9 9 0,0 15-10 15,0-9 10-15,0 9-10 0,-3 3 2 0,3 4 0 16,0-1 0-16,-1 10 0 0,1-3 8 16,0 6 0-16,0 6 0 0,0 3 0 0,0 1 0 0,0-1 0 15,-3 10 0-15,-1-3 0 0,0 2 0 0,1 7 8 16,-1-6-8-16,4 6 11 0,-3 4-11 0,-5-4 0 16,5-3 0-16,3 3 0 0,0 3 0 0,0-3 0 15,0-6 0-15,0 6 8 0,7-6-8 0,-4-4 0 16,8-2 0-16,-4-4 0 0,3 7 0 0,4-7 0 15,0 1 0-15,4-4 0 0,3-3 0 0,0 4 0 16,4-7 0-16,-1 0 0 0,5 0 0 0,-1-7 0 16,3 4 0-16,1-3 0 0,3-4 0 0,4 1 8 0,-4 0-8 15,4-1 8-15,10-5 0 0,-6-4-8 0,-8 0 12 16,0 3-4-16,7-6 1 0,-6 7 0 0,-1-1 0 0,-7 3 0 16,0-2-9-16,0-1 8 0,-7 7-8 0,1-1 8 15,-5 7-8-15,1-3 0 0,3 3 0 0,-4-4 0 16,-3 17 0-16,-3-4 0 0,3-3 0 0,0 13 0 15,0-7 0-15,-3 10 0 0,3-3 0 0,-4 3 0 16,11-1 0-16,-7 1 0 0,-3-9 0 0,6 5 0 16,1 4 0-16,0-9 0 0,-1-1 0 0,-3 0 0 0,0-2 0 15,7-7 10-15,1 3-10 0,2-3 10 0,-6 0-10 0,6-3 12 16,15 3-12-16,-7-7 12 0,-7 4 0 0,3-3 0 16,0 3 0-16,7-3 0 0,4 2 3 0,0-2 1 15,-11-3 0-15,3 6 0 0,8-10-16 0,-7 4 0 16,-7-1 0-16,-1-2 0 0,1-4 0 0,3 0 0 15,-7-2 0-15,4-1 0 0,-8 0 0 0,1 0 11 16,3-6-11-16,-3 0 10 0,-4-3-10 0,0 3 0 16,0-4-10-16,0 4 10 0,-4-3-9 0,-3 9 9 15,0 0-8-15,0 4 8 0,0 5 0 0,-3 1 0 16,-4 3 0-16,7 6 8 0,0 0 4 0,-7 6 0 16,-7 3 1-16,-1 1 0 0,1 9-13 0,4-4 0 15,-4 14 0-15,3-4 0 0,-7 9 8 0,8 1-8 16,-1-4 0-16,4 10 9 0,0-10-9 0,0 10 10 15,7-7-10-15,0-2 10 0,7-1-2 0,-3-3-8 16,3-3 12-16,7-3-4 0,7-3-8 0,-3 3 0 16,3-9-12-16,4 5 12 15,6-8-148-15,8 2-21 0,-4-8-5 0,1-4-1 0</inkml:trace>
    <inkml:trace contextRef="#ctx0" brushRef="#br0" timeOffset="107045.5301">2840 10108 806 0,'-14'-22'36'0,"10"16"7"16,4-4-35-16,-7 1-8 0,4-1 0 0,-4 4 0 0,3-3 134 0,-3 5 25 0,7-2 5 15,-4-3 0-15,1 6-89 0,3-4-19 0,0 1-3 0,0 3-1 16,0 3-12-16,0 0-2 0,0 0-1 0,0 0 0 16,0 0-5-16,0 0 0 0,7 16-1 0,4-4 0 15,6 7 2-15,-3-3 1 0,-3 9 0 0,3-3 0 16,7 0 5-16,4 0 1 15,-7 3 0-15,6 3 0 0,-3 6-12 0,4-5-3 0,7 11 0 0,0 17 0 16,-4-4 11-16,0 1 3 0,-3 5 0 0,6 4 0 16,-6-10-3-16,-7-3 0 0,6 4 0 15,-2-1 0-15,2-3-36 0,-2-6-10 16,-1 0-1-16,-7-6 0 0,0-1 60 0,-3-2 12 16,-1 2 3-16,1-5 0 0,3-10-52 0,-4 3-12 0,-3-7 0 0,0-2 0 15,-3-6 0-15,3-1 0 16,-7-9 0-16,0 0 0 0,0 0 0 0,0 0 0 0,0 0 0 0,0 0 0 0,0 0 54 0,0 0 8 31,0 0 2-31,7-6 0 0,-3 3-64 0,3-7 0 0,0 4-9 0,-7-7 0 0,10-12 9 0,-10 10 16 16,4-7-4-16,-1-3-1 0,1-1-11 0,-1-2 0 15,1-6 0-15,3-1 0 0,-3-9 10 0,-1 4 6 16,-3-20 2-16,4 7 0 16,-1-4-6-16,1 4-2 0,3 0 0 0,3-7 0 0,-6-6-10 0,3 7 0 15,7 5 9-15,-3 10-9 16,3-3 0-16,0 10 0 0,7-4 0 0,-7 3 0 0,7 4 0 0,-3-1 0 15,0 7 0-15,6-6 0 0,-10 12 0 0,4 0 0 16,3 3 0-16,0 6 0 0,-10-2-12 0,-1 5 2 16,8 4 1-16,-7-3 0 15,3 9-35-15,-4 0-8 0,-3-4 0 0,1 4-1 16,2-6-147-16,-3 6-28 0</inkml:trace>
    <inkml:trace contextRef="#ctx0" brushRef="#br0" timeOffset="107779.6466">4364 10340 576 0,'0'0'51'0,"0"0"-41"0,0 0-10 0,0 0 0 16,0 0 106-16,0 0 19 0,0 0 4 0,0 0 1 16,0 0-14-16,0 0-2 0,0 0-1 0,0 0 0 15,0 0-7-15,0 0-2 0,0 0 0 0,0 0 0 16,0 0-20-16,7 6-5 0,7-6-1 0,-3 0 0 15,-1 0-19-15,4 0-4 0,4 0-1 0,3 0 0 16,7 0-13-16,1-6-2 0,-5 6-1 0,8-3 0 16,-4-4-11-16,0 4-3 0,4-3 0 0,-7-3 0 0,0-1-4 0,3 1-2 15,-4-1 0-15,1 4 0 0,-4-3-4 16,4-1-1-16,0 10 0 0,-4-9 0 0,0 9-13 16,-10-3 8-16,6-4-8 15,-3 7 0-15,4 0 20 0,-7 7-3 0,-4-4 0 0,3-3 0 16,1 0-37-16,-4 9-7 15,0-9-1-15,0 7-1 0,-7-7 10 0,4 3 3 0,-4-3 0 0,3 9 0 16,-3-9-88-16,0 0-18 0,0 0-3 0,0 0-1 16,-7 6-83-16,0-3-17 0,7-3-3 0</inkml:trace>
    <inkml:trace contextRef="#ctx0" brushRef="#br0" timeOffset="108217.0443">4456 10713 1267 0,'0'0'28'0,"0"0"5"0,0 0 2 0,0 0 1 0,0 0-36 16,0 0 0-16,0 0 0 0,0 0 0 0,0 0 58 0,0 0 5 15,0 0 1-15,0 0 0 0,0 0 16 0,0 0 4 16,0 0 1-16,0-3 0 15,7-3 10-15,-7 6 1 0,3 0 1 0,4-7 0 0,0 4-18 0,0 3-4 16,4 0-1-16,-1 0 0 0,5-6-8 0,2 6-2 16,1 0 0-16,3-3 0 0,0-4-56 0,4 7-8 15,-4-3 0-15,4-6-12 0,-1 3 23 0,1-4 5 16,3 1 0-16,-3-1 1 0,0 1-17 0,-1 0-9 16,1-1 1-16,3-5 0 15,-3 5-48-15,0 4-8 0,-4-4-3 0,0 1-681 0,4 6-136 16</inkml:trace>
    <inkml:trace contextRef="#ctx0" brushRef="#br0" timeOffset="111163.8661">6121 9534 1216 0,'0'0'54'0,"0"0"11"0,-4-6-52 0,1 2-13 0,-4-2 0 0,3 3 0 15,1-3 48-15,-1 6 8 0,0-10 0 0,1 10 1 16,-8 0-39-16,4 0-8 0,-3 0-2 0,3-3 0 16,-4-3-8-16,0 6 0 0,1 0 0 0,-4 0 0 15,3 6 0-15,4-3 0 0,-3-3 0 0,-1 7 8 16,0-7 4-16,4 3 0 0,-3-3 0 0,3 6 0 16,0 3 0-16,0-5 0 0,0 2 0 0,0 3 0 15,-1 1 0-15,1-1 0 0,0-3 0 0,4 4 0 16,-1-1-2-16,-3 1 0 0,4-1 0 0,3 0 0 15,-4 1 3-15,4-1 1 0,4-2 0 0,-4 2 0 16,3 0 15-16,4 10 3 0,0 0 1 0,7-3 0 0,-3 9-17 16,3-3-3-16,4 3-1 0,-4 9 0 0,0 1 15 0,-3 2 2 15,3 1 1-15,-4 3 0 0,1-4-6 16,-4 7 0-16,-4-6-1 0,1-4 0 0,-4 4-34 0,0-3-6 16,-7-7-2-16,0 6 0 0,3-9 46 15,-6-6 9-15,3 0 1 0,-4 0 1 0,4-10-28 0,-4 4-10 16,8-10 0-16,-4 3 9 0,0-6-9 0,0 0 0 15,3-6 0-15,1-4 0 0,-1 4 0 0,1-3 0 16,3-1 0-16,0 1-11 0,0-4 11 0,3-2-12 16,4 5 12-16,0 1-12 0,0 0 12 0,4 2 0 15,-4 7 0-15,4 0 0 0,-1 7 0 0,4 2 0 16,4 0 0-16,0 10 0 0,-8 0 14 0,4 6 5 0,4 3 1 16,-4 1 0-16,-3 11 15 0,3-2 3 0,-4 0 1 0,8 5 0 15,-11 1 7-15,4-3 2 0,-1-3 0 0,1-1 0 16,-4-12-12-16,7 4-1 0,-11-1-1 0,8-3 0 15,-4 0-20-15,4-6-4 0,-8 0-1 0,8 0 0 16,-4-4-26-16,3-5-6 0,1 8-1 0,0-8 0 31,-1-1-123-31</inkml:trace>
    <inkml:trace contextRef="#ctx0" brushRef="#br0" timeOffset="112257.3635">6879 9935 1728 0,'0'0'38'0,"0"-6"8"0,0-7 2 0,0 4 0 0,4-7-39 0,3 1-9 0,0-4 0 0,0 0 0 16,3-6 40-16,-2 6 5 0,2-9 2 0,4 9 0 15,-3-6-9-15,3 6-2 0,-4 0 0 0,5 4 0 16,-5-4-19-16,-3 3-4 0,0 7-1 0,0-1 0 15,0 10-3-15,-3-3-1 0,-4 3 0 0,11 3 0 16,-8 7 0-16,4-1 0 0,0 7 0 0,-3 3 0 16,-4 9 0-16,3 6 0 0,4 1 0 0,-3 12 0 15,-4 3-8-15,3-3 8 0,-3 3-8 16,4 4 8-16,-4-7-8 0,3 6 0 0,-3-9 0 0,0-6 0 0,4-4 8 0,3 1 0 16,-7-7 0-16,7 0 0 0,-3-9 16 0,-4 3 2 15,3-10 1-15,4 4 0 0,-3-7 5 0,-1-5 2 16,1 2 0-16,-4-6 0 0,0 0-34 0,7 0 0 15,3-10 0-15,1 4 0 0,3-6 58 0,4-7 5 16,-1-3 1-16,1-6 0 0,3-7-54 0,0-3-10 16,0 1 0-16,-3-7 0 0,3-6 12 0,0 3 8 15,-3-7 2-15,0-8 0 0,-1 2-2 0,-3 4-1 16,4-7 0-16,-4 0 0 0,0 10-11 0,0 3-8 16,-3 3 9-16,0 3-9 0,-4 9 0 0,0 4 0 15,3 0 0-15,-3 9 0 0,0-3 0 0,-3 9-16 0,-1 3 3 16,1 4 1-1,-4 9-96-15,0 0-20 0,0 0-3 0,0 0-606 0,0 0-122 16</inkml:trace>
    <inkml:trace contextRef="#ctx0" brushRef="#br0" timeOffset="114012.0431">7913 10152 691 0,'0'0'61'0,"3"-10"-49"16,-3 1-12-16,0-1 0 0,0 1 212 0,0 3 39 15,-3-4 8-15,3 1 1 0,0 0-122 0,0-1-25 16,0 1-5-16,-4 2 0 0,4-2-47 0,0 9-9 15,0 0-1-15,-7 0-1 0,4-9-26 0,-1 5-6 16,-3-2-1-16,4 6 0 0,-4 0-26 0,-1 6-6 16,1-2-1-16,0 5 0 0,0-3 29 0,0 4 6 0,0-1 1 15,0 7 0-15,4-4-2 0,-4 7 0 0,0-3 0 0,-1 0 0 16,8-4-4-16,-3 10-1 0,-1-9 0 0,4 5 0 16,4-2-13-16,-1-7 9 0,5 10-9 0,-5-9 8 15,4 5-8-15,0-5 0 0,4-1 0 0,-1 1 0 16,1-4 0-16,3-3 0 0,0 3 0 0,0-3 0 15,4-3 0-15,-4-3-16 0,0-3 4 0,0-3 1 16,4 5-1-16,-4-5-1 16,0-4 0-16,0 4 0 0,-3 0 13 0,-1-1 0 0,-3-9 0 0,0 4 0 15,1 2 0-15,-5-2 8 0,1 2 0 0,-4-3-8 0,0 1 14 0,-4-4-4 16,4 9-1-16,0-5 0 0,-7-4 10 0,0 6 1 16,0-2 1-16,0-1 0 0,0 3-3 0,-4-2-1 15,1 5 0-15,-1 1 0 0,0 9-17 0,4-6-19 16,-3 6 4-16,-1 0 1 15,-3 6-23-15,4 10-5 0,-5-4-1 0,1 7-658 0,0 6-132 16</inkml:trace>
    <inkml:trace contextRef="#ctx0" brushRef="#br0" timeOffset="114293.297">8668 9822 1796 0,'0'0'40'0,"0"0"8"0,3 7 1 0,4 2 1 16,0 7-40-16,0-4-10 0,8-2 0 0,-5 12 0 0,1-4 48 15,-4 1 7-15,-4 0 1 0,1 6 1 0,3-6 13 0,-4 9 2 16,-6-9 1-16,-1 6 0 0,1 3-22 0,-8-3-5 15,-3 4-1-15,0-4 0 16,-4 0-23-16,1-3-5 0,-4 9-1 0,-1-3 0 16,-2-3-45-16,-1-3-10 0,0 3-1 0,1 1-672 15,-5-8-133-15</inkml:trace>
    <inkml:trace contextRef="#ctx0" brushRef="#br0" timeOffset="114949.3178">9183 9775 1497 0,'-7'-9'66'0,"3"3"14"0,4 3-64 0,0-7-16 15,0-6 0-15,4 7 0 0,3-10 89 0,3 4 15 16,1-4 2-16,0 0 1 0,3-6-68 0,3 6-14 16,1-6-2-16,0-3-1 0,-1 3-4 0,1 3-1 15,-4-3 0-15,7 0 0 0,-7 3-3 0,0 0-1 16,0 12 0-16,1 1 0 0,-1-1 9 0,-4 10 2 15,4 0 0-15,-3 16 0 0,0 3-11 0,-4 9-1 16,0 7-1-16,-4 8 0 0,4 5 6 0,-3 5 2 16,-4-9 0-16,3 9 0 0,-3-6-2 0,4 3 0 15,-1-3 0-15,-3-3 0 0,0-6 7 0,0-4 2 16,4 1 0-16,-4-10 0 0,3 0-26 0,1-6 0 0,-4-7 0 0,3-2 0 16,5-4 28-16,-8-6 4 0,0 0 1 0,0 0 0 15,7-6 16-15,0-7 3 0,0-2 1 0,3-4 0 16,1-6-12-16,-1-4-2 0,5 4-1 0,-1-12 0 15,-4 2-6-15,8 1-2 0,-4-4 0 0,4 0 0 16,-1-5-18-16,-3-8-4 0,8 4-8 0,-1 0 12 16,0-3-12-16,-3 6 8 0,-1 7-8 0,1-7 0 15,-4 9 0-15,-4 1-8 0,1 5-1 0,-4 8 0 16,-7-5-45-16,4 1-9 0,-1 7-1 0,1-1-778 16,-4 3-155-16</inkml:trace>
    <inkml:trace contextRef="#ctx0" brushRef="#br0" timeOffset="115480.4431">10139 9757 115 0,'0'0'0'0,"0"0"10"16,0 0-10-16,0 0 0 0,0 0 0 0,3 3 0 15,-3 3 427-15,4 3 83 0,3 1 17 0,-4-1 3 0,5 10-364 0,-1-3-73 16,0 2-14-16,-4 8-3 0,4-1-4 0,-3 3 0 16,-1 0 0-16,-3 7 0 15,0-7-23-15,0 0-5 0,0 7 0 0,0-1-1 16,-3-6-26-16,-1 7-5 0,1-1 0 0,-4-6-1 0,-4-9-23 0,0 0-4 16,4-3 0-16,-3-7-1 15,-1 10-117-15,-3-3-23 0,4-7-5 0,-1 0-870 0</inkml:trace>
    <inkml:trace contextRef="#ctx0" brushRef="#br0" timeOffset="119184.1365">10947 9782 1209 0,'10'0'108'0,"-3"0"-87"0,-7 0-21 0,0 0 0 16,0 0 52-16,4 3 5 0,3 6 2 0,0-3 0 15,-7-6 5-15,0 0 2 0,7 10 0 0,0-1 0 16,-7-9 5-16,-3 10 1 0,3-1 0 0,3 0 0 15,1 7-18-15,-4-6-3 0,-11-1-1 0,8 10 0 16,6 0-30-16,-6-1-7 0,-12 8-1 0,5-1 0 16,3 0 0-16,-7 3-1 0,-4 0 0 0,-3 0 0 15,0-3-47-15,-4 4-8 16,7 5-3-16,-6 1-876 0</inkml:trace>
    <inkml:trace contextRef="#ctx0" brushRef="#br0" timeOffset="119637.1457">12333 9481 1209 0,'0'0'108'0,"0"0"-87"0,0 0-21 0,0 0 0 0,0 0 215 0,0 0 38 15,0 0 8-15,0 0 2 0,7-7-217 0,0 7-46 16,-7 0 0-16,7-3-10 15,0-3-59-15,0 6-12 0,-7 0-3 0,7 0 0 0</inkml:trace>
    <inkml:trace contextRef="#ctx0" brushRef="#br0" timeOffset="119887.0811">13314 9374 2520 0,'0'0'112'0,"0"0"22"0,-4 0-107 0,4 0-27 0,0 0 0 0,0 0 0 16,0 0-24-16,0 0-11 0,7 6-1 15,4 4-1-15,0-7-148 0,-11-3-30 0,10 0-5 0,1 0-354 16,-11 0-70-16</inkml:trace>
    <inkml:trace contextRef="#ctx0" brushRef="#br0" timeOffset="120058.9296">13878 9349 518 0,'14'6'23'0,"-14"-6"5"0,11-6-28 0,-4 6 0 16,4-3 0-16,-4 3 0 0,3-7 395 0,-3 7 73 16,4 7 16-16,-1-7 2 0,1-7-389 0,0 7-77 15,-11 0-20-15,10 0 0 16,1 0-140-16,-1-3-32 0</inkml:trace>
    <inkml:trace contextRef="#ctx0" brushRef="#br0" timeOffset="120386.9823">14873 9151 2073 0,'0'0'184'0,"0"0"-147"0,0 0-29 0,0 0-8 16,7 0 42-16,0 16 7 0,0-3 2 0,0 2 0 16,0 13-31-16,-3-2-7 0,-1 2-1 0,-3 6 0 15,-3 1 1-15,-4-1 0 0,-4-2 0 0,1 2 0 16,-4 1-13-16,-1 2 0 0,-2-2 0 0,-4-7 0 15,0 6-111-15,-4-5-18 0,0 2-4 0</inkml:trace>
    <inkml:trace contextRef="#ctx0" brushRef="#br0" timeOffset="121265.5227">15483 9051 979 0,'0'0'87'0,"4"-16"-70"0,-4 1-17 0,3 2 0 16,1-3 118-16,3 4 20 0,0-10 4 0,0 0 1 15,7-3-52-15,-3 6-11 0,7-6-1 0,-1 0-1 16,1-3-9-16,3 3-1 0,-3 3-1 0,3-3 0 15,3-1-21-15,1 8-4 0,-7-1-1 0,3 0 0 16,-3 3-7-16,-1 4-2 0,-6 2 0 0,3 4 0 16,0 0-16-16,-3 6-4 0,-1 6-1 0,1 0 0 15,-4 7-11-15,0 6 0 0,3 6 0 0,1 9 0 0,-4 1-9 0,0 2 9 16,-3 10 0-16,3-3 0 0,0 0 0 0,0 0 0 16,-4 3 0-16,8-6 0 0,-4-3 0 0,0-10 9 15,-3 6-9-15,3-9 12 0,3-6-4 0,-3 0 0 16,0-10 0-16,0 7 0 0,-3-6 11 0,3-1 1 15,-7-9 1-15,0 0 0 0,7 0 7 0,0-6 2 16,4 3 0-16,-4-4 0 0,3-2-5 0,1-4-1 16,3-2 0-16,4-4 0 0,-1-6-4 0,1 0 0 15,0 3-1-15,3-13 0 0,0 1-2 0,4-1 0 16,-1-12 0-16,1 3 0 0,-4 0 6 0,0 0 1 16,1-3 0-16,2-6 0 0,4 9 4 0,1 0 0 15,-5 0 1-15,1 7 0 0,-4-1-29 0,0-3 0 16,-3 13 0-16,-4 3 0 15,0 6-27-15,-3 10-11 0,-1-4-2 0,-3-2-1 16,-3 5-113-16,0 1-22 0</inkml:trace>
    <inkml:trace contextRef="#ctx0" brushRef="#br0" timeOffset="121984.0878">16584 9176 1256 0,'7'-15'56'0,"-7"15"11"0,4-10-54 0,-1 1-13 0,1 3 0 0,3 3 0 16,0-4 99-16,-4-2 17 0,4-1 3 0,-3 10 1 15,3-3-3-15,-7 3 0 0,0 0 0 0,11 0 0 16,-4 3-55-16,3 7-11 0,1-1-3 0,-1 7 0 15,-3 3-8-15,0 0-3 0,4 3 0 0,-4-1 0 16,0 5-9-16,0-1-1 0,0-3-1 0,4 3 0 16,-8-7-8-16,4 1-2 0,-3-3 0 0,0 3 0 15,3-4-6-15,-4-5-2 0,1-7 0 0,-1 10 0 0,-3-10 9 16,0-3 2-16,0 0 0 0,0 0 0 0,0 0-4 0,7 0-1 16,0-3 0-16,0-4 0 0,0-2-4 0,0-1-1 15,-3-5 0-15,7 5 0 0,-4-8-9 0,0 2 0 16,3-3 0-16,1-9 0 0,-4 9 0 0,3-6 0 15,1-3 0-15,3 3 0 0,0 0 0 0,0 6 0 16,-3 0 0-16,3 3 0 0,4 7 0 0,-4-1 0 16,-4 7 0-16,1 3 0 0,0 0 0 0,-1 3 8 15,-3 7-8-15,0 6 8 0,0-1 0 0,-3 4 0 16,3 0 0-16,-4 9 0 0,1-9-8 0,-4 6 8 16,4 0-8-16,-4-3 8 0,3 3-8 0,-3-6 0 15,0-3 0-15,0 2 0 0,4 1-17 0,-4-3-6 16,0-7-1-16,0 1 0 15,3-1-128-15,-3-9-27 0,0 0-5 0</inkml:trace>
    <inkml:trace contextRef="#ctx0" brushRef="#br0" timeOffset="126048.7298">3182 12525 1501 0,'0'0'32'0,"0"0"8"0,0 0 0 0,0 0 4 0,0 0-36 0,0 0-8 16,0 0 0-16,-3-3 0 0,3 3 36 0,0 0 4 31,-4-6 2-31,4 6 0 0,0 0-2 0,0 0 0 0,0 0 0 0,0 0 0 16,-4-3-1-16,4 3-1 0,-7-6 0 0,4 6 0 15,3-3 0-15,0 3 0 0,-7-7 0 0,7 7 0 16,0 0 2-16,0 0 1 0,0 0 0 0,-4 0 0 15,1 0-10-15,3 0-3 0,0 0 0 0,0 10 0 16,-7-4-12-16,7 6-2 0,0 4-1 0,0 3 0 16,0 9 7-16,0 7 2 0,7 9 0 0,-7 3 0 15,0 3 7-15,0-3 2 0,0 6 0 0,0 0 0 16,3 1-2-16,-3-4 0 0,4-3 0 0,-4 0 0 16,7-3-10-16,-7 0-3 15,0-7 0-15,0 4 0 0,0-6-7 0,0-4-1 0,0 0-8 0,0 1 12 0,0-7-12 16,-7 0 0-16,3-13 8 0,4 4-8 15,-3 0 0-15,3-4 9 0,0 4-9 0,0-7 8 0,0 10-8 0,0-12 0 16,0 2 0-16,0 0 0 16,0-6-36-16,0-3 0 0,0 0 0 0,0 0 0 15,0 0-100-15,0 0-19 0,0 0-4 0,3-9-847 16</inkml:trace>
    <inkml:trace contextRef="#ctx0" brushRef="#br0" timeOffset="126626.5053">3175 12667 748 0,'-4'-7'67'16,"-3"4"-54"-16,4 3-13 0,-8-6 0 15,8 3 162-15,3-4 30 0,0 7 5 0,-7 0 2 16,7-3-124-16,-4-3-25 0,4 3-5 0,0-3-1 15,4 3-32-15,3-4-12 0,-7 1 9 0,0 3-9 0,7-3 0 16,0 6 0-16,-7-10 0 0,0 10 0 0,3-9 24 16,4 9-1-16,-7-3 0 0,0 3 0 0,0 0 33 0,0 0 6 15,0 0 2-15,0 0 0 0,0 0-11 0,0 0-1 16,0 0-1-16,0 0 0 0,4-7-14 0,-4 7-2 16,7 0-1-16,0-3 0 0,4-3-21 0,-4 6-4 15,7 0-1-15,-4 0 0 0,1-3 10 0,7-3 2 16,-4-1 0-16,7 4 0 0,0-3 10 0,4 3 2 15,3-4 1-15,4 7 0 0,-4-3-33 0,4-3 0 16,3 6 0-16,-7-3 0 0,4 3 0 0,-4 0 12 16,4 3-3-16,-7-3 0 0,-1 6 1 0,-6-3 0 15,3 4 0-15,0-4 0 0,-7-3-10 0,1 6 12 0,2-3-12 16,-10 4 12-16,11-7-12 0,-8 9 0 0,5-9 0 0,-5 0 8 16,-6 0-8-16,6 0-16 0,4 0 4 0,-3 0 1 15,0 0 0-15,-1-3 0 0,4-3 0 0,-3 6 0 31,-1-7-33-31,-3 4-6 0,1-3-2 0,2 6 0 16,-10-10-104-16,0 10-22 0,0-3-4 0,0 3-1 0</inkml:trace>
    <inkml:trace contextRef="#ctx0" brushRef="#br0" timeOffset="127079.5343">3281 13008 345 0,'0'0'15'0,"0"0"4"0,0 0-19 0,0 0 0 16,0 0 0-16,0 0 0 0,0 0 243 0,0 0 45 16,-7 0 8-16,7 0 3 15,0 0-185-15,0 0-37 0,0 0-7 0,0 0-2 0,0 0-24 0,0 0-4 16,0 0-2-16,0 0 0 0,0 0 2 0,0 0 1 0,0 0 0 16,0 0 0-16,0 0 7 0,10 7 0 15,-3 2 1-15,4-3 0 0,-4-3-3 0,11 4-1 0,-4-4 0 0,7 3 0 16,-3-3-13-16,3 4-2 0,0-4-1 0,0-3 0 15,0 6-13-15,4-6-4 0,-7 0 0 0,6 3 0 16,-6 3-12-16,3-6 0 0,0 7 8 0,-3-7-8 16,0 0 0-16,-1 3 0 0,-3-3 0 0,4 0 0 15,-7 6 0-15,3-3 0 0,-4-3 0 0,4 6 0 16,-3-6-24-16,-4 0 1 0,-7 0 1 0,7 0 0 16,4-6-31-1,-11 6-7-15,0 0 0 0,10 0-601 0,-10 0-120 0</inkml:trace>
    <inkml:trace contextRef="#ctx0" brushRef="#br0" timeOffset="127844.9671">3221 13410 288 0,'0'0'12'0,"0"0"4"0,-7 0-16 0,7 0 0 0,0 0 0 0,0 0 0 16,-7 6 151-16,7-6 27 0,0 0 6 0,0 0 0 16,0 0-132-16,0 0-28 0,0 0-4 0,0 0-2 15,0 0 19-15,0 0 4 0,0 0 1 0,0 0 0 16,0 0 34-16,0 0 6 0,0 0 2 0,0 0 0 16,0 0 6-16,0 0 2 0,0 0 0 0,-11 0 0 15,11 0-26-15,0 0-5 0,0 0-1 0,0 0 0 16,0 0-31-16,0 0-6 0,-7 3-2 0,7-3 0 15,0 0-21-15,0 0 0 0,-3 6 0 0,-1 4 0 16,4-10 0-16,0 0 0 0,-3 9-12 0,-1-2 4 16,4-7 8-16,0 3 0 0,0-3-9 0,0 0 9 0,-4 6 0 0,4-6 0 15,0 0 0-15,0 0 0 0,0 0 0 0,0 0 0 16,0 0 0-16,0 0 0 0,0 0 0 0,0 0 0 16,0 0 0-16,0 0 0 0,0 0 0 0,0 9 0 15,0-6 0-15,0-3 0 0,0 0 0 0,-7 13 0 16,7-13 0-16,0 3 0 0,0-3 0 0,0 0 0 15,0 0 0-15,0 0 0 0,0 0 0 0,0 0 0 16,0 0 0-16,0 0 0 0,0 0 0 0,0 0 10 16,0 0-10-16,0 0 10 15,7 10 14-15,1-10 2 0,-1 6 1 0,3-6 0 0,-6 0 9 0,3 0 1 16,7 0 1-16,-11-6 0 0,8 6-5 0,0 0-1 16,-1 0 0-16,1 0 0 0,3 0-7 0,-4 6-1 15,5-6-1-15,6 3 0 0,-7-3-9 0,3 0-2 0,12 6 0 16,-12-6 0-16,8 3-2 0,0-3-1 0,3 0 0 0,-3 0 0 15,-1 0-9-15,5 0 10 0,-8 0-10 0,3 0 10 16,1 0-10-16,-4-3 0 0,4 3 0 0,-11 0 0 16,7-6 0-16,-7 6 8 0,-3 0-8 0,0 0 0 15,-4 0 0-15,3 0 0 0,1 6 8 0,-1-3-8 16,-10-3 0-16,11 7 0 0,-8-4 0 0,4-3 0 16,-7 0 0-16,0 0-19 0,8 6 3 0,-1 3 1 15,-7 1-138 1,0-10-28-16,0 0-6 0</inkml:trace>
    <inkml:trace contextRef="#ctx0" brushRef="#br0" timeOffset="128454.2167">4759 12729 1958 0,'-4'0'174'0,"-3"0"-139"0,4 0-35 0,3 0 0 15,0 0 85-15,0 0 11 0,0 0 1 0,0 0 1 16,0 0-66-16,0 0-12 0,7 0-4 0,3 0 0 15,-2 7-16-15,2-14 0 0,4 7 0 0,0 0 0 16,0-6 0-16,-3 3 0 0,3-3 0 0,4 2 0 16,-4-2 8-16,0 3 0 0,4-3 1 0,-1 6 0 15,1-3 18-15,3-4 3 0,-3 7 1 0,-1 0 0 16,1 0 20-16,7 0 4 0,-8 0 1 0,5 0 0 0,-1 0-44 16,0 0-12-16,0 0 0 0,0 7 0 0,0-4 8 15,-3-3-8-15,0 0 10 0,-1 0-10 0,-3 0 10 0,0 0-10 16,1 0 10-16,-1 0-10 0,-4 0 9 0,1 0-9 15,-4 0 8-15,4 0-8 0,-1 0 0 0,-3 0 8 16,-7 0-8-16,0 0 0 0,0 0 0 0,0 0-12 16,0 0 0-16,0 0 1 15,0 0-13-15,0 0-2 0,0 0-1 0,0 0 0 16,0 0-62-16,0 0-13 0,0 0-2 0,-10 6-614 16,3-6-122-16</inkml:trace>
    <inkml:trace contextRef="#ctx0" brushRef="#br0" timeOffset="128704.1455">4840 12990 1440 0,'0'0'128'0,"0"0"-103"0,0 0-25 0,0 0 0 16,0 0 132-16,0 9 20 0,0-9 5 0,0 6 1 15,7 4-72-15,-3-10-14 0,3 9-4 0,0-3 0 16,3-3-27-16,5-3-5 0,-5 7-2 0,1-4 0 16,6-3-4-16,-3 0-1 0,-3 0 0 0,3 0 0 15,4 0-17-15,-8 6-3 0,8-6-1 0,-4-6 0 16,4 6-8-16,-8 0 0 0,8 0 0 0,0-3 8 16,3-4-148-16,-4 7-31 0,1-9-5 15</inkml:trace>
    <inkml:trace contextRef="#ctx0" brushRef="#br0" timeOffset="141610.991">17692 8160 1360 0,'0'0'60'0,"0"0"13"0,0 0-58 0,0 0-15 15,0 0 0-15,0 0 0 0,0 0 68 0,0 0 10 16,3-3 2-16,-3-3 1 0,0-3-3 0,4 2-1 16,-4 4 0-16,3-3 0 0,4-3 4 0,0-1 1 15,1 1 0-15,6-1 0 0,7 1-34 0,0-7-8 16,4 4 0-16,-1-4-1 0,5 0-31 0,-1-3-8 15,0 7 0-15,4-4 0 0,-4 10 0 0,-3-3 0 16,-1 5 0-16,-2-2 8 0,-5 6-8 0,1 0-13 16,-8 6 3-16,5-2 1 0,-5 2 9 0,-6 3-12 15,3 1 12-15,-4-1-12 0,4 7 12 0,-3-7 8 16,-1 4-8-16,1 2 11 0,-1 4 8 0,1-3 1 16,-1 3 1-16,-3 6 0 0,4 3-9 0,-4 0-3 0,0 7 0 15,0 2 0-15,-4 7-1 0,1 10 0 0,-8-1 0 0,1 0 0 16,-1 0 1-16,-3 1 0 0,-4-7 0 0,1 6 0 15,-1 0-9-15,-3 1 12 0,7-1-12 0,-4-9 12 16,4 0-12-16,4-10 0 0,-5-5 0 0,8-11 0 16,4 1 0-16,3-9 8 0,0-10-8 0,7 6 0 15,-4 0 10-15,8-12-10 0,3 6 12 0,7-10-12 16,0 1 9-16,-3 0-9 0,3-7 0 0,-3 7 9 16,3-10-1-16,-7 3 0 0,4-3 0 0,-4 0 0 15,-3 4 4-15,-1 2 0 0,-3-2 0 0,4-1 0 0,-4 3-12 16,-4 4 0-16,1 0 0 0,-4 2 0 0,0-2 0 15,0 9 0-15,3-10 8 0,-3 10-8 16,0 0 0-16,0 0 0 0,0 0 0 0,0 0 0 0,0 0-8 16,-3 10 8-16,-4 6-10 0,3-4 10 0,-3-3 0 15,4 7 0-15,-4 3 0 0,3-3 0 0,-3-4 18 0,4 4 3 16,-5 9 1-16,1-6 0 0,0 0-22 0,0-1 0 16,0 7 0-16,0-6 8 0,4 0 0 0,-4 0 0 15,0 3 0-15,0 0 0 0,3-3 3 0,0 6 1 16,1-6 0-16,3 6 0 0,0 0 0 0,3-3 0 15,-3 3 0-15,4 0 0 0,0 3 21 0,-1 0 5 16,-3 7 1-16,4-10 0 0,-4 0-14 0,0-3-2 16,-4 3-1-16,1 3 0 0,-1-3 9 0,-7 0 1 15,4-6 1-15,-7 9 0 0,0-9-33 0,0 6 0 0,-7 4-12 16,3-4 3-16,1 3 9 0,-1-9 0 16,-7 6 8-16,1 3-8 0,-5-3 0 0,5 0 0 0,-1-3 0 15,0 3 8-15,-3-6-16 0,0-3-4 0,0 3 0 0,-8-1 0 31,5-8-198-31,-8 5-40 0</inkml:trace>
    <inkml:trace contextRef="#ctx0" brushRef="#br0" timeOffset="144946.0152">6498 11738 748 0,'0'0'33'0,"0"-6"7"0,-3-3-32 0,3 6-8 16,0-4 0-16,0 7 0 0,-4-9 84 0,4 9 14 0,0 0 3 0,0 0 1 15,0 0-49-15,0 0-9 16,0 0-3-16,0 0 0 0,-7 0-17 0,0 0-4 16,7 0-1-16,0 0 0 0,-7 0-3 0,0 6 0 0,3-3 0 0,4-3 0 15,-7 7 4-15,0-4 1 0,0-3 0 0,0 9 0 16,0-9 4-16,0 6 1 0,-4-2 0 0,4 2 0 15,-3 3-5-15,3 1-1 0,-4-4 0 0,4-3 0 16,-3 6 0-16,2-2-1 0,-2-4 0 0,3 3 0 16,0 3-11-16,-4 1-8 0,1-1 12 0,3 1-12 15,-1-1 8-15,1 1-8 0,-3 5 0 0,3-5 0 16,0 5 0-16,0-5 0 0,0 9 0 0,3-10 0 16,1 10 21-16,3-4-2 0,3 4-1 0,1 0 0 15,-1 0-7-15,4 6-2 0,4 0 0 0,-4 3 0 16,3 0 25-16,-3 4 5 0,1-4 1 0,2 10 0 0,-3-10-5 15,-3 6-1-15,-1-9 0 0,1 10 0 0,-1-7-7 0,-3 0-2 16,0 4 0-16,-3-4 0 0,-1 0-9 0,1 0-1 16,-8 7-1-16,4-10 0 0,-4 3-6 0,1-3-8 15,-1-6 11-15,1 0-11 0,-1-3 12 0,4-4-4 16,-3-2 0-16,2-1-8 0,-2-3 11 0,-1 4-11 16,4-4 10-16,0-6-10 0,0 0 0 0,0-6 8 15,7 6-8-15,0 0 0 0,-3 0 0 0,3 0 0 16,0-10 0-16,0 10 0 0,0-9 0 0,0-1-12 15,0 10 12-15,3-9-13 0,4 3 1 0,-7 6 1 16,7-3 0-16,0-4 0 0,-7 7 11 0,11 0-10 16,-4 0 10-16,0 0-10 0,0 10 10 0,0-1-8 0,0 1 8 15,0-1-8-15,4 7 8 0,-4-1 0 0,0-2 0 16,0 9 0-16,0-3 0 0,0-1 12 0,-3 1-2 0,3 0-1 16,-4 6 3-16,-3 0 1 0,4 4 0 0,-4-1 0 15,3 6 16-15,1 10 3 0,-4 0 1 0,3 3 0 16,1-3 8-16,-4 9 2 0,0-6 0 0,3 3 0 15,1-2-10-15,-1-11-1 0,1 7-1 0,3-9 0 16,-4 8-14-16,5-8-2 0,-1-7-1 0,3-3 0 16,-3-3-14-16,0 3 8 0,4-15-8 0,3-1 0 15,0-3-10-15,0-6-8 0,4-6-2 0,-1 3-775 16,1-13-155-16</inkml:trace>
    <inkml:trace contextRef="#ctx0" brushRef="#br0" timeOffset="146388.0473">7038 11964 288 0,'0'0'25'0,"0"0"-25"16,0 0 0-16,-4-3 0 0,1-3 143 0,3 6 23 16,0 0 5-16,0-3 1 0,0-4-80 0,0 7-15 15,3-9-3-15,-3 9-1 0,0 0-22 0,0 0-5 16,0 0-1-16,0 0 0 0,0 0 2 0,0 0 0 16,-3 0 0-16,3 0 0 0,0 0-9 0,0 0-2 15,0 0 0-15,-7 0 0 0,3 0-4 0,-3 6 0 16,0-6-1-16,-3 3 0 0,3 4-1 0,-4 2 0 0,4-6 0 0,0 7 0 15,-4 2-1-15,4 1 0 0,0-4 0 0,-3 0 0 16,3 7-1-16,-1 0-1 0,1 3 0 0,0-1 0 16,4 11 5-16,-4-4 2 0,0 12 0 15,0-2 0-15,3 9 2 0,1 0 1 16,-1 3 0-16,1 6 0 0,-1 0-5 0,8 10 0 0,-1 0-1 0,1-1 0 16,3-2-3-16,-4-3 0 0,4 2 0 0,4-2 0 15,-4-7-7-15,3 3-1 0,1-6-1 0,3-3 0 16,-3 3-10-16,-1-6-1 0,4-4-8 0,1-2 12 15,2-1-12-15,1-2 0 0,3-7 0 0,4 0 0 16,-4-13-20 0,0 4-6-16,0 0-2 0,4-7-729 0,0-6-147 0</inkml:trace>
    <inkml:trace contextRef="#ctx0" brushRef="#br0" timeOffset="148871.8377">7465 12544 1094 0,'-7'0'97'0,"3"-3"-77"0,1-3-20 0,-1 3 0 0,1-4 55 0,-1 4 7 15,1-3 2-15,3-3 0 0,3-1-16 0,1 1-2 16,-1-7-1-16,4 7 0 0,0-1-18 0,7-8-4 0,-3 2-1 0,3 3 0 16,0-2 3-16,0-4 1 0,0 3 0 0,-3-3 0 15,3 0 8-15,0 10 2 0,0-7 0 0,0 7 0 32,4 0-12-32,-4-7-3 0,0 13 0 0,-3-3 0 0,3 6-21 0,-7 0 9 0,0 0-9 0,4 0 0 15,-1 6 8-15,-3 3-8 0,0 1 0 0,0 5 0 16,4-2 12-16,-4 12-12 0,-3-6 12 0,3 9-12 31,-4 6 34-31,-3 1 0 0,4 3 0 0,-1 5 0 0,-3 1-34 0,4 0 0 0,-4 10 0 0,0-7-9 16,0 6 9-16,0-9 0 0,0 0 0 0,-4-7 8 15,4 4-8-15,0-13 8 0,-3 1-8 0,-1-4 8 16,4-7 1-16,0-2 1 0,0-3 0 0,0-4 0 16,0 4 8-16,0-13 2 0,0 0 0 0,0 0 0 15,0 0 14-15,11-7 3 0,-1 7 1 0,4-9 0 0,-3 0-2 0,3-7-1 16,4-3 0-16,-1 0 0 0,-2-6-10 0,2-3-1 15,1-7-1-15,3 1 0 0,0-4-8 0,-3-6-2 16,3-3 0-16,0-3 0 0,7-3 5 0,-3 0 1 16,0-4 0-16,-4 4 0 0,4 0-11 0,-4-1-8 15,-7 1 12-15,4 0-12 0,-1 9 8 0,4-3-8 16,-3 3 0-16,3 0 0 0,-3 6 0 0,-1 4 0 16,1 9-13-16,-4-4 5 15,-3 14-16-15,-1 2-4 0,-3 4 0 0,0 3 0 16,-7 6-125-16,0 0-26 0,4 18-5 0,-4-2-743 0</inkml:trace>
    <inkml:trace contextRef="#ctx0" brushRef="#br0" timeOffset="149402.9609">8488 12783 1324 0,'0'0'118'0,"0"0"-94"15,0 0-24-15,0 0 0 0,0 0 68 0,0 0 8 16,0 0 3-16,0 0 0 0,0 0-49 0,0 0-10 15,0 0-1-15,0 0-1 0,0 0-7 0,0 0-2 16,3 6 0-16,4 6 0 0,-3-2 22 0,-4-1 4 0,3 7 1 0,1 3 0 16,-4 0 23-16,0-1 5 0,0 4 0 0,0 0 1 15,0-3-17-15,0 6-4 0,0-6-1 0,0 6 0 16,4-9-28-16,-4 3-6 0,0-7-1 0,0 4 0 16,0-1-8-16,3-2 10 0,-3-13-10 0,4 9 10 15,-4-9-10-15,0 0 0 0,0 0 0 0,7 7 0 31,3-1-31-31,1-12 2 0,-8 6 0 0,8-7-623 0,-1-2-125 0</inkml:trace>
    <inkml:trace contextRef="#ctx0" brushRef="#br0" timeOffset="149543.5569">8608 12193 2523 0,'-11'-6'56'0,"-3"6"11"0,3-3 2 0,-3 3 2 0,4 0-57 16,3 3-14-16,7-3 0 0,0 0 0 16,0 9-95-16,3 1-21 0,1 5-5 0,3 1-879 15</inkml:trace>
    <inkml:trace contextRef="#ctx0" brushRef="#br0" timeOffset="149824.7374">9073 12525 2534 0,'0'0'112'0,"0"0"24"0,0 0-109 0,0 0-27 0,7 10 0 0,4-1 0 15,3 7 12-15,0 0-4 0,0 6 0 0,1 3 0 16,-1 3 4-16,0 6 1 0,-4-5 0 0,-3 5 0 16,-3 1-13-16,-4 2 0 0,-4-2 0 0,-3-1 0 15,-3 1 0-15,-1-7-13 0,-6 6 2 0,2-5 1 16,-6-1-108-16,4-3-22 0,-8 0-4 16</inkml:trace>
    <inkml:trace contextRef="#ctx0" brushRef="#br0" timeOffset="150480.8452">9656 12507 2311 0,'-8'-10'51'0,"8"1"10"0,-3-1 3 0,3-5 0 0,3 2-51 0,1-2-13 0,3-4 0 0,4-6 0 15,3 6 19-15,3-6 1 0,-2-10 0 0,9 7 0 16,1 0-20-16,0 0-16 0,-4-4 4 0,3 10 0 16,-2-3-8-16,-5 6 0 0,1 4-1 0,0-4 0 15,-4 9 21-15,0 4 12 0,-4 3-2 0,1 6 0 16,0 3 0-16,-1 4 0 0,1 9 0 0,-4-1 0 15,-4 14-10-15,4-1 10 0,0 10-10 0,0 3 10 0,-3 0-10 16,-1-3 0-16,-3 2 0 0,4 1 0 0,-4 7 0 0,0-11 8 16,4 4-8-16,-1 0 0 0,4-3 8 15,-3-4-8-15,-4-2 0 0,3-7 8 16,4 0-8-16,-3-9 10 0,-1-3-10 0,1 3 10 16,-1-10 13-16,1 1 2 0,-4-10 1 0,0 0 0 0,0 0-3 0,10 0-1 15,1-10 0-15,3 1 0 0,0-10 26 0,4-9 6 16,3-7 1-16,4-2 0 0,-1-7-9 0,5-10-2 15,-5-5 0-15,8-4 0 0,7-3-12 0,-4-3-4 16,-7-3 0-16,1-6 0 0,6 6-12 0,-7-1-4 16,0 4 0-16,-6 4 0 0,-1 2-12 0,3 3 0 15,1 7 0-15,-7 0-10 0,-4 9 10 0,0 12-13 16,0 1 5-16,-3 3 8 0,-8 9-25 0,4 10 2 16,-3-1 1-16,-4 10 0 15,0 0-158-15,0 10-32 0,-4 8-7 0,1 11-871 16</inkml:trace>
    <inkml:trace contextRef="#ctx0" brushRef="#br0" timeOffset="151118.5328">10756 12017 2718 0,'-10'-18'120'0,"10"15"25"0,3-7-116 0,4 4-29 16,-7-4 0-16,7 4 0 0,7 3 0 0,-7-3-20 31,4 6 4-31,-11 0-1176 15</inkml:trace>
    <inkml:trace contextRef="#ctx0" brushRef="#br0" timeOffset="151468.9883">11366 11541 1497 0,'18'-6'133'15,"-7"2"-106"-15,-4-2-27 0,7 6 0 0,11 6 224 0,-1 4 39 16,1 2 8-16,7 13 1 0,-1 4-166 0,5 5-34 15,-1 10-6-15,-3 9-2 0,0 1-12 0,-4 8-2 16,0 7-1-16,-10 7 0 0,-1-4-12 0,-6 6-2 16,-4-6-1-16,-7 0 0 0,-4 1-18 0,-6-4-4 15,-4 3-1-15,0 0 0 0,-4-3-11 0,-7-7 0 16,-7-5-12-16,1 6 12 16,-1-10-38-16,0-3 0 0,-7-3 0 0,4 3 0 15,-7-12-162-15,3 6-33 0,4-7-7 0</inkml:trace>
    <inkml:trace contextRef="#ctx0" brushRef="#br0" timeOffset="152828.0391">12898 12133 1728 0,'-8'-18'76'0,"8"8"16"0,-3-9-73 0,-1 10-19 0,4-7 0 0,4 7 0 15,-1-10 70-15,5 10 10 0,-1-7 3 0,3 7 0 16,-3-4-50-16,4-3-9 0,-1 7-3 0,1 0 0 15,0 2 5-15,-1-2 1 0,4 6 0 0,0-3 0 16,-7 2-7-16,1 4-2 0,-1-6 0 0,-7 6 0 16,7 6-9-16,-7-6-1 0,0 0-8 0,0 0 12 15,0 10-12-15,-4-1 0 0,1 1 0 0,-4-1 0 16,-1 0 0-16,5 7-18 0,-1-3 4 0,1-4 1 16,-4 0-41-16,3 7-8 15,4 3-2-15,4 0-868 0</inkml:trace>
    <inkml:trace contextRef="#ctx0" brushRef="#br0" timeOffset="153046.7409">13018 12604 2512 0,'0'0'56'0,"0"0"11"0,0 0 2 0,0 0 1 0,0 0-56 0,0 0-14 16,0 0 0-16,0 0 0 0,0 0 0 0,0 0 11 15,0 0-11-15,0 0 10 0,0 0-20 0,0 0-4 16,0 0-1-16,0 0 0 16,0 0-39-16,7 0-8 0,-7 0-2 0,7 0 0 15,0 0-31-15,-7 0-6 0,0 0-2 0,0 0-501 16,10 0-100-16</inkml:trace>
    <inkml:trace contextRef="#ctx0" brushRef="#br0" timeOffset="155951.063">13060 12667 403 0,'0'0'36'0,"-4"-7"-36"16,1 4 0-16,3-3 0 0,-4 3 150 0,1-7 23 16,3 4 5-16,-4 3 1 0,4 3-54 0,0-6-10 15,-3-4-3-15,-1 1 0 0,4 3-23 0,-3 2-5 16,-4-2 0-16,3-3-1 0,1 6-11 0,-1-4-1 15,4 7-1-15,0 0 0 0,0 0-13 0,0 0-2 16,0 0-1-16,0 0 0 0,0 0-26 0,0 0-4 16,0 0-2-16,0 0 0 0,0 0-22 0,4 10-10 15,-1-1 1-15,-3 1 0 0,4-4 9 0,-4 3 8 0,-4 1-8 16,4 5 11-16,0-5 5 0,0-10 2 0,-3 3 0 16,3-3 0-16,-4 9 7 0,4-9 2 0,0 0 0 15,0 0 0-15,-4 7-11 0,4-7-1 0,0 0-1 0,0 0 0 16,0 0-6-16,0 0 0 0,0 0-8 0,0 0 12 15,0 0-12-15,-3-7 8 0,3 4-8 0,0 3 0 16,0-6 8-16,0 3-8 0,0-4 0 0,0 7 0 16,0 0 0-16,0 0 0 0,0 0 0 0,0 0 0 15,7 7 0-15,4-4 0 0,-4 3 0 0,0 4-10 16,0-1-11-16,3 0-3 0,1 1 0 0,-1-1-703 16,5 7-141-16</inkml:trace>
    <inkml:trace contextRef="#ctx0" brushRef="#br0" timeOffset="167437.9061">14647 11980 345 0,'0'0'31'0,"0"0"-31"0,4-10 0 0,3 4 0 16,-4 3 191-16,1-3 32 0,0-4 6 0,3 1 2 15,0 6-121-15,-4-7-24 0,1-2-5 0,-1 9-1 16,1-7-14-16,-1 4-3 0,-3-3-1 0,0 9 0 16,7 0 5-16,-7-10 1 0,0 7 0 0,0-3 0 0,0 6-6 15,0-6-1-15,4 2 0 0,-4-5 0 0,-4 3-28 0,8 3-5 16,3-7-2-16,3 4 0 0,-2-7-6 0,2-2-2 15,1 5 0-15,3-5 0 0,-4 2-3 0,5-3-1 16,-5 1 0-16,4-4 0 0,0 0 2 0,0 3 0 16,-7 4 0-16,4-7 0 0,0-3-4 0,-4 3-1 15,0 7 0-15,0-4 0 0,0 7 0 0,-4 2 0 16,4-2 0-16,-3 0 0 0,0 5-11 0,-4 4 8 16,7-6-8-16,-7 6 8 0,7-3-8 0,3-3 0 15,-6 6 9-15,6-10-9 0,1 10 0 0,-1 0 8 16,1 0-8-16,-4-6 0 0,4 6 0 0,-1 0 0 15,1 6 0-15,-1-6 0 0,-2 10 0 0,2-4 0 0,-3-3 0 16,0 13 8-16,0 3 0 0,0-1 1 0,4-2 0 0,-4 6 0 16,0 0 5-16,0 6 1 0,4-3 0 0,-1 4 0 15,1-1 3-15,3 9 1 0,-3-2 0 0,6-1 0 16,1 1-3-16,-1-1-1 0,1-2 0 0,0 2 0 16,3 1-3-16,0 2 0 0,0-8 0 0,0 5 0 15,1 1-4-15,-1-1 0 0,0-6-8 0,-3 1 12 16,-4-4-2-16,3 0-1 0,1-7 0 0,-4 8 0 15,0-14 2-15,0 4 0 0,-3 3 0 0,-1-10 0 16,5 7-11-16,-8-7 10 0,0-6-10 0,-4 10 10 16,4-10-19-16,-3 6-4 0,-4-9-1 0,3 7 0 15,-3-7-94 1,0 0-20-16,0 0-3 0,0 0-634 0,0 0-127 0</inkml:trace>
    <inkml:trace contextRef="#ctx0" brushRef="#br0" timeOffset="167969.0347">15688 11622 824 0,'0'-9'36'0,"0"9"8"0,0 0-35 0,-3-9-9 0,3-1 0 0,0 10 0 15,0 0 96-15,0 0 18 0,-4-16 3 0,4 7 1 16,0 0-24-16,0 2-5 0,-4 4-1 0,4 3 0 16,0 0-21-16,0 0-5 0,0 0-1 0,0 0 0 15,0-6-9-15,0 6-3 0,0 0 0 0,0 0 0 16,0 0 3-16,0 0 0 0,0 0 0 0,0 0 0 16,0 0-17-16,-7-3-3 0,0 6-1 0,0 3 0 15,0 4-2-15,0-1 0 0,-3 7 0 0,-5 3 0 0,-2 2 9 0,3 11 2 16,-7-4 0-16,-1 7 0 0,1-7-6 0,0 9-1 15,-4-2 0-15,1 3 0 0,-5 2-8 0,5-2-1 16,-4 0-1-16,-1 5 0 0,-2 1-15 0,6 0-8 16,-3 0 10-16,3 0-10 0,0-6 9 15,-3 6-9-15,3-7 8 0,-3 7-8 0,3-9 0 0,-6-1 0 16,2 1 0-16,5-7 0 16,-1 0-36-16,0-3 0 0,4 0 0 0,0-6 0 15,3 0-120-15,8-10-24 0,-1-2-5 0</inkml:trace>
    <inkml:trace contextRef="#ctx0" brushRef="#br0" timeOffset="170341.1025">16006 12560 1555 0,'0'0'138'0,"0"0"-110"0,0 0-28 0,0 0 0 16,10-9 36-16,-3-1 3 0,0 4 0 0,0 3 0 15,0-4 8-15,0 7 1 0,0-9 1 0,1 9 0 16,-5-9-10-16,4 6-3 0,-3-4 0 0,3 1 0 15,-7 6 5-15,3-3 1 0,4-3 0 0,0-4 0 16,0 7-10-16,0-3-1 0,0-4-1 0,1 7 0 16,-1-3-9-16,0-3-1 0,3 2-1 0,-3 4 0 15,4-3-7-15,-4 3 0 0,0-4-1 0,0 7 0 16,0-3-1-16,0 6 0 0,4-3 0 0,-1 10 0 16,-6-4 10-16,6 4 1 0,1-1 1 0,0 7 0 15,-4-4-22-15,0 13 0 0,3-6 0 0,-3 6-12 16,-3 3 24-16,-1 1 5 0,-3 5 1 0,0-6 0 0,0 7 10 15,0-1 1-15,-7 1 1 0,0-7 0 0,0 6 0 0,0-5 0 16,-3-1 0-16,-1-3 0 0,-3 0-6 16,0-6-2-16,0 6 0 0,-4-6 0 0,-3-7-6 0,3 4 0 15,1 3-1-15,-1-3 0 0,-3-7-15 0,0 0 0 16,3 1 0-16,0-1 0 16,-3-3-20-16,0-2-6 0,0-4-2 0,3 0 0 15,4-4-89-15,0-2-19 0,-4-6-3 0,8-4-956 0</inkml:trace>
    <inkml:trace contextRef="#ctx0" brushRef="#br0" timeOffset="170512.9452">16210 11996 2498 0,'-14'0'55'0,"14"0"11"0,-7 0 2 0,0 0 3 0,0 3-57 0,7-3-14 0,0 0 0 0,0 0 0 16,-7 6 20-16,3-3 2 0,4 6 0 0,-3-2 0 15,3 2-33-15,0 1-6 0,-4 5-2 0,4-5 0 32,0 2-178-32,-3 4-36 0,-4 9-7 0,0-6-2 0</inkml:trace>
    <inkml:trace contextRef="#ctx0" brushRef="#br0" timeOffset="171012.8274">16828 12058 979 0,'0'0'43'0,"0"0"9"0,0 0-41 0,0 0-11 0,0 0 0 0,0 0 0 16,-4-6 184-16,4 6 34 0,0 0 7 0,0 0 2 16,0 0-118-16,0 0-23 0,7-9-5 0,-7 9-1 15,7 0-25-15,0-4-6 0,4-2-1 0,3 6 0 16,3 0-12-16,1-6-4 0,7 3 0 0,-1 3 0 16,5 0 10-16,-1-7 2 0,0 7 0 0,0 0 0 15,-3 0-20-15,3 0-4 0,-3 7-1 0,3-7 0 16,-3 0-19-16,0 3 8 0,3 3-8 0,-3-6 0 15,3 0-11-15,-4 0-9 0,1 0-1 0,3-6-1 16,4 3-134-16,0 3-26 0,-4-7-6 0</inkml:trace>
    <inkml:trace contextRef="#ctx0" brushRef="#br0" timeOffset="171548.7863">17921 11782 1094 0,'0'0'48'0,"0"0"11"16,0 0-47-16,4-9-12 0,-4 3 0 0,3-4 0 15,-3 1 163-15,4-1 30 0,-8-5 7 0,4 2 0 16,0-3-84-16,7-2-18 0,-3 2-3 0,6 3-1 0,1-2-33 0,3-1-6 15,-3 4-2-15,3-7 0 0,0-6-11 0,3 9-2 16,1-3-1-16,0 3 0 0,-1 4-15 0,-2-4-4 16,2 4 0-16,1-4 0 0,-8 7-6 0,4 2-2 15,4 4 0-15,-7-3 0 0,-1 6 16 0,1 0 4 16,-1 0 0-16,5 6 0 0,-1-3-32 0,0 7 0 16,-4 5 0-16,4 4 0 0,1 0 12 0,2 6-4 15,1 3-8-15,3 7 12 0,-3-7 4 0,3 7 1 16,-7-1 0-16,7 4 0 0,4-4-7 0,-1 1-2 0,1 2 0 0,0-2 0 15,0-1 19-15,-1-5 3 0,1-1 1 16,-4 6 0-16,0 1-31 0,0-1 8 0,-6-2-8 0,2 2 0 31,-3-3-93-31,0-9-22 0,-3 3-4 0,0-6-682 0,-4-3-137 0</inkml:trace>
    <inkml:trace contextRef="#ctx0" brushRef="#br0" timeOffset="171876.8353">18824 11328 1555 0,'0'0'138'0,"4"-10"-110"15,-1 4-28-15,4-4 0 0,-3 7 80 0,-4 3 10 16,7-6 2-16,-7 6 1 0,0 0-9 0,0 0-3 15,0 0 0-15,0 0 0 0,0 9-24 0,-4 1-5 16,-3 6 0-16,0 2-1 0,0 1-7 0,-7 6 0 16,0 4-1-16,-7 5 0 0,0 10 9 0,-1-6 3 15,-6 5 0-15,-3 4 0 0,-5 4-25 0,5-4-5 16,-5 6-1-16,1 0 0 0,0 1-8 0,3-1-3 16,-3 0 0-16,-1 1 0 0,5-1-13 0,-1 0 0 15,4 0 0-15,-1-5 0 16,-2 2-27-16,-1-3-8 0,4-3-1 0,-4 0-1 15,4 3-176-15,0-7-35 0,3-5-8 0,11-13 0 0</inkml:trace>
    <inkml:trace contextRef="#ctx0" brushRef="#br0" timeOffset="172423.5823">19138 12275 403 0,'0'0'36'0,"0"0"-36"0,0 0 0 0,0 0 0 16,4 0 129-16,-4 0 19 0,0 0 4 0,0 0 1 16,0 0-37-16,0 0-8 0,0 0-2 0,0 0 0 15,0 0 18-15,0 0 3 0,0 0 1 0,0 0 0 16,-7 9-24-16,0 0-5 0,-4 7-1 0,4 3 0 16,0 0-29-16,3 0-5 0,-3 12-2 0,0-3 0 15,4 0-17-15,-1 7-3 0,1-7-1 0,-1 0 0 16,4-3-23-16,4-6-5 0,-1 6-1 15,1 0 0-15,-4-12-12 0,3-4 8 0,4 7-8 0,0-10 0 16,-3-3 0-16,7 4-20 0,-4-7 4 0,0-7 0 16,3-2-199-16,4-7-39 15,4-12-8-15,3-6-2 0</inkml:trace>
    <inkml:trace contextRef="#ctx0" brushRef="#br0" timeOffset="172548.5529">19389 11820 2502 0,'0'0'55'0,"-7"0"11"0,3 0 2 0,-3-3 3 0,0-4-57 0,0 7-14 16,7 0 0-16,0 0 0 0,-4 7 0 0,-3-4-10 15,4 3 2-15,3-6-729 16,-7 3-146-16</inkml:trace>
    <inkml:trace contextRef="#ctx0" brushRef="#br0" timeOffset="173657.6778">20736 11293 986 0,'0'0'44'0,"4"-9"8"0,6 2-41 0,-3 4-11 16,-3 3 0-16,-4 0 0 0,7-6 102 0,-7 6 18 15,7 0 4-15,-7 0 1 0,7-3-21 0,-7 3-4 16,0 0 0-16,0 0-1 0,0 0-49 0,0 0-10 15,0 0-1-15,0 0-1 0,0 0-3 0,0 0-1 0,-7 3 0 0,-4 6 0 16,1-2-6-16,-8 8 0 16,-3-5-1-16,3 2 0 0,-3 4 2 0,0 3 1 15,0 0 0-15,-4 6 0 0,-3-6-20 0,3-1-10 16,1 7 10-16,-1 1-10 0,0-8 0 0,1 7 0 0,-1-3 0 0,-3 0 0 16,3-3 0-16,0 3 0 0,1-6 8 0,-1 3-8 15,0-4 10-15,0-2-10 0,1 2 10 0,-1-5-10 16,4 6 12-16,3-13-3 0,1 6-1 0,3-3 0 15,-1-2 1-15,5 2 0 0,10-6 0 0,0 0 0 16,-4 0 5-16,4 0 1 0,0 0 0 0,0 0 0 16,0 0 2-16,7 9 1 0,0-9 0 0,11 6 0 15,3-2-10-15,0 2-8 0,4-3 12 0,3 6-12 16,4 1 23-16,-4-4-3 0,4 3 0 0,0 1 0 16,0-1 2-16,3 1 0 0,0-4 0 0,4-3 0 0,0 3-13 15,-4 4-9-15,-3-1 12 0,3-3-12 0,-3-2 16 16,0 2-3-16,-1-6-1 0,5 3 0 15,-8-3-35-15,0 0-7 16,-7 0-2-16,4 0 0 0,-4 0-4 0,-3 6 0 16,-4-6-1-16,0 3 0 0,0-3-52 0,-3 7-11 0,-4-7-1 15,0 9-570-15,-4-3-113 0</inkml:trace>
    <inkml:trace contextRef="#ctx0" brushRef="#br0" timeOffset="174016.9559">20292 12149 1652 0,'0'0'36'0,"0"0"8"0,0 0 2 0,7-6 0 0,-4 3-37 0,-3 3-9 0,4 0 0 0,-4 0 0 15,7-7 92-15,-7 7 16 0,7 0 3 0,0 0 1 16,-7 0-48-16,7 0-10 0,0 0-2 0,4 0 0 16,-1 0 13-16,4 0 3 0,-3 7 0 0,7-7 0 15,-1 3-32-15,4 3-7 0,4-6-1 0,0 6 0 16,3-6 7-16,-3 4 1 0,-1-4 0 0,5 0 0 15,2 0-36-15,1 0 0 0,0-4 0 0,0-2 0 16,3 6-156-16,-3 0-39 0,-4-9-7 0</inkml:trace>
    <inkml:trace contextRef="#ctx0" brushRef="#br0" timeOffset="174954.2327">21943 10578 1558 0,'0'0'34'0,"0"-6"7"0,-4-4 2 0,4-2 1 0,7 2-35 0,-7-5-9 15,-7 9 0-15,4-4 0 0,3 1 112 0,-4 6 21 0,4-4 4 0,0 7 1 16,-7 0-54-16,7 0-12 0,0 0-1 0,0 0-1 16,-3 7-42-16,3 5-8 15,3 4-1-15,4 12-1 0,-3-3 11 0,3 10 3 0,0-1 0 0,3-3 0 16,1 10-16-16,-4-3-4 0,-3-1 0 0,3 14 0 15,3-4 0-15,-3-3 0 0,-3 9 0 16,-1 0 0-16,1 4 23 0,-1-4 4 0,-3 0 1 0,0 1 0 16,-7-1-16-16,0-3-4 0,7-3 0 0,0-3 0 15,-10 3-6-15,6-6-2 0,4 6 0 0,0-13 0 16,0 4 16-16,-3-4 4 0,3-5 0 0,0-4 0 16,7-6-22-16,-7-1-10 0,-4-2 10 0,4-7-10 15,4 1 8-15,-1-1-8 0,-3-9 0 0,0 0 9 16,0 0-9-16,0 0 0 0,0 0 0 0,4-9 0 0,-8-1 0 15,11-8 0-15,0 2 0 0,0-3 0 0,0-6 0 0,4-3 0 16,7-7 0-16,3 7 0 0,0-6 0 0,0 5 0 16,0-5 0-16,8 6 0 0,6 3-19 0,0 3 1 15,-7-3 0-15,4 6 0 0,7 3 18 0,-4 0 16 16,-3 7-4-16,-4 0 0 16,0 5-35-16,1-2-7 0,-5 3-2 0,-3 3 0 0,-3 3 32 0,-4 3 0 15,7-2 0-15,-7 5 0 0,-3-3 0 0,0 4 0 16,-4 5 0-16,-4-2 0 0,1-4 20 0,-4 7 9 15,-4-7 3-15,1 10 0 0,-4-3-32 0,0-4 0 16,-15 4 0-16,1 3 0 0,0-3 16 0,-7 2-4 16,-7 1 0-16,-4 0 0 0,-7 3-12 0,0-3 11 15,-3 0-11-15,-1-10 10 0,1 10-10 0,3-10-14 16,11-2 3-16,-4-4 1 16,4 6-90-16,-1-9-19 0,8-3-3 0,3-3-685 15,8-4-137-15</inkml:trace>
    <inkml:trace contextRef="#ctx0" brushRef="#br0" timeOffset="175985.2439">22638 11927 1857 0,'-7'0'40'0,"7"0"9"0,0 0 2 0,0 0 2 0,0 0-42 0,0 0-11 0,0 0 0 0,7 9 0 16,7-9 64-16,-4 0 10 0,1 0 2 0,7 0 1 16,6-9-35-16,1-1-7 0,-7 1-2 0,3-1 0 15,4-5-14-15,3 5-3 0,-4-9-1 0,-2 4 0 16,-5 2-4-16,1-3-1 0,3-2 0 0,-7 2 0 16,-3 3 30-16,-1-8 7 0,1 2 1 0,0 6 0 15,-8-6-26-15,1-3-5 0,-1 4-1 0,1-1 0 16,-1 0-6-16,-3 0-2 0,-3 0 0 0,-1-3 0 15,4 10-8-15,-3-4 0 0,-1 7 0 0,1-1 0 0,3 4 0 0,-8-3 0 16,5 9 0-16,-4-3 0 0,0 3 28 0,0 0 3 16,7 0 1-16,-4 0 0 0,-10 0-32 0,4 3 0 15,3-3 0-15,-4 9 0 0,4-3 0 0,-4 4 0 16,-6 5 0-16,10-2 0 0,0-4 0 0,-1 13 0 16,-6-3 0-16,4 3 0 0,6 3 9 0,-6 3 3 15,-1 4 0-15,-3-1 0 0,0 4 0 0,3-1 0 16,4 10 0-16,-3 0 0 0,-4 0 1 0,3-3 1 15,4 9 0-15,-4-3 0 0,-3 3 1 0,0-6 0 16,7-3 0-16,-4 3 0 0,4-10 5 0,-3 0 0 16,-1 1 1-16,1-7 0 0,6 0-21 0,-6-2 8 15,-1-8-8-15,4 1 0 0,0-3 9 0,0-7-9 16,3 1 12-16,1-1-12 0,-8-9 11 0,11 0-11 0,0 0 10 0,0 0-10 16,0 0 12-16,0 0-3 0,4-9-1 15,-1-1 0-15,1-5-8 0,-4-4 0 0,3 0 0 0,4 0 8 16,7-6-8-16,1-3 0 0,-8 3 0 0,10-4 0 15,4-5 0-15,1 6 0 0,-1-7 0 0,0 7 8 16,4-6-8-16,-1-1-12 0,1 7 2 0,0 0 1 16,3-7-1-16,0 10 0 0,7-3 0 0,1 3 0 15,-8 6 10-15,4-6-13 0,-1 6 5 0,1 0 8 16,-4 0-8-16,-3 4 8 0,0 5 0 0,-1-2 0 16,1-4 0-16,-7 10-11 0,-4 3 11 0,4-4-8 15,-8 4 8-15,-3-3-12 0,-7 6 12 0,0 0-12 16,0 0 4-16,0 0 0 0,0 9 0 0,-7 7 0 15,-3-7 8-15,-8 7 0 0,4 3-9 0,0 0 9 16,-7 0 8-16,3-1 5 0,-3 4 2 0,0 0 0 0,-1 3-15 16,5 1 0-16,-4-5 0 0,3 5 0 15,4-8 0-15,0 1 0 0,-4 6 0 0,4-6 0 0,7-3 0 0,0 3 0 16,-4-4 0-16,1-2 0 0,3 2 0 0,3 1 0 16,8-3 0-16,-4-4 0 0,-4 1 0 0,8-1 0 15,6 3 0-15,1-8 0 16,-1 2-187-16,1-3-40 0</inkml:trace>
    <inkml:trace contextRef="#ctx0" brushRef="#br0" timeOffset="179272.8268">22811 12165 288 0,'0'0'25'0,"0"0"-25"16,0 0 0-16,0-6 0 0,-15 6 50 0,12-4 5 0,3 4 1 0,0 0 0 15,0-6 1-15,-4 0 1 0,4 3 0 0,0 3 0 16,0 0 6-16,0 0 0 0,-7-7 1 0,7 7 0 16,0 0-4-16,0 0-1 0,-3 0 0 0,3 0 0 15,0 0-7-15,0 0-1 0,-4-9-1 0,-6 9 0 16,-4-3-11-16,3 3-3 0,11 0 0 0,-3 0 0 16,-8-6-7-16,4 6-2 0,7 0 0 0,0 0 0 15,-7 0-12-15,3 0-4 0,-3 0 0 0,7 0 0 16,0 0-1-16,0 0-1 0,-10 0 0 0,10 0 0 15,0 0 23-15,0 0 5 0,-4 0 1 0,1-3 0 16,3 3-5-16,0 0-1 0,0 0 0 0,0 0 0 16,-4-7 5-16,4 7 1 0,0 0 0 0,0 0 0 15,0 0 16-15,0 0 3 0,0 0 1 0,4 10 0 16,3-1-38-16,-7 0-7 0,0-2-2 0,3 2 0 16,-3 7 5-16,7-7 1 0,0 4 0 0,7-4 0 0,4 7-3 15,-4 0-1-15,-3-4 0 0,-1-2 0 16,-3 5 2-16,4-5 1 0,-4-1 0 0,0 7 0 0,-3-13-17 15,3 6 0-15,10 4 8 0,-3-10-8 16,-14-3-79-16,7 6-19 0,4-3-4 0,0-3-1 0</inkml:trace>
    <inkml:trace contextRef="#ctx0" brushRef="#br0" timeOffset="179913.8293">22916 12130 666 0,'0'0'14'0,"0"0"3"0,-7 0 1 0,7 0 2 16,0 0-20-16,0 0 0 0,-10-6 0 0,3 6 0 15</inkml:trace>
    <inkml:trace contextRef="#ctx0" brushRef="#br0" timeOffset="180491.289">22708 12077 781 0,'0'0'34'0,"0"0"8"0,-3-6-34 0,3 6-8 16,7 0 0-16,-7 0 0 0,0 0 62 0,0 0 10 15,7-3 3-15,0-4 0 0,-4 4 3 0,-3 3 1 16,0 0 0-16,0 0 0 0,11-6-20 0,-11 6-4 16,0 0-1-16,0 0 0 0,0 0-16 0,0 0-3 15,0 0-1-15,0 0 0 0,-3 0-9 0,3 0-1 16,0 0-1-16,0 0 0 0,-8-3 12 0,8 3 2 15,0 0 1-15,0 0 0 0,0 0-2 0,0 0 0 16,0 0 0-16,0 0 0 0,8-6 0 0,-8 6-1 16,0 0 0-16,0 0 0 0,7 6-1 0,-7-6 0 0,0 0 0 0,0 0 0 15,0 0-16-15,0 0-3 0,0 0-1 16,0 0 0-16,-4 3-6 0,4-3 0 0,0 0-8 0,0 0 12 16,-3 6-12-16,3-6 8 0,0 0-8 0,0 0 0 15,0 0 11-15,0 0-11 0,0 0 12 16,0 0-12-16,7 3 11 0,-7-3-11 0,0 0 10 0,0 0-10 15,10 10 10-15,-10-10-10 0,0 0 10 0,-3 6-10 16,3-6 9-16,0 0-9 0,3 3 8 0,-6 3-8 16,-4 4 16-16,7-10-3 0,7 9 0 0,-7-9 0 15,-4 10 3-15,4-4 0 0,11 3 0 0,-4 1 0 16,-4-1-6-16,4 1-1 0,-3 5 0 0,10-5 0 16,4 2 3-16,-4 4 0 0,-4 0 0 0,1-4 0 0,3-2-12 0,0 5 0 15,-10 4 0-15,6-10 8 0,-3 7 21 0,7 0 4 16,-3-4 1-16,0-2 0 0,-8-1-34 0,8 7 0 15,-1-7 0-15,-3 1 0 0,4-1 12 0,-4 0-12 16,-4 1 12-16,5-4-12 0,-1-3 8 0,-4 4-8 16,-3-7 0-16,0 0 0 0,7 9 0 0,0-3 0 15,-7-6 0-15,0 0 0 0,0 0 0 0,0 0 0 16,0 0 0-16,0 0 0 0,0 0 0 0,7 3 0 16,0-3 0-16,-7 0 0 0,0 0 0 0,0 0 0 15,7-3-12-15,-7 3 3 16,0 0-54-16,0 0-10 0,7-6-3 0,-7 6-684 15,0 0-136-15</inkml:trace>
    <inkml:trace contextRef="#ctx0" brushRef="#br0" timeOffset="181499.6751">24469 11309 1267 0,'0'0'56'0,"0"0"12"0,3-10-55 0,-3 1-13 16,4-4 0-16,3 4 0 0,-4 0 140 0,4 5 24 16,0-5 6-16,-3 3 1 0,-4 6-89 0,0 0-18 15,0 0-3-15,0 0-1 0,0 0-44 0,0 0-16 16,0 0 9-16,0 9-9 0,-4 1 0 0,1 5 0 16,-1 1 0-16,-3 3 0 0,0 0 37 0,4 6 3 15,-4-3 0-15,0 3 0 0,-4 3-13 0,4-3-3 16,7 0 0-16,0-3 0 0,0 0-3 0,0-3-1 15,0-7 0-15,0 4 0 0,4 3 0 0,3-10 0 16,0 1 0-16,0-1 0 0,0-3-20 0,3-6 0 16,4 3 0-16,1-3 0 0,-1 0 0 0,3-3 0 15,1-3 0-15,0-3 0 0,-1-1 11 0,1 1-3 0,3-10 0 0,-3 3 0 16,-1-2-8-16,1-1 8 16,0-6-8-16,-1 6 8 0,4-9-8 0,-3 3 12 0,0-1-12 0,-1 4 12 15,4-3-12-15,1 7 8 0,2 2-8 0,1-3 8 16,-4 3-8-16,0 7 8 0,-3 0-8 0,0 5 8 15,-1 4-8-15,1 0 8 0,0 4-8 0,-1 2 8 16,1 3-8-16,-4 7 0 0,0-4 0 0,0 7 0 16,-3-3 0-16,-1 3 0 0,-3-4 8 0,-3-2-8 15,-4 9 28-15,0-9 3 0,-4 2 1 0,1-2 0 16,-1-1-20-16,-3 1-3 0,0-4-1 0,-7 1 0 16,3-1 0-16,-6-3 0 0,-1 10 0 0,1-7 0 15,-1-5-8-15,-3 2 0 0,-4-6 0 0,-3 3 8 16,3-6-8-16,-3 3-9 15,0-6 9-15,-1-4-13 16,5 1-79-16,-4-7-16 0,3 4-4 0</inkml:trace>
    <inkml:trace contextRef="#ctx0" brushRef="#br0" timeOffset="181640.2657">24807 10650 2271 0,'0'0'50'0,"0"0"10"0,4-9 3 0,-1 3 1 0,1 2-52 0,-4 4-12 0,0 0 0 0,0 0-1007 16</inkml:trace>
    <inkml:trace contextRef="#ctx0" brushRef="#br0" timeOffset="182452.5773">27118 10998 921 0,'0'0'82'0,"0"0"-66"16,7-9-16-16,-3 3 0 0,-4-4 145 0,0 7 26 15,0-6 5-15,-4 2 0 0,1-2-48 0,-1 0-9 16,-3-1-3-16,0 1 0 0,-4 3-64 0,4-4-14 16,-3 7-2-16,-4-3-1 0,3 6-35 0,-3 0 0 15,3 0 0-15,1 0 0 0,-4 0 8 0,0 0-8 16,-1 0 0-16,8 6 0 0,-7-3 11 0,4-3-11 16,-8 6 10-16,4-2-10 0,0 2 0 0,0-3 0 15,0 6 0-15,-8 7 0 0,1-7 12 0,-3 10-3 16,2-3-1-16,-2 9 0 0,3-3 23 0,3 3 4 0,-3 0 1 0,3 3 0 15,4 7-13-15,0-7-3 16,0 7 0-16,7-7 0 0,0 0-12 0,7-3-8 0,0-6 8 0,3 0-8 16,4-4 0-16,-3 1 0 0,6-3 0 0,1-4 0 15,-1-3 20-15,1-3 10 0,3-3 2 0,0 0 0 16,0-3-24-16,4-3-8 0,-4-3 0 0,4-1 9 16,-1-2-1-16,1-4 0 0,0 0 0 0,-1-3 0 15,5 1 4-15,-5-7 0 0,4-4 0 0,0 1 0 16,-3 0-12-16,0-3 8 0,-1-1-8 0,5 1 8 15,2 12 10-15,-6-6 2 0,0 6 0 0,-4 10 0 16,-4-1 7-16,4 1 1 0,-3 9 1 0,-4 9 0 16,-3 1-15-16,-1-1-3 0,1 1-1 0,-1 8 0 15,4 7-10-15,0 1 0 0,0 2 0 0,-3 0 0 16,3 3 0-16,3-9 0 0,-3 3-11 0,8 4 11 16,-5-11-104-16,4 7-15 0,4-6-3 0,0-3-986 15</inkml:trace>
    <inkml:trace contextRef="#ctx0" brushRef="#br0" timeOffset="185133.346">26973 12228 1566 0,'0'0'34'0,"0"0"7"0,-3-7 2 0,-1 4 1 0,-3-3-35 0,0 6-9 16,0-6 0-16,0 2 0 0,-3 4 28 0,-1 0 3 15,0 0 1-15,1 0 0 0,-1 0 0 0,1 0 0 16,-4 0 0-16,-1 4 0 0,1 2 0 0,-3 0 0 15,3-3 0-15,-8 4 0 0,5 2 12 0,-1-6 4 16,-7 7 0-16,4 5 0 0,0-5 4 0,0 5 2 16,3-2 0-16,1 2 0 0,-5 4 1 0,8-3 0 15,0 3 0-15,-3 0 0 0,6-1-37 0,0-2-7 16,4 3-2-16,0 0 0 0,4 0-9 0,-1-4 0 16,4 10 0-16,0-6 0 0,4 0 0 0,3 0-14 15,3-10 2-15,1 10 0 16,0 3-40-16,-1-10-8 0,8 7-2 0,-4-3 0 15,0 3-127-15,4-10-26 0,-1 1-5 0,4-1 0 0</inkml:trace>
    <inkml:trace contextRef="#ctx0" brushRef="#br0" timeOffset="185618.184">27340 12541 633 0,'0'0'56'16,"0"0"-44"-16,0 0-12 0,0 0 0 16,0-6 174-16,0 6 33 0,0-10 6 0,0 1 2 0,-3 0-87 15,3-1-16-15,-4 4-4 0,4 6-1 0,0-3-52 0,-3-3-11 16,3-4-1-16,-4 1-1 0,4 9-9 0,-3-3-1 16,-1-4-1-16,4 7 0 0,0-3-12 0,0 3-3 15,0 0 0-15,0 0 0 0,0 0 20 0,0 0 3 16,0 0 1-16,-7 0 0 0,7 0-26 0,0 0-5 15,-3 3-1-15,3-3 0 0,-4 10-8 0,0-4 0 16,1 3 9-16,3 1-9 0,0-1 12 0,0 7-3 16,0-4 0-16,0 4 0 0,3-6-9 0,1 8 8 15,-4-2-8-15,4-3 8 0,-1-4 0 0,1 7 0 16,3-1 0-16,-4-2 0 0,4 3-8 0,0-7 0 16,-3 0 0-16,3-2 0 0,0-4 0 0,0 3 8 15,4-3-8-15,-1-3 0 0,1-3 0 0,3-3 0 16,-4 3 0-16,5-7 0 0,-5 1-8 0,1-4 8 15,3 1 0-15,-4-4 0 0,1 7 0 0,-4-10 0 16,0 3 0-16,-3-3 0 0,-4 1 20 0,0 2 0 16,0-3-1-16,0 0 0 0,-4 0 4 0,1 4 1 0,-1-4 0 15,1 3 0-15,-5 4-10 0,5 2-2 0,-4 1 0 0,0 3 0 16,-4 2-12-16,1-2 0 0,-1 6 0 0,0 0 0 16,-3 0-24-16,0 6 3 0,-3-2 0 0,-1 5 0 15,-3-3-138 1,3 4-27-16,1-1-6 0,2 1 0 0</inkml:trace>
    <inkml:trace contextRef="#ctx0" brushRef="#br0" timeOffset="186039.376">27852 12362 2156 0,'7'-6'48'0,"3"-3"9"0,1 6 3 0,0-4 0 0,-1-2-48 0,1-1-12 16,-1 4 0-16,-3 3 0 0,4-3 50 0,-4 6 8 16,-7 0 2-16,0 0 0 0,7 6-23 0,-3 3-4 15,3 1-1-15,-4 9 0 0,1-4-32 0,-4 4 0 16,0 0 0-16,0 0 0 0,0 6 0 0,0 0 0 16,0-6 0-16,0 0 0 0,3-1 13 0,-3-2-4 15,0 0-1-15,0-4 0 0,0-2 4 0,0-1 0 0,0 1 0 0,0-4 0 16,0-6-12-16,0 0 8 0,0 0-8 15,0 0 8-15,0 0 0 0,0 0 0 0,0 0 0 0,0 0 0 16,4-10 29-16,-1 1 6 16,1-7 1-16,6-2 0 0,1 2-29 0,0-3-6 0,6 0-1 0,1 4 0 15,3-4-8-15,0-3 8 0,4 0-8 0,0 3 8 16,-8 6 0-16,4-2-8 0,1-1 12 0,-1 7-4 16,-4 6-8-16,1-4 0 0,0-2 0 15,-4 9 0-15,-4 0 0 0,1 6 0 0,-4-3 0 0,4 7 0 16,-8-4 0-16,1 3 0 0,3 1 0 0,-4-1 0 15,1 7 0-15,-4-4 0 0,0 4 0 16,0 3 0-16,-4-3-14 0,4-4-8 0,-10 7-2 16,10 3 0-16,0-3-182 15,-4-7-37-15</inkml:trace>
    <inkml:trace contextRef="#ctx0" brushRef="#br0" timeOffset="186958.3905">28921 12221 1220 0,'7'-3'27'0,"-4"-3"5"0,4-4 2 0,4 4 0 0,-4-3-34 0,0 6 0 0,-7-4 0 0,14-2 0 15,-10 0 100-15,-1-1 12 0,1 4 4 0,-4 6 0 16,0 0-58-16,3-3-11 0,-3 3-3 0,0 0 0 15,0 0-26-15,0 0-6 0,0 0 0 0,0 0-1 16,0 0-11-16,0 0 0 0,0 0 0 0,0 0 0 16,0 0 0-16,0 0 0 0,0 0 0 0,0 0 0 15,0 0 8-15,0 0-8 0,0 0 8 0,0 0-8 16,0 0 28-16,0 0 0 0,0 0 0 0,0 0 0 16,0 0 0-16,0 0 0 0,0 0 0 0,0 0 0 15,7-7-28-15,-7 7 0 0,0 0 0 0,0 0 0 0,0 0 0 16,0 0 0-16,0 0 0 0,0 0 0 0,0 0 0 0,0 0 0 15,0 0 0-15,0 0 0 0,0 0 0 0,0 0 0 16,0 0 0-16,0 0 0 0,0 0 0 0,0 0 0 16,0 0 0-16,0 0 0 0,0 0 0 0,0 0 0 31,0 0 0-31,0 0 0 0,0 0 8 0,0 0-8 0,0 0 8 0,0 0-8 16,0 0 12-16,0 0-4 0,0 0 0 0,0 0 0 0,0 0-8 0,0 0 12 15,0 0-12-15,0 0 12 0,0 0-12 0,0 0 12 16,0 0-12-16,0 0 12 0,0 0-12 0,0 0 0 15,0 0 9-15,0 0-9 0,0 0 11 0,0 0-3 16,-7 0 0-16,7 0 0 0,-7 0 11 0,4 7 1 16,3-7 1-16,-7 0 0 0,-4 0-21 0,11 0 0 15,0 3 0-15,0-3 0 0,-7 6 0 0,7-6 0 16,-7 0 0-16,-4 0 0 0,11 0 0 0,-3 6 12 16,-8-2-4-16,4-4 0 0,0 6-8 0,-3-3 0 15,-1 3-8-15,0-3 8 0,1-3 0 0,3 7 0 0,0-4 0 16,-4 3 8-16,1-3-8 0,6 3 9 0,-7 4-9 0,11-4 10 15,-7-3-10-15,7-3 0 0,0 0 9 0,0 0-9 16,0 0 0-16,0 10 9 0,0-10-9 16,0 9 0-16,7-3 9 0,-7 4-9 0,0-10 0 0,11 9 9 15,0-3-9-15,-8-2 12 0,8 5-12 0,-4-3 12 16,0 4-12-16,0-7 0 0,-4 3 0 0,8-3 0 16,-4 3 0-16,0 4 8 0,-7-10-8 0,0 9 8 15,11-2 21-15,-11-7 4 0,0 0 1 0,3 9 0 16,-3-6-22-16,0-3-12 0,0 0 12 0,0 10-12 15,-3-4 21-15,-1 3-2 0,-3 1-1 0,4-1 0 16,-4-3-8-16,-8 4-2 0,5-7 0 0,-4 6 0 16,-7-2-8-16,3 2 0 0,0 0 0 0,1 1 0 15,-5-1 0-15,1-3 0 0,-3-2 0 0,2 2 0 16,-2 3-125-16,-4-2-21 0,13-4-4 0,-2 3-528 16,-1-3-106-16</inkml:trace>
    <inkml:trace contextRef="#ctx0" brushRef="#br0" timeOffset="187520.7586">29168 11989 964 0,'0'0'43'0,"7"0"9"0,-4-3-42 0,11-3-10 16,-3 6 0-16,0-6 0 0,-1 6 144 0,4-4 26 15,0 4 6-15,-3 0 0 0,7 0-36 0,-8 0-8 16,11 0-2-16,0-6 0 0,-3 3-41 0,3 3-8 16,0-6-1-16,1 6-1 0,-1-3-49 0,0-4-10 15,0-2-1-15,4 6-1 0,-4-3-18 0,4-4 0 16,-1 1 0-16,1 2 0 15,-4-2-20-15,0 6-7 0,-3-3-1 0,0-4-1 16,-1 7-56-16,-6-3-11 0,3 0-3 0,-7 2-527 16,-7 4-106-16</inkml:trace>
    <inkml:trace contextRef="#ctx0" brushRef="#br0" timeOffset="187833.1816">29383 11738 921 0,'0'0'82'0,"0"-9"-66"16,0-7-16-16,7 4 0 0,-4-4 226 0,5 7 42 16,-1-7 8-16,3 7 1 0,-10-1-152 0,11 1-30 15,-8 2-7-15,8 4 0 0,-4 3-48 0,0 3-10 16,0 4-2-16,-3 8 0 0,6-2-18 0,-3 12-10 15,0-6 10-15,0 9-10 0,-7-3 24 0,0 3 0 16,0 7-1-16,0-10 0 0,-3 9 29 0,-1-5 5 16,-10-1 2-16,14 6 0 0,-10-5-47 0,-1 5-12 15,-3-6 0-15,3 1 0 0,-3 2 0 0,4-3 0 16,-1-3 0-16,-3-3 0 0,0 3-17 0,3-6-6 16,-3-3-1-16,3 3-746 15,1-4-150-15</inkml:trace>
    <inkml:trace contextRef="#ctx0" brushRef="#br0" timeOffset="188317.4693">29623 12159 1756 0,'0'0'39'0,"0"0"8"0,0 0 1 0,0 0 1 0,0 0-39 0,0 0-10 16,10 6 0-16,-6-3 0 0,-4-3 87 0,10 6 15 15,-2-3 3-15,-5 7 1 0,11-4-51 0,-7 3-11 16,-3 1-1-16,13-1-1 0,-10 1-19 0,4-1-4 16,-4 1-1-16,0-4 0 0,0 3-10 0,-3-3-8 15,-4-6 9-15,0 0-9 0,0 4 29 0,10-4 0 16,-10 0 0-16,0 0 0 0,0 0-12 0,0 0-2 16,0 0-1-16,0 0 0 0,0 0-1 0,0 0 0 15,0 0 0-15,0 0 0 0,0 0 21 0,0 0 4 16,0-10 1-16,0 1 0 0,4 3-21 0,-4-4-4 15,3 1-1-15,1-1 0 0,-1 1-2 0,8-1-1 0,-11 1 0 0,11 0 0 16,-1-1-10-16,1-5 8 0,6 5-8 0,-6 1 8 16,-11-7-8-16,14 7 0 0,-3-1 0 0,10-9 0 31,-7 4-41-31,7 5-1 0,-3-8 0 0,3 2 0 16,4 3-69-16,-4-2-13 0,-7 2-4 0,11-3-921 0</inkml:trace>
    <inkml:trace contextRef="#ctx0" brushRef="#br0" timeOffset="189058.8659">30487 12043 1267 0,'0'0'56'0,"0"0"12"0,0 0-55 0,0-10-13 0,7 1 0 0,-3 2 0 15,-4 7 105-15,0-3 19 0,0-3 3 0,7-3 1 16,7-1-52-16,-11 7-9 0,-13-3-3 0,3-4 0 16,3 10-21-16,-3-6-5 0,0 3-1 0,0-3 0 15,0 6-16-15,-4-3-3 0,11-4-1 0,-10 7 0 16,6 0-5-16,-6 0-2 0,-1 7 0 0,4-4 0 16,0 3-10-16,-7 3 0 0,0 7 0 0,-4-3 0 0,4 5 35 15,-7-2 5-15,3 3 0 0,1 6 1 16,2-6-32-16,1 6-9 0,0-6 0 0,0 0 0 0,7 6 22 15,-4-13 0-15,8 10 0 0,-4-9 0 0,3 2-32 0,4-5-6 16,-3-1-2-16,3 1 0 0,3-1 18 0,-3-9 0 16,4 6 0-16,3-3 0 0,-4 4 0 0,12-7-12 15,-5 0 12-15,1-7-10 0,-1 4 10 0,1-3 0 16,3 3-9-16,0-7 9 0,0-2 0 0,-3 3 0 16,6-4 0-16,-2-3 0 0,-1-3 9 0,-4 4-9 15,1-4 10-15,3 0-10 0,-7 10 15 0,0-7-3 0,7 7-1 0,-7-1 0 16,-3 1 12-16,-4 9 2 0,0 0 1 0,0 0 0 15,0 0-26-15,0 0 0 0,7 9 0 0,-7 1 0 16,-7-1 0-16,7 7 0 0,0 3 0 0,0-10 0 0,-4 7-25 16,1-7 2-16,-1 4 1 0,1 2 0 15,6 1-126-15,-3-7-24 0,4 1-6 0</inkml:trace>
    <inkml:trace contextRef="#ctx0" brushRef="#br0" timeOffset="189308.808">30741 12058 403 0,'0'0'17'0,"7"-6"5"0,-3 6-22 0,-4 0 0 0,0 0 0 0,0 0 0 15,0 0 343-15,0 0 64 0,7 16 13 0,-4-4 2 16,-3 4-261-16,0-7-52 0,0 10-10 0,0-10-3 15,0 7-28-15,0 3-7 0,-3-10-1 0,-4 7 0 16,3-3-52-16,1 2-8 0,-1-5-8 0,1-1 8 16,-1 1 0-16,4-4 0 0,0-3 8 0,0-3-8 31,0 0-96-31,0 0-26 0,0 0-5 0,-7 6-850 0</inkml:trace>
    <inkml:trace contextRef="#ctx0" brushRef="#br0" timeOffset="189480.6396">30843 11820 2253 0,'4'-19'100'0,"-4"13"20"0,0 3-96 0,0-7-24 16,0 4 0-16,0-3 0 0,0 9 29 0,0-4 1 16,10-2 0-16,-6 6 0 15,-4 0-108-15,4 0-22 0,-4 0-4 0,7 0-840 16</inkml:trace>
    <inkml:trace contextRef="#ctx0" brushRef="#br0" timeOffset="189871.1726">31016 11999 806 0,'0'0'72'0,"0"0"-58"0,0 0-14 0,11 6 0 16,-1 3 200-16,-6 1 38 0,-1-1 7 0,-3 7 2 15,4 3-115-15,-4-7-22 0,-4 10-5 0,1-9-1 16,-1 5-47-16,1-2-9 0,-4-6-3 0,7 5 0 16,-4-5-27-16,4-1-6 0,4-6 0 0,-4 7-1 15,0-4-3-15,0-6 0 0,0 0 0 0,10 0 0 16,-3 6-8-16,-7-6 10 0,8-6-10 0,2 6 10 15,1-6 29-15,-1 2 5 0,-6-5 2 0,10 0 0 16,-4-7-17-16,1 3-3 0,3-9-1 0,-3 4 0 16,-1-1 12-16,4 3 3 0,-3 7 0 0,0-4 0 15,-1 7-32-15,-6-3-8 0,10 5 0 0,-7 4 0 0,-4 4 8 16,8-4 0-16,-11 6 0 0,11-3 0 0,-8 6-8 16,-3 1 0-16,11 5 0 0,-11-5 0 0,10 6 0 15,-6-4-12-15,-4-3 4 0,0 1 0 16,0 6-23-16,0-7-4 0,7 7-1 0,-4-7-1136 15</inkml:trace>
    <inkml:trace contextRef="#ctx0" brushRef="#br0" timeOffset="190308.5704">31429 11691 403 0,'0'0'36'0,"0"0"-36"0,0 0 0 0,7-6 0 0,-7-3 344 16,11 9 63-16,-4-7 12 0,0 4 2 0,3-3-255 0,1 3-51 15,3-3-11-15,7 6-1 0,-7-4-50 0,11-2-9 16,-4 6-3-16,0 0 0 0,-3 0-24 0,7 0-5 15,-1 0 0-15,5 0-1 0,-12 0-11 0,8-3 0 16,-7 3 0-16,-1 0 0 0,8-6 0 0,-7 6-14 16,-1 0 2-16,-6-7 0 15,3 4-48-15,3 3-10 0,-2 0-2 0,-5-6-607 16,-3 3-121-16</inkml:trace>
    <inkml:trace contextRef="#ctx0" brushRef="#br0" timeOffset="190589.8022">31701 11321 1612 0,'0'0'144'0,"0"0"-116"0,0-3-28 0,0 3 0 16,0 0 66-16,0 0 7 0,0 0 2 0,0 0 0 15,10 3 12-15,-10-3 2 0,0 7 1 0,11 11 0 16,-8-2-42-16,8 6-9 0,-11 9-2 0,10 1 0 16,-2 9 3-16,-1 2 1 0,-7 1 0 0,0-3 0 15,0 9-17-15,0-6-3 0,-7 3-1 0,-1-3 0 16,-2 0-6-16,6-6-2 0,-6 6 0 0,-4-10 0 16,0 4-22-16,-4 2-5 0,0-8-1 0,1 2-745 15,-8-6-150-15</inkml:trace>
    <inkml:trace contextRef="#ctx0" brushRef="#br0" timeOffset="191448.9267">32177 10973 1324 0,'3'-9'118'0,"8"-1"-94"15,-4-2-24-15,7-4 0 0,-3 7 56 0,3-7 8 16,0 7 0-16,7-1 1 0,-3-5-41 0,3 5-8 15,4 1-1-15,6-1-1 0,-6 1 5 0,3 0 1 16,-3 2 0-16,0 4 0 0,-4 3 35 0,-11 0 7 16,12 0 2-16,-8 10 0 0,0-10-16 0,-4 9-4 15,5 7 0-15,-5-7 0 0,-6 0-20 0,6 7-5 16,-10 3-1-16,0 0 0 0,0 0-18 0,0-1 0 16,-10 8 0-16,6-8 0 0,4 11 0 0,-10-4 0 15,6 9 0-15,-3-6 0 0,3 1 0 0,-6 5 0 16,6 1 0-16,-3-7 0 0,7 6 0 0,0 1 0 15,0-1 0-15,0-2 0 0,0 2 0 0,-3-6 0 16,-8 7 0-16,11-7 0 0,-10 7 0 0,6-10 0 0,-3 3 0 16,3-3 0-16,-6-6-12 0,10 0 0 0,0-1 0 0,0-2 0 15,0-7 0-15,7 1 0 0,-4-4 0 0,12-6 0 16,-5 3 12-16,-10-3-9 0,0 0 9 0,0-9-8 16,14 6 8-16,-3-4 0 0,-1-2 0 0,-6-7 0 15,7 13 0-15,-1-6 8 0,-10-1-8 0,0 10 0 16,4-9 8-16,-4 9-8 0,0 0 8 0,0 0-8 15,0 0 9-15,-7-6-9 0,0 6 12 0,-4 0-12 16,-3 9 15-16,14 1-4 0,-4-1-1 0,4 0 0 16,-7 7-10-16,7 3 0 0,-3-3 0 0,-4-4 0 15,3 10 0-15,4-3 0 0,-3 0 0 0,3-1 8 16,-7 1 25-16,7-3 5 0,0 9 1 0,0-3 0 16,0-3 25-16,0 12 6 0,0-3 1 0,0 1 0 0,-4-1-6 0,-3 6-1 15,3 1 0-15,-6 2 0 0,6-2-11 0,-6 3-2 16,-1-4-1-16,-3 10 0 0,0-10-17 0,-4 4-3 15,4-3-1-15,0-7 0 0,-7 6-11 0,0-5-2 16,7 2-1-16,-4-9 0 0,-10 3-15 16,3 3-12-16,0-12 3 0,-10 3 0 15,3-1-42-15,-10-2-8 0,3 0-1 0,-10-4-1 16,-8-5-143-16,8 2-29 0,-57 4-6 0,21-23-1 0</inkml:trace>
    <inkml:trace contextRef="#ctx0" brushRef="#br0" timeOffset="193312.7792">7370 14962 1440 0,'0'0'128'0,"0"0"-103"16,-8-3-25-16,8 3 0 0,0 0 0 0,0 0 0 15,0 0 8-15,0 0-8 0,0 0 0 0,0 0 0 16,0 0 0-16,-3 0 0 0,3 0 0 0,-7 0 0 15,0 3 0-15,3-3 0 0,4 0 0 0,-3 9 0 16,-4-2 0-16,3-4 8 0,1 3 20 0,-1 0 3 16,-3-3 1-16,4 7 0 0,3-10-12 0,-4 6-1 15,4 4-1-15,-3-7 0 0,-5 6 4 0,8 7 1 16,-3-7 0-16,3 10 0 0,-4 0 9 0,4 6 1 16,0 0 1-16,0 3 0 0,0 0 4 0,0 7 1 15,4 9 0-15,-1 0 0 0,-3 3-7 0,4 6-2 16,-8-3 0-16,4-3 0 0,0 7-5 0,0-4-1 0,-3-3 0 0,-1 0 0 15,8-3 0-15,-4 0 0 0,0-7 0 0,0 4 0 16,3-3-14-16,1-4-10 0,3 1 12 0,-3-4-12 16,6 4 0-16,-3-10 0 0,4 3 0 0,-1-3 0 15,1 3 0-15,3-9 0 0,-3 6 0 0,3-6 0 16,0 6 0-16,-4-6 0 0,5-4 8 0,-1-2-8 16,0 3 0-16,-4-7 10 0,1 0-10 0,0 1 8 15,3-4-8-15,-4-3 8 0,8-3-8 0,-4 0 8 16,4 7 0-16,-1-7-8 0,8-7 12 0,-4 4-4 15,-7-3 3-15,4-4 0 0,0-2 0 0,3-4 0 16,0 1 5-16,-4 2 0 0,-2-3 1 0,-1 1 0 16,-4-4 12-16,1 0 3 0,-1 3 0 0,-2 4 0 0,-1-7 7 15,0-6 1-15,-4 6 1 0,4-6 0 0,0 0-7 16,0-3-2-16,4-7 0 0,-8-2 0 0,8 2-14 16,-4-3-3-16,0-5-1 0,0-1 0 0,0 0-6 0,0 0-8 15,0 6 11-15,0-6-11 0,0 0 10 0,1 1-10 16,-5 2 8-16,1 0-8 0,-1 6 0 0,-3 4 8 15,0 0-8-15,0 3 0 0,0 2 8 0,0 5-8 16,-3-5 8-16,3 11-8 0,-4-4 0 0,1 6 0 16,-1-2 0-16,0 8 0 15,1-2-16-15,-1 0-9 0,4-1-2 0,0 7 0 16,0 3-163-16,4-6-33 0,-1-4-6 0,1 10-796 0</inkml:trace>
    <inkml:trace contextRef="#ctx0" brushRef="#br0" timeOffset="198882.2602">12548 15229 2487 0,'0'0'55'0,"0"0"11"0,0 0 2 0,0 0 2 0,0 0-56 0,0 0-14 16,0 0 0-16,0 0 0 0,0 9 36 0,0 7 5 16,7-7 1-16,-3 7 0 0,-1 3-18 0,1 2-3 15,-1 14-1-15,1-7 0 0,-4 7-1 0,7-1-1 16,-7 4 0-16,4-4 0 0,-4 1 8 0,0 2 2 16,-4-2 0-16,1 3 0 0,-1-4-9 0,4 1-2 15,-4-10 0-15,1 3 0 16,-1-3-37-16,4-6-7 0,0-7-1 0,-3 4-1 15,-4-7-112-15,3 1-23 0,4-10-4 0,0 0-569 16,0 0-115-16</inkml:trace>
    <inkml:trace contextRef="#ctx0" brushRef="#br0" timeOffset="199178.6768">12894 14398 2386 0,'0'0'106'0,"0"0"22"0,0 0-103 0,7-7-25 0,0-2 0 0,4 9 0 16,6 0 56-16,1 0 5 0,3 9 2 0,4 1 0 16,3 15-26-16,-3 0-5 0,3 9 0 0,0 4-1 15,0 6 5-15,-3 12 0 0,0 7 1 0,-8 6 0 16,1 9 5-16,-7-2 1 0,-4 2 0 0,0 10 0 15,-11 0-18-15,1-4-3 0,-4-5-1 0,0 2 0 16,-4-9-21-16,4 1 0 0,-7-5 0 0,3-5 0 16,1-3-17-16,-1-10-8 0,-3 0-2 15,3-3 0-15,1-12-151 0,-1-7-30 0,-6-3-7 0</inkml:trace>
    <inkml:trace contextRef="#ctx0" brushRef="#br0" timeOffset="199709.7972">13935 15185 2016 0,'0'0'179'0,"3"9"-143"16,4 7-36-16,0 3 0 0,0 9 108 0,0 6 14 16,4 1 3-16,-4 2 1 0,0 7-62 0,-3 10-12 15,-4-11-2-15,-4 11-1 0,1 2-37 0,-4 4-12 16,-8-4 0-16,5-2 0 16,-4-1-34-16,-4 0-14 0,1-9-2 0,-1-3-1078 0</inkml:trace>
    <inkml:trace contextRef="#ctx0" brushRef="#br0" timeOffset="200568.9689">14866 14382 1440 0,'0'-19'128'0,"0"10"-103"16,0-1-25-16,-3 1 0 0,-1-1 77 0,0 1 11 15,4 9 1-15,-3-6 1 0,3 6-4 0,0 0-1 16,0-10 0-16,0 10 0 0,0 0-47 0,0 0-10 16,-7 10-1-16,3 5-1 0,1 4-26 0,-1 9 0 15,1 7 0-15,-4 3-11 0,3 5 21 0,-3 11 4 0,-3-1 1 16,3 10 0-16,-1 0 34 0,1-4 7 0,-3 4 2 15,3 0 0-15,3-1-9 0,1 1-1 0,-1-7-1 0,1 4 0 16,-1 3-31-16,4-7-5 16,7-3-2-16,-3 1 0 0,-1-4-9 0,1-3 0 0,-1-3 9 0,4-6-9 15,0 2-12-15,0-2-8 0,1-4 0 0,2-5-1 32,-3 5-140-32,4-6-28 0,-1-9-6 0</inkml:trace>
    <inkml:trace contextRef="#ctx0" brushRef="#br0" timeOffset="201006.3695">15208 14953 2253 0,'-10'-29'100'0,"10"20"20"0,0-10-96 0,3-6-24 15,1 6 0-15,3-6 0 0,7 0 0 0,-4 3 0 16,5-3 0-16,-1 0 0 0,3-3 0 0,1 3 0 16,3 6 0-16,0 6 0 0,-3-2-15 0,0 8-8 15,-4 4-1-15,3 3-1 0,-3 3 14 0,1 4 11 16,-1 11-13-16,-4 1 5 0,4 6 8 0,-7 13 0 16,0 3 8-16,-3-4-8 0,-4 10 16 0,0 4 0 15,0-4-1-15,-4-4 0 0,1 1 2 0,3 3 1 16,-4-3 0-16,1-3 0 0,3-3-6 0,-4-1-2 0,4-12 0 15,0 4 0-15,0-11-2 0,0 4 0 0,0-9 0 0,0 3 0 16,0-7 1-16,0-9 0 0,0 0 0 16,0 0 0-16,0 0 32 0,0 0 7 0,4-16 0 15,3 4 1-15,0-10-1 0,0 0 0 0,0-13 0 0,4 1 0 16,-1-4-22-16,1-6-5 0,7 0-1 0,-4-3 0 16,0-3-7-16,7-3-1 0,4 0-1 0,-4-1 0 15,0 1-11-15,4 0 12 0,-1 6-12 0,-3 3 12 16,4 0-12-16,-4 6 0 0,1 10 0 0,-5-3 0 15,1 12-27 1,-4-3-1-16,0 0 0 0,-3 9-797 0,-4-2-160 0</inkml:trace>
    <inkml:trace contextRef="#ctx0" brushRef="#br0" timeOffset="201773.5497">15900 15156 2127 0,'0'0'94'0,"0"0"20"0,0 0-91 0,-4-9-23 16,4 3 0-16,-3 3 0 0,3 3 84 0,0-7 13 16,-4-2 3-16,4 9 0 0,0 0-80 0,0 0-20 15,0 0 0-15,0 0 0 0,0 0-16 0,-3 9-6 16,-1 1-2-16,1 12 0 0,-5-4 12 0,5 4 3 16,-4 4 0-16,3-1 0 0,1-7 9 0,3 8 0 15,-4-8 0-15,8-5 0 0,-1 3 24 0,1 2 8 16,-4-8 0-16,3-1 1 0,4 4-21 0,-7-13-12 15,8 3 12-15,-1 6-12 0,3-9 12 0,-3 0-12 16,4 0 12-16,-1 0-12 0,1-3 0 0,0-3 0 16,3-10 0-16,-4 7 0 0,-3-1 0 0,0 1 0 15,0-4 0-15,0-2 0 16,-3-1 0-16,0-3 0 0,-1 0 0 0,1 4 0 16,-1-4 0-16,-3 6 0 0,0-9 0 0,-3 13 0 0,-1-4 10 15,-3-2-10-15,0 5 8 0,0 1-8 0,0 3 15 0,-4 3-3 0,1-4 0 16,-1 4 0-16,-3-3-12 0,3 6 0 0,-3 6 0 0,4-6 0 15,-4 0-43 1,3 3-1-16,-3 4-1 0,3-4 0 0,1 3-172 16,-1 3-35-16</inkml:trace>
    <inkml:trace contextRef="#ctx0" brushRef="#br0" timeOffset="202023.4925">16379 15097 2624 0,'0'0'116'0,"0"0"24"0,0 0-112 16,8 0-28-16,-1 0 0 0,3 6 0 0,-3 0 33 0,0-3 1 16,-3 13 0-16,-1-3 0 0,-3 9-34 0,-3 0 0 15,-8 6-15-15,-3 6 5 0,-4-2 10 0,4-1 0 16,-3 4 0-16,-4 2 0 0,-1 4 0 0,-2-13 0 0,-1 7 0 0,-3-7 0 31,0 0-102-31,3-3-22 0,4 0-4 0,0-6-951 0</inkml:trace>
    <inkml:trace contextRef="#ctx0" brushRef="#br0" timeOffset="202617.1039">16722 14780 1994 0,'3'-25'88'0,"1"16"19"0,3-7-86 0,3-3-21 16,-3 0 0-16,8 0 0 0,-5-6 56 0,4 7 6 15,4-1 2-15,0 0 0 0,-4-3-40 0,0 13-7 0,3-4-1 0,1 7-1 16,-4-4-4-16,-3 7-1 0,-1-3 0 15,1 6 0-15,-1 6-10 0,-3-3 0 0,1 13 9 16,-1-3-9-16,0 12 0 0,0 3 0 0,-7 6 0 0,0 4 0 16,0 6 0-16,-7 6 0 0,0-3 0 15,0 3 8-15,-1-3-8 0,1 0 0 0,4-12 0 0,-4 6 0 16,3-10 12-16,1 3 2 0,3-5 0 0,0-4 0 16,-4-6-14-16,4-1 0 0,4-2 0 0,-4 0 0 15,3-7 29-15,1-6 0 0,3 7 0 0,-4-10 0 16,8 6 1-16,0-12 0 0,-1 6 0 0,1-10 0 15,3 7 22-15,0-12 5 0,4-1 1 0,-1 3 0 16,1-6-14-16,3-6-4 0,0 7 0 0,0-11 0 16,1-2-27-16,2-7-5 0,1 10-8 0,0-13 11 15,-1 1-11-15,5-4 0 0,-5-6 9 0,1 6-9 16,-4-3 0-16,0 3 0 0,-7 0 0 0,-3 0 0 16,7 13-30-16,-8-4-4 0,-3 10-1 0,4 0 0 15,-4-3-27-15,0 12-6 0,0 3 0 0,0-2-1 16,-3-4-85-16,-1 10-17 0,1-7-3 0,-1 13-806 15</inkml:trace>
    <inkml:trace contextRef="#ctx0" brushRef="#br0" timeOffset="203210.7129">17438 15166 1440 0,'0'0'64'0,"0"-10"12"0,0 4-60 0,-4-3-16 15,4-1 0-15,7 1 0 0,4-1 206 0,-1 1 38 16,5 0 8-16,2 2 2 0,-3-2-192 0,8 0-38 16,-5-1-8-16,1 7-2 0,-4-3-14 0,0-4-16 15,4 10 3-15,-4 0 1 0,-4-6 12 0,-3 6 16 16,-7 0-3-16,11 6-1 0,-11-6-12 0,4 10 0 16,-4-1 0-16,-4 7 0 0,-3-4 23 0,0 10-2 15,-7-3 0-15,0 0 0 0,-4 9-21 0,0-3 0 16,1 4 0-16,-1-4 0 0,0-7 0 0,8 8 0 15,-4-5-8-15,0 5 8 0,3-8 12 0,0-2 7 16,4 3 1-16,0-3 1 0,4-7 8 0,-4 0 2 16,7-9 0-16,0 0 0 0,3 3-7 0,-3-3-2 0,7 7 0 15,4-4 0-15,3-6-14 0,-3 3-8 0,3-7 10 16,3 4-10-16,1-6 0 0,3 0-10 0,0-7 0 0,4 0 0 31,-4-3-126-31,0 1-26 0,1-8-5 0,2 8-871 0</inkml:trace>
    <inkml:trace contextRef="#ctx0" brushRef="#br0" timeOffset="203585.6311">17861 14297 1094 0,'7'-15'48'0,"-3"5"11"0,-1 1-47 0,4-1-12 16,0 4 0-16,7 3 0 0,-3-3 272 0,3 12 52 15,7 3 10-15,4 4 2 0,3 6-240 0,4 6-49 16,-4 9-10-16,4 1-1 0,-4 2 4 0,0 7 0 15,-3 3 1-15,-4 13 0 0,-3-4 12 0,-4 7 3 0,-7 6 0 16,-3 0 0-16,-1-3-11 0,-6 6-1 16,-8 0-1-16,-3 3 0 0,-7 1-23 0,0-4-4 0,-11 0 0 15,0-3-1-15,0-6-28 0,-3-1-6 0,3-2-1 0,-3-7 0 32,0-6-130-32,3-9-26 0,0-13-6 0,4 0-933 0</inkml:trace>
    <inkml:trace contextRef="#ctx0" brushRef="#br0" timeOffset="204023.0195">18570 15078 1670 0,'0'0'148'0,"0"0"-118"0,11 6-30 0,-1-3 0 15,1 13 178-15,-4-7 30 0,4 7 5 0,-8-3 2 16,4 9-127-16,-7 0-24 0,-3 3-6 0,-1 0-1 16,1 3-30-16,-8 0-7 0,-7 0 0 0,1-2-1 15,3 8-28-15,-4-6-6 0,-3 0-1 0,0-2 0 16,-1-1-6-16,1-7-2 0,0 8 0 0,0-8 0 31,0 1-124-31,0-3-24 0,7-4-6 0,-1-2-787 0</inkml:trace>
    <inkml:trace contextRef="#ctx0" brushRef="#br0" timeOffset="204288.5863">19114 15185 691 0,'10'-4'61'0,"-10"4"-49"15,0 0-12-15,7-6 0 0,4 6 402 0,-4-9 78 16,3 6 15-16,-3-4 3 16,4-2-461-16,-4 3-92 0,0-7-18 0,0 4-954 0</inkml:trace>
    <inkml:trace contextRef="#ctx0" brushRef="#br0" timeOffset="204476.0713">19808 15040 288 0,'0'0'12'0,"8"0"4"0,-8 0-16 0,0 0 0 0,7 0 0 0,3-6 0 16,-6 3 501-16,-4 3 98 0,0 0 19 0,0 0 4 15,7-6-691-15,-7 6-139 0</inkml:trace>
    <inkml:trace contextRef="#ctx0" brushRef="#br0" timeOffset="204616.6288">20313 15006 2289 0,'14'0'50'0,"-14"0"10"0,0 0 3 0,7 0 2 0,0 0-52 0,4 0-13 16,-11 0 0-16,0 0 0 15,0 0-74-15,0 0-18 0</inkml:trace>
    <inkml:trace contextRef="#ctx0" brushRef="#br0" timeOffset="205803.8934">20817 14987 864 0,'0'0'76'0,"0"0"-60"0,7 0-16 0,-7 0 0 15,4 0 159-15,-4 0 29 0,7-6 5 0,-7 6 2 16,0 0-90-16,0 0-17 0,0 0-4 0,0 0-1 15,0 0-21-15,0 0-4 0,0 0-1 0,0 0 0 16,0 0-31-16,0 0-6 0,0 0-2 0,0 0 0 16,0 0-18-16,0 0 0 0,0 0 0 0,0 0 0 15,0 0 10-15,0 0-2 0,7 6 0 0,-7-6 0 16,0 0 9-16,0 0 2 0,7 6 0 0,-7-6 0 16,0 0-3-16,0 0 0 0,0 0 0 0,7 3 0 15,-7-3 4-15,0 0 1 0,0 0 0 0,0 0 0 16,7 0-5-16,-7 0-2 0,0 0 0 0,0 0 0 15,0 0-14-15,0 0 8 0,0 0-8 0,0 0 0 16,0 0 8-16,0 0-8 0,0 0 0 0,0 0 0 16,0 0 8-16,0 0-8 0,0 0 0 0,0 0 9 15,0 0-9-15,0 0 8 0,0 0-8 0,0 0 8 16,0 0-8-16,0 0 0 0,0 0 9 0,7 10-9 0,4-10 12 16,-4 0-3-16,-7 0 0 0,7 0 0 0,4 0 5 0,-11 0 1 15,0 0 0-15,7 0 0 0,0 0 3 0,-7 0 1 16,0 0 0-16,7 9 0 0,-4 1 1 0,1 5 0 15,-4 4 0-15,-4 9 0 0,-3 4-12 0,-3-1-8 16,-4 10 9-16,-8-3-9 0,1 5 0 0,-11 1 8 16,1 3-8-16,-5-3 0 15,1 0-155-15,-4-6-33 0</inkml:trace>
    <inkml:trace contextRef="#ctx0" brushRef="#br0" timeOffset="206748.3017">22056 14219 864 0,'10'-19'76'0,"-10"13"-60"15,-3-4-16-15,-1-5 0 0,4 5 168 0,0 1 32 16,-3-1 5-16,3 1 2 0,3 6-119 0,1-3-24 0,-4-4-5 0,-4 4-1 15,4 6-20-15,0 0-4 0,0 0-1 0,0 0 0 16,-3-3-23-16,3 3-10 0,-7 9 8 0,0 1-8 16,-4 15 22-16,0 3-1 0,1 10 0 0,-1 15 0 15,-3 0 27-15,4 7 6 0,-5 6 1 0,5-4 0 16,-4 7 21-16,0 3 4 0,-4-3 0 0,7-3 1 16,4-3-50-16,-3 0-11 0,-8-1-1 0,4 1-1 15,7-3-18-15,-4-7 0 0,-3-6 0 0,0 3-9 16,0-3-13-16,7-12-2 0,10-1-1 0,1-6-721 31,-8 1-144-31</inkml:trace>
    <inkml:trace contextRef="#ctx0" brushRef="#br0" timeOffset="207216.9422">22511 14426 2188 0,'0'-13'195'0,"0"-2"-156"0,7-4-31 0,0 0-8 16,3-6 22-16,-3 6 3 0,4 0 1 0,0-3 0 15,6 3 2-15,1 1 1 0,-7-1 0 0,6 3 0 16,4 7-29-16,-3-1 0 0,0 10-13 0,-1 0 4 15,1 7-6-15,0 2-1 0,-1 10 0 0,-3 6 0 16,-3 6 16-16,-1 10-11 0,1 6 11 0,-4 3-10 16,-3-3 10-16,-4 7 9 0,3 2-1 0,1 4-8 0,3-13 20 0,-11 6-4 15,-10 0 0-15,3-9 0 0,8 0-4 0,-1-6 0 16,-6 2-1-16,3-11 0 0,3 5-11 0,1-15 0 16,-1 0 9-16,1 0-9 0,-1-4 12 0,4-5-3 15,0-1 0-15,0-9 0 0,0 0 25 0,0 0 5 16,11 0 1-16,-1-9 0 0,1 2 18 0,-1-2 4 15,8-10 1-15,3 0 0 0,4-9-18 0,3-6-3 16,-3-1-1-16,3-9 0 0,4-3-24 0,-4-6-5 16,0 3 0-16,-3 3-1 0,3-7-11 0,-3 1 0 15,3 6-12-15,-3-3 12 0,-4-3-18 0,4 6 4 16,-1 3 1-16,-2 0 0 0,-1 6-3 0,3-3-1 0,-6 13 0 16,0 0 0-1,-4 9-94-15,-4 3-18 0,1 4-4 0,-4 6-639 0,-3-1-127 0</inkml:trace>
    <inkml:trace contextRef="#ctx0" brushRef="#br0" timeOffset="207857.4172">23569 14855 1958 0,'0'0'174'0,"4"0"-139"15,-1-9-35-15,1 0 0 0,-1 9 74 0,-3-4 8 0,0-2 2 16,0 6 0-16,0-9-33 0,0 9-7 0,-3-3 0 0,3 3-1 15,-7-7-43-15,0 14 0 0,-4-4-13 0,0 6 3 32,-3 1-25-32,0-1-5 0,-3 10 0 0,2 6-1 0,1-6 18 0,0 3 4 0,0 0 1 0,0 3 0 15,3 0 18-15,4-3 9 0,0 3-1 0,4-6 0 16,-1-1 4-16,4 4 0 0,0-3 0 0,4-6 0 16,-1-7-4-16,1 3 0 0,3-2 0 0,-4-4 0 15,8 3 0-15,-4-6-8 0,4 0 12 0,-1-6-4 16,1 6-8-16,3-10 0 0,0 4 9 0,0-3-9 15,4 6 0-15,-1-13 0 0,1 6 0 0,0-5 0 16,-1 2 0-16,1-2 0 0,-4-4 0 0,4 0 0 16,-4 0 17-16,-4-6-1 0,1 6 0 0,-4-6 0 15,-3 6 10-15,-1 1 2 0,-3-1 0 0,-3 3 0 16,-1-3 2-16,-3 4 1 0,0 5 0 0,0-2 0 0,-4 5-15 16,1-2-4-16,-1 3 0 0,-3 6 0 0,3 0-29 15,-3 0-7-15,0 0 0 0,-3 6-1 16,-1-3-134-16,0 3-26 0,4 4-6 0</inkml:trace>
    <inkml:trace contextRef="#ctx0" brushRef="#br0" timeOffset="208107.6159">24253 14699 2602 0,'0'0'57'0,"0"9"12"0,-3 0 3 0,-1 4 1 0,1 6-58 0,-8 6-15 0,4 0 0 0,-3 3 0 16,-1 7 44-16,-7-1 7 0,1 1 1 0,-4-4 0 16,-4 10-52-16,0-4 0 0,-7-2-9 0,4 2 1 31,0 1-140-31,0-3-28 0,-4-1-6 0,7-6-1 0</inkml:trace>
    <inkml:trace contextRef="#ctx0" brushRef="#br0" timeOffset="208904.0452">24620 14413 1785 0,'7'-22'159'0,"0"13"-127"0,1-10-32 0,-1 0 0 16,3 0 79-16,1-6 9 0,-1 7 3 0,1-8 0 0,0 8-31 0,3-7-7 15,0-4-1-15,3 10 0 0,-3-6-35 16,4 7-7-16,0-1-2 0,3 3 0 0,0 4-8 0,0 2 0 15,0-2 0-15,1 8 0 0,-5 4 0 0,1-6 0 16,3 12 0-16,-3 4 12 0,-8 6-12 0,4 2 8 16,-3 4-8-16,0 13 8 0,-4-1-8 0,-4 10 0 15,1 0 0-15,-4 3 0 0,0-3 0 0,-4 6 10 16,1-9-1-16,-1 3 0 0,1 0 7 0,-1 0 0 16,-3 0 1-16,3-7 0 0,1-5-17 0,-1-1 0 15,4-6 0-15,-3 3 0 0,-4-9 10 0,3 3-10 16,-3-9 8-16,7-4-8 0,-3 7 21 0,3-7-1 15,0-9 0-15,0 0 0 0,0 0 26 0,0 0 5 16,0 0 1-16,0 0 0 0,7-6-12 0,0 3-3 16,0-4 0-16,0-2 0 0,3 0-3 0,5-10-1 0,-1 3 0 15,3-3 0-15,1-9-9 0,3 3-1 0,0-3-1 16,4-7 0-16,0-2-10 0,-1-1-1 0,5-3-1 16,-5-6 0-16,5-3-10 0,-5-3 8 0,1-4-8 0,0 4 8 15,-1 0-8-15,-3 6 0 0,1-4 0 0,-5 7-11 16,1 7-10-16,-4 2-3 0,0 1 0 0,-3 6 0 15,-1 9-11-15,-3 3-2 16,4-3-1-16,-4 10 0 0,-7 0-139 0,0 9-28 0,0 0-6 0,0 0-1 16</inkml:trace>
    <inkml:trace contextRef="#ctx0" brushRef="#br0" timeOffset="209696.3699">25474 14755 230 0,'0'0'20'0,"0"0"-20"0,7 0 0 0,-3-6 0 16,6 3 359-16,-3-4 67 0,-7 7 14 0,4 0 2 15,3-9-256-15,-4 9-51 0,1-3-11 0,-4 3-1 16,7-6-76-16,-7 6-15 0,7 0-4 0,0-4 0 16,-7 4-28-16,7 0 0 0,4 0 0 0,-4 4 0 15,3 2 0-15,-3-3 0 0,0 6 0 0,1-2 0 16,-5 8 12-16,1-2 0 0,-4 3 0 0,0 2 0 0,0 1-2 0,0 0-1 16,0-3 0-16,-4 2 0 0,4 8 11 15,-3-8 1-15,-1 1 1 0,0-3 0 0,1-4-12 0,-1 4-2 16,1-7-8-16,-1 7 12 0,1-6-4 0,-4-7 0 15,7-3-8-15,0 0 12 0,0 0-4 0,0 0 0 16,0 0-8-16,0 0 12 0,0 0 18 0,0 0 3 16,0 0 1-16,0-3 0 0,3-7-21 0,1 1-4 15,-1-7-1-15,8 0 0 0,-4-2-8 0,7-1 10 16,0-6-10-16,4 6 10 0,-4 0-10 0,4 0 0 16,-1 4-12-16,1-4 12 0,0 9 0 0,-4 1 0 15,0 3 0-15,0 6 12 0,-4 0-12 0,-2 6 0 16,2-3 0-16,-3 10 0 0,-3-4 0 0,-1 4 0 15,-3-4 0-15,0 7 0 0,-3 2 0 0,-1-2 0 16,1-3 0-16,-1 2 0 16,1 4-35-16,-4 0-9 0,-1-10-1 0,1 7-1 15,4 0-156-15,-4-4-31 0,3-2-7 0,1-1 0 0</inkml:trace>
    <inkml:trace contextRef="#ctx0" brushRef="#br0" timeOffset="210711.7426">26282 13748 1638 0,'0'0'36'0,"0"0"7"0,7 0 1 0,-7 0 3 0,4-3-38 0,3 3-9 0,0 0 0 0,3 0 0 16,-3 0 88-16,4 3 16 0,-1-3 4 0,5 7 0 16,-1 2-36-16,0 10-6 0,3-3-2 0,5 2 0 15,2 7 0-15,1 4-1 0,-4-1 0 0,0 6 0 16,0 4-27-16,1-3-6 0,-1 8-1 0,-7 11 0 0,-3-7 0 0,-8 6 0 15,4 7 0-15,-3-4 0 0,-4-3-13 0,-4 1-2 16,-3 8-1-16,-4-8 0 16,-3 8-13-16,-3-8 0 0,-4-1 8 0,-4 0-8 15,4 1-19-15,-4-1-6 0,0-6-2 0,4-3 0 16,-4 0-21-16,1 0-4 0,-1-7 0 0,0-2-1 16,1-7-106-16,-1 7-21 0,0-10-4 0</inkml:trace>
    <inkml:trace contextRef="#ctx0" brushRef="#br0" timeOffset="211727.1272">27824 13792 1749 0,'24'-12'77'0,"-13"6"17"0,3-4-75 0,4 4-19 0,-1-4 0 0,4-2 0 15,-3 6 80-15,0-7 12 0,-1 1 2 0,5 2 1 16,-5 1-39-16,1 6-8 0,-1-7-2 0,1 4 0 15,0-4-38-15,-1 4-8 0,1 3 0 0,0-3 0 16,-1-4-20-16,1 7-1 0,0-3 0 0,-4 3 0 16,-4-3 6-16,1 2 2 0,-1-2 0 0,-3 6 0 15,1 0 13-15,-5-3-9 0,1-3 9 0,-4 6-8 16,0 0 8-16,0 0 0 0,0 0 8 0,0 0-8 16,0 0 12-16,0 0-1 0,-7 9-1 0,7-9 0 15,-4 10 13-15,-3 5 2 0,0-2 1 0,0-4 0 16,-4 7-26-16,4 3 0 0,-3-4 0 0,3 10 0 15,-1-3 0-15,1 4 21 0,-3 8-2 0,3-6-1 0,-4 7 2 16,1-1 1-16,3-2 0 0,-8 8 0 0,5-2-7 0,-1-4-2 16,1 4 0-16,-1 6 0 0,1-6 0 0,2 6-1 15,1-1 0-15,0 1 0 0,-3 0-11 0,6-6 12 16,1 6-12-16,-1-10 12 0,8 1-4 0,-1-7 0 16,4-3 0-16,0-6 0 0,7 0-8 0,1-4 0 15,2-2 0-15,1-4 0 0,3-2 8 0,4 2-8 16,-4-9 12-16,-3 0-4 0,3-6-8 0,3 3 12 15,-2-4-12-15,-1-2 12 0,-4-1 6 0,1 1 2 16,-4 0 0-16,0-1 0 0,-3 1-2 0,-4 3 0 16,0-4 0-16,-4 7 0 0,-3-3-9 0,0 6-1 0,0 0-8 15,0 0 12-15,0 0-12 0,-3-10 0 0,-4 10 0 0,0 0 0 16,7 0 0-16,-7 0 0 0,-7 10 0 0,10-1 0 16,-6 7 0-16,2 0 0 0,1 5 0 0,4-2 9 15,-1 13 12-15,1-10 3 0,-4 9 0 0,7 0 0 16,-4 4 8-16,4-1 3 0,0 4 0 0,0 3 0 15,0-4-3-15,-3 7-1 0,-4 0 0 0,7 3 0 16,-4 6-7-16,-3 1 0 0,4-1-1 0,-4 7 0 16,-4-10-2-16,0 9 0 0,-3-5 0 0,-3-1 0 15,-8 4-12-15,0-7-9 0,-7 3 12 0,-3-6-12 16,-4 3 0-16,-6-9 0 0,-5 3-10 0,-13-10 10 16,-8 1-120-16,-7-7-16 15,-6-9-3-15,17-3-1 0</inkml:trace>
    <inkml:trace contextRef="#ctx0" brushRef="#br0" timeOffset="241525.7871">3316 17602 842 0,'0'0'37'0,"-7"-9"8"0,4 9-36 0,3 0-9 0,0 0 0 15,0 0 0-15,-4-9 63 0,4 2 10 16,0 7 3-16,0-3 0 0,0-6-27 0,0 2-5 16,0 4 0-16,0-3-1 0,4-3-16 0,-1-1-3 15,-3 10-1-15,0 0 0 0,0 0 5 0,7-9 0 16,-7 3 1-16,0 6 0 0,0 0 14 15,0 0 2-15,0-4 1 0,4-5 0 0,-8 3 3 0,4 6 1 16,0 0 0-16,4-3 0 0,-8-4-16 0,4 7-3 0,0 0-1 0,0 0 0 16,4-9-1-16,-4 9 0 15,0 0 0-15,0 0 0 0,0 0-12 0,0 0-2 16,0 0-1-16,0 0 0 0,0 0-1 0,0 0 0 16,0 0 0-16,0 0 0 0,-4 9-1 0,4 1 0 0,0-4 0 0,0 3 0 15,-7 4 6-15,4 3 1 16,-1 2 0-16,0 1 0 0,-3 6-3 0,0 0 0 0,4 4 0 0,-4-1 0 15,3 6 2-15,1 1 0 0,-8-1 0 0,4 4 0 0,0-4 1 16,0 4 0-16,3-3 0 0,-3-1 0 16,4 1-6-16,3-7-1 0,-7 0 0 0,0-3 0 15,7-6-12-15,0 6 11 0,0-6-11 0,-7 0 10 16,7-1-10-16,0 1 0 0,-4-3 0 0,4-7 0 16,0 7 0-16,-7-3 8 0,4-4-8 0,-1 0 0 15,4 1 0-15,-3 5 0 0,-1-5-14 0,0-4 5 31,4 4-20-31,0-10-4 0,-7 0-1 0,7 0 0 0,-3 9-46 0,3-9-8 0,0 0-3 0,0 0 0 16,0 0-125-16,0-9-26 0</inkml:trace>
    <inkml:trace contextRef="#ctx0" brushRef="#br0" timeOffset="241961.7929">3221 17753 1263 0,'0'0'56'0,"0"0"12"0,0 0-55 0,0-6-13 0,-11 2 0 0,8-5 0 15,3 3 75-15,0-4 12 16,0-5 2-16,0 5 1 0,0-2-34 0,0 2-8 0,3-5 0 0,1 5-1 16,3 1-17-16,-4-1-3 15,4 4-1-15,0-3 0 0,1-1 10 0,2 1 1 0,1 3 1 0,3-4 0 16,0 7-2-16,0-6-1 15,4 2 0-15,-4-2 0 0,0 9-15 0,0-9-2 0,4 5-1 0,-4-2 0 16,3 0-5-16,1 6 0 0,0-3-1 0,-1 3 0 16,1 0-2-16,0 3 0 0,6 3 0 0,-6 4 0 15,0-4 1-15,-1 3 0 0,1 1 0 0,-4 2 0 16,0 4 9-16,0 3 1 0,-7-4 1 0,7 4 0 16,-10 9 5-16,3-2 1 0,-7 2 0 0,0 6 0 15,-7 1 1-15,-4-7 0 0,4 16 0 0,-10-7 0 16,-1-2-10-16,-3 3-2 0,-4 2 0 0,-3-2 0 15,-4-3-16-15,0 2 10 0,1-9-10 0,-5 7 8 16,1-7-8-16,0 7 0 0,3-10 0 0,-3 3 0 0,3-3-8 0,0-6 8 16,4 6-10-16,0-13 10 0,3 13 0 0,0-15 0 15,1 6-8-15,3-13 8 0,6 3-20 0,-2-6 0 16,6 0-1-16,1-9 0 16,3-7-110-16,7-3-21 0,3 0-5 15</inkml:trace>
    <inkml:trace contextRef="#ctx0" brushRef="#br0" timeOffset="243231.7012">4300 17975 1868 0,'0'0'41'0,"0"0"9"0,0 0 2 0,4 0 0 0,10-6-42 0,-3 6-10 0,3-9 0 0,-4 6 0 16,4-4 36-16,4-2 6 15,-7 0 1-15,-1 2 0 0,8 4-18 0,-4-6-3 0,-3-1-1 0,-1 4 0 16,1-6-2-16,-1-1-1 16,1 0 0-16,3-2 0 0,-3-4 10 0,3 10 1 0,-4-7 1 0,1 3 0 15,3-2-12-15,-3-4-2 16,-4 3-1-16,3 7 0 0,-3-10-6 0,4 3-1 0,-8-3 0 0,8 7 0 15,-11-4-8-15,3-3 8 0,-3 4-8 0,0-4 8 16,0 3-8-16,0 7 10 0,-3-4-10 0,-4-2 10 16,0 5-10-16,0-5 12 15,3 5-12-15,-10 1 12 0,4-1-12 0,-1 1-14 0,0 3 3 0,1-4 1 16,-1 10 31-16,-3-9 7 0,0 6 0 0,0-4 1 16,7 4-21-16,-7-3-8 0,3 6 0 0,1 0 0 15,-1-3 0-15,0-3-16 0,4 6 1 0,-7-10 1 16,7 10 14-16,4-6-11 0,-8-4 11 0,0 7-10 15,4-3 10-15,4 6 0 0,-1-9 0 0,-3 6 0 0,0-4 0 16,4 7 0-16,3 0 0 0,-7-9 0 0,7 9 0 0,0 0 0 16,0 0 0-16,0 0 0 15,-11 0 0-15,11 0 0 0,0 9 0 0,0-9 0 0,-11 10 0 0,8-4 0 16,-4-3 0-16,3 3 0 0,4 4 0 16,-7-1 0-16,7-9 0 0,0 10 8 15,-7-4 0-15,7-6 0 0,0 3 0 0,0-3 0 16,0 9-8-16,0 1 11 0,4-1-11 0,-1 7 12 0,-3 0-12 0,7-4 8 15,-7 7-8-15,4 6 8 0,-4 0 1 0,3 3 0 16,-3 1 0-16,0 5 0 0,0 4 2 0,0 2 0 16,0 7 0-16,0 7 0 0,4-1 5 0,-1 0 0 0,1-2 1 0,3-4 0 15,-7-3 4-15,4-1 1 16,3-5 0-16,-4-3 0 0,1 2-9 16,3-9-1-16,3 7-1 0,-3-10 0 0,0 3-11 0,-3-3 0 15,3-6 0-15,-3 9 0 16,-4-9-104-16,0-3-12 0,-4-1-4 0</inkml:trace>
    <inkml:trace contextRef="#ctx0" brushRef="#br0" timeOffset="245231.7352">3747 18038 345 0,'-4'3'31'0,"0"-3"-31"0,1 7 0 0,-4-7 0 15,7 0 161-15,0 0 27 16,0 0 4-16,0 0 2 0,0 0-122 0,0 0-24 0,0 0-4 0,0 0-2 15,0 0-15-15,0 0-3 16,0 0-1-16,0 0 0 0,0 0 21 0,10 3 5 0,1-3 1 0,3 0 0 16,-3-3 3-16,3-4 1 0,0 7 0 0,4-9 0 0,-8 0-6 0,8 5-2 15,-1-2 0-15,-2-3 0 16,-5-1 10-16,4 4 1 0,0-3 1 0,-3-1 0 0,0 1-30 0,-1-1-7 16,4 1-1-16,-3 0 0 15,-1 2-6-15,5-5-2 0,-8 2 0 0,0-5 0 0,3 12-12 0,-6-10 9 16,3 10-9-16,-4-7 8 15,1 4-8-15,-1-3 0 0,1 6 0 0,-1-13 8 0,-3 16 4 0,0-9 0 16,0 2 0-16,-3 4 0 0,-4-6 7 0,3 2 1 0,1 4 1 0,-4-3 0 16,3 6-13-16,-6-3-8 15,3-3 10-15,0 6-10 0,-4 0 12 0,0 0-4 0,8 0-8 0,-8 0 12 16,11 0-12-16,-7 0 0 16,-7 9 0-16,3-9 0 0,4 9 0 0,0-2 0 0,-3 2 0 0,-1-6 0 15,4 13 0-15,0-7 0 16,4 7-8-16,-8-3 8 0,4 2 0 0,0 4 0 0,0 0 0 0,3 6 0 15,-6-6 0-15,6 0 9 0,-3 6-1 0,4-6 0 16,3-1 1-16,0 7 0 0,-7-6 0 0,7-3 0 16,7 3 0-16,-7-4 0 0,0-5 0 15,0 2 0-15,10-5-9 0,-3 2 0 0,4-9 9 0,3 9-9 16,4-2 0-16,6-7 0 0,4 0 0 16,4-7 0-16,-4 7-16 0,4-9 3 0,3 9 0 15,-6-6 0-15,2 3-103 16,5-4-20-16,-12 4-4 0,12-3-767 0</inkml:trace>
    <inkml:trace contextRef="#ctx0" brushRef="#br0" timeOffset="245921.8741">4851 17841 1630 0,'0'0'72'0,"-4"-7"16"0,1 7-71 0,-1 0-17 0,4 0 0 0,0 0 0 16,0-9 37-16,0 9 4 16,0 0 1-16,0 0 0 0,-7 9-22 0,7 7-5 15,7-7-1-15,-7 4 0 0,0 12 5 0,-7-6 1 16,7 6 0-16,-3 0 0 0,3-3 12 0,-4 3 4 0,4 3 0 15,-4-3 0-15,1-6 0 0,3 0 0 16,-4 3 0-16,4-9 0 0,0 5-24 0,4-11-4 16,-1 2 0-16,-3 0-8 0,0-9-10 0,0 0-9 0,11 10-1 0,-4-10-616 15,0 0-124 1</inkml:trace>
    <inkml:trace contextRef="#ctx0" brushRef="#br0" timeOffset="246105.65">4992 17612 2397 0,'-14'-10'106'0,"7"10"22"0,0 7-102 0,3-7-26 0,-3 0 0 0,0 0 0 0,3 0 28 0,4 0 1 16,0 0 0-16,0 0-757 16,0 0-151-16</inkml:trace>
    <inkml:trace contextRef="#ctx0" brushRef="#br0" timeOffset="246612.0114">5242 17725 345 0,'0'0'31'0,"0"0"-31"0,0 0 0 0,0 0 0 16,4-7 232-16,-4 7 41 0,0 0 8 0,0 0 2 16,0 0-113-16,0 0-22 15,0 0-5-15,0 0-1 0,0 0-40 0,0 0-8 16,0 0-2-16,0 0 0 0,0 0-52 0,3 10-12 16,4-1-1-16,0 1-1 0,0 5-18 0,1-5-8 0,-1-1 0 0,0 7 8 15,0-4-8-15,0 4 8 16,3 0-8-16,-3-4 8 0,0 4-8 0,1 0 0 0,-1-4 9 0,-7 4-9 15,3-4 8-15,1 4-8 16,-1-7 10-16,1 7-10 0,-1-7 15 0,-3 1-3 0,0-1-1 0,-3 1 0 16,3-1 1-16,0-3 0 0,0-6 0 0,0 0 0 0,0 0-3 0,0 0 0 15,0 10 0-15,0-10 0 16,0 0 3-16,0 0 0 0,0 0 0 0,0 0 0 16,0 0-3-16,-4-10 0 0,4 1 0 0,0-7 0 15,4 7-9-15,-1-7 12 0,1-3-12 0,3-6 12 0,-4 13-12 0,4-13 0 16,0 0 0-16,1 6 8 0,2 0-8 0,1 3 0 0,-1-3 0 15,1 7 0-15,3-4 0 0,0 10 0 16,0 3 0-16,-3-3 0 0,-1 6 0 0,4 6 0 16,-3 3 9-16,3 1-1 0,0 8-8 0,-3 1 11 15,-1-3-11-15,-3 3 12 0,1 0-12 0,2 6 0 16,-6-7 0-16,3 1-11 16,-4 6 11-16,1-6 0 0,3-3 0 0,-4 3 0 0,-3 0-20 0,7-4-1 15,0-5-1-15,-7 8 0 16,0-8-194-16,4-4-38 0,10 4-8 0,-14-10-592 0</inkml:trace>
    <inkml:trace contextRef="#ctx0" brushRef="#br0" timeOffset="247080.2203">5987 17916 2016 0,'0'0'179'0,"0"0"-143"0,0 0-36 0,0 0 0 16,7 9 28-16,3 1 0 0,1-4-1 0,3-6 0 16,4 0-12-16,-4 0-3 0,0 0 0 0,3-9 0 0,5 2-12 0,-5 7 0 15,1-12 0-15,3 5 0 16,-3-2 0-16,3-3-13 0,-3-1 2 0,-1 4 1 0,-3-1 10 0,0 1 0 15,0-1 0-15,1-5 0 16,-5 5 12-16,1 1 4 0,-4-1 0 0,0 1 1 0,0-3 13 0,0-1 2 16,-3 4 1-16,3-1 0 15,-4 1-11-15,1-1-2 0,-4-5-1 0,0 5 0 0,0-2-11 16,-4-4-8-16,4 7 9 0,-3-7-9 0,-4 7 8 0,3 5-8 16,0-5 0-16,-3 3 0 0,0 6 0 15,-3-3 8-15,-1 3-8 0,1 3 0 0,-1-3 0 0,0 9 0 16,-3-3 0-16,4 13 0 0,-1-3 8 0,4 3 3 0,-3 0 0 0,-1 9 0 15,4-9 1-15,0 6 1 16,0 0 0-16,3 3 0 0,1 0 7 0,-1 4 2 16,4-4 0-16,0-9 0 0,0 6-5 0,4-3-1 15,3 3 0-15,-4 0 0 0,8-6-16 0,-11 6-9 16,10-6 1-16,1-1 0 16,3 7-25-16,4-6-5 0,-1 0-1 0,5-3 0 15,2-4-114-15,5-2-23 0</inkml:trace>
    <inkml:trace contextRef="#ctx0" brushRef="#br0" timeOffset="248811.6199">8971 17577 1440 0,'-3'-3'128'0,"3"-6"-103"16,0 2-25-16,-4-2 0 0,4 0 84 0,4-1 11 0,-4-5 2 0,3 5 1 16,-3 1-42-16,4-10-9 15,-1 9-2-15,-3 1 0 0,4 0-20 0,-4 9-4 0,0-10-1 0,0 4 0 16,3-3-20-16,-3 9 0 15,0-4 0-15,0 4 0 0,0 0 0 0,0 0 0 0,0-6 0 0,0 6 0 16,0 0 11-16,0 0-3 0,0 0 0 0,0 0 0 16,0-9 0-16,0 9 0 0,0 0 0 0,0 0 0 15,0 0 5-15,0 0 1 16,0 0 0-16,0 0 0 0,0 0-6 0,0 0-8 0,0 0 11 0,-3 9-11 16,3 1 28-16,0 5-2 0,-4-5 0 0,4 8 0 15,0 1-26-15,0 6 8 0,0 4-8 16,0 5 0-16,0-6 12 0,-3 7-4 0,3 2 0 0,-4-2 0 15,4 9 3-15,0-7 0 0,-3 7 0 0,3-6 0 0,-4 3-11 0,8-4 12 16,-4-2-12-16,0-7 12 0,3 0-12 0,4-12 0 16,-3 3 9-16,3-3-9 0,-4-4 0 0,4-6 9 15,0 4-9-15,0-4 0 16,4-6 0-16,0 0 0 0,3-6 0 0,-4-4 0 0,1 4 0 0,-1-6 8 16,5 2-8-16,2-6 0 0,-3-2 18 15,-3-1-3-15,3-6-1 0,0-4 0 0,4 4 12 0,-4-3 2 16,-3-6 1-16,-1 5 0 0,4-5-5 15,-3 9 0-15,-1-3-1 0,1 3 0 0,0 6-8 0,-4 0-2 16,3 0 0-16,1 3 0 0,-4 4-13 0,-4 2 11 0,4 4-11 0,-3-3 10 16,-1 3-10-1,-3 6 0-15,0 0 0 0,0 0 0 0,0 0 0 0,4 9 0 0,3 7 0 0,-3-7 0 16,3 7-8-16,-7 3 8 16,0-1-10-16,0 7 10 0,7 1 0 0,0-5 18 0,-7 5-2 0,3 2-1 15,1-3-15-15,-1-6 0 16,1 6 0-16,-1-6 0 0,1-1 0 0,-1 1 0 0,4-3 0 0,-3 3 0 15,-4-10 0-15,4 7 0 0,3-4 0 0,-4-5 0 16,4 2 8-16,-3 0-8 0,3-2 0 0,0-4 0 16,0-3 0-16,0 0 0 0,0 0 0 15,4 0 0-15,-1-3 11 0,4-4-11 0,-3-2 12 0,-1 3-12 16,5-4 18-16,-1-2-3 0,0-4-1 0,0-3 0 0,-4-6 24 16,1-3 5-16,3 9 1 0,-3-6 0 15,-1-9-27-15,1 5-5 0,-1 4 0 0,-2-3-1 16,2 0 1-16,-3-7 1 0,0 10 0 0,0-3 0 15,0 0-13-15,-3 3 9 0,-1-3-9 0,-3 2 8 16,4-2-8-16,-4 9-16 0,0 4 4 0,0-4 1 16,0 0-21-1,-4 3-4-15,1-2 0 0,-4 8-1 0,0-6-77 0,0 7-15 0,3 0-3 0,-6 6-640 16,3-4-128-16</inkml:trace>
    <inkml:trace contextRef="#ctx0" brushRef="#br0" timeOffset="251301.8997">10647 17101 1378 0,'-21'-7'61'0,"21"7"13"0,3-3-59 0,-3 3-15 0,-7-6 0 0,0 3 0 0,7 3 60 0,0 0 10 15,-7-6 2-15,0-4 0 0,3 4-40 0,4 6-7 0,0-3-1 0,0 3-1 16,-3-7-7-16,3 7-2 15,-4-3 0-15,1-3 0 0,-4 6 5 0,3-3 1 16,4 3 0-16,0 0 0 0,0 0 5 0,0 0 2 16,-10 0 0-16,10 0 0 0,0 0-3 0,-4 3 0 15,-10 6 0-15,3 1 0 0,1 6 0 0,-1-1 0 16,4-2 0-16,-7 12 0 0,-7-6 10 0,3 9 2 16,8 3 0-16,-4 7 0 0,-8-1-11 15,1 7-1-15,7 0-1 0,0 0 0 0,3 3-7 0,1-3-2 16,-4 0 0-16,10 0 0 15,1 0-4-15,3 0-1 0,-4-7 0 0,4 7 0 0,4-9-9 0,3 9 10 16,-4-7-10-16,1 1 10 0,-4 3 6 0,7-10 0 0,11 0 1 0,-4-2 0 16,-4-1-27-16,8-9-6 0,3 6 0 0,4-10-1 31,-8 4-75-31,5-6-16 0,6 2-2 0</inkml:trace>
    <inkml:trace contextRef="#ctx0" brushRef="#br0" timeOffset="251851.6211">11042 17502 864 0,'0'-16'76'0,"0"7"-60"0,0-7-16 0,0 4 0 16,-4-4 229-16,8-3 43 15,3 0 9-15,0 4 2 0,-3-4-191 0,3 0-39 0,7-6-7 0,3 6-2 16,1 3-34-16,0-2-10 16,-4-1 0-16,3 3 0 15,8 7 0-15,-4-1 0 0,-3 1 0 0,0 0 0 0,6 5 0 0,-6-2 0 16,0 6 0-16,-1 6 0 0,1-2 0 0,-4 5-8 15,0 0 8-15,-3 10 0 0,-1-3 0 0,1 18-8 0,-1-5 8 0,-3 5 0 16,-7 4 0-16,4 2 0 16,-1 1 0-16,1 0 0 0,-4-3 0 0,0-1 8 15,-4-2-8-15,4-1 8 0,8 1-8 0,-8-7 12 16,-4 0-4-16,4-3 0 0,11 0 5 0,-4-6 2 0,-4-6 0 0,-3 2 0 16,7 1 3-16,-3-7 1 15,3 1 0-15,-7-10 0 0,0 0 19 0,0 0 4 0,17-6 1 0,-6 2 0 16,-4-2-5-16,4 3-1 15,10-13 0-15,-4 1 0 0,-2-4-1 0,-1 0-1 0,0 0 0 0,0-6 0 16,7-3-4-16,0 0-1 0,-7-7 0 0,0 7 0 16,8-13-12-16,-5 13-2 0,4-10-1 0,-3 4 0 15,3-1-7-15,-3-2 0 0,0 9-8 0,3-4 12 0,-7 4-12 0,3 0 0 16,1 3-12-16,-4 0 12 16,-3 6-22-16,-1 0 2 0,1 6 1 0,-4-2 0 31,0-1-73-31,-3 7-16 0,-1-1-2 0,1 1-623 0,-4 9-125 0</inkml:trace>
    <inkml:trace contextRef="#ctx0" brushRef="#br0" timeOffset="252435.3375">12009 17700 1508 0,'0'0'67'0,"0"0"13"0,0 0-64 0,0 0-16 0,0 0 0 0,0 0 0 0,0 0 69 0,0 0 11 16,0-7 1-16,0 7 1 0,0 0-48 0,0 0-10 16,0 0-1-16,0 0-1 0,0 0-11 0,0 0-3 15,0 7 0-15,0 2 0 0,0 0 16 0,0 10 4 16,0-3 0-16,0 9 0 0,0-6 8 0,0 3 3 16,0 9 0-16,3-9 0 0,1 9-7 0,-1-9-2 15,1 3 0-15,-1 0 0 0,1 1-10 16,-1-4-1-16,1-4-1 0,-1-2 0 0,1 3-18 0,3-3 8 15,-4-7-8-15,4 0 0 0,-3 1 0 0,0-4-9 16,-1-3-1-16,4 3 0 16,0-6-40-16,4 0-8 0,-1-6-2 0,1-3-902 0</inkml:trace>
    <inkml:trace contextRef="#ctx0" brushRef="#br0" timeOffset="252571.5803">12248 17308 2372 0,'0'0'52'0,"-3"-4"12"0,-4-2 1 0,3-3 1 0,1 2-53 0,-1 7-13 16,1-3 0-16,3 3 0 15,0 0-61-15,0 0-15 0,0 0-4 0,0 0-894 16</inkml:trace>
    <inkml:trace contextRef="#ctx0" brushRef="#br0" timeOffset="252842.1121">12555 17565 1958 0,'11'0'87'0,"-11"0"17"0,0 0-83 0,0 0-21 15,7 0 0-15,0 3 0 0,-3 6 95 0,6-2 14 16,-3 2 3-16,4 10 1 0,-4-4-72 0,-4-2-14 0,4 9-3 0,-3-3-1 16,-1 0-5-16,-6 9-1 15,-1-3 0-15,-3 0 0 0,0-6-17 0,-3 9 0 0,-1-3 0 0,-3-3 0 16,-4 3-10-16,4-9-6 16,-3 6 0-16,-1 3-1 15,0-10-93-15,1-2-18 0,-1 9-4 0,0-9-824 0</inkml:trace>
    <inkml:trace contextRef="#ctx0" brushRef="#br0" timeOffset="253445.911">12972 17549 1825 0,'0'-19'80'0,"0"10"18"0,3 3-78 0,1-4-20 0,3-9 0 0,7 0 0 16,0 1 18-16,7-7 0 16,0-4 0-16,0 4 0 0,1-3-18 0,2 0 10 0,1-4-10 0,0 11 8 15,-4-11 1-15,0 13 0 16,0 1 0-16,0-1 0 0,-3 3 17 0,0 3 3 16,-1-2 1-16,1 9 0 0,-4 2-4 0,4 4-1 15,-8 0 0-15,1 10 0 0,-1-1-13 0,1 10-4 0,0 0 0 0,-4 6 0 16,0 3-8-16,0 13 0 15,-4 3 0-15,-3-3 0 0,0 2 0 0,0 1 0 0,0 0 0 0,-3-6 0 16,3-4 8-16,0 1-8 0,0-10 12 0,0-3-4 16,0 3 0-16,0-6-8 0,0-3 12 0,0 2-4 15,0-8-8-15,0-1 10 0,0-9-10 0,3 6 10 16,-3-6 15-16,0 0 3 0,0 0 1 0,0 0 0 16,11 0 20-16,-1-6 4 0,1-3 1 15,0-1 0-15,-1-5-16 0,4-4-3 0,4 0-1 0,0-6 0 16,-1-3-3-16,4-7-1 0,1 4 0 0,-1-10 0 0,-4 3-14 15,5 4-4-15,2-4 0 0,-3 4 0 0,-3-1-3 0,3 1-1 16,-3 6 0-16,0-7 0 16,-1 13-8-16,-3-3-11 0,-3 6 3 0,-1-6 0 0,1 6-13 0,-7 4-3 15,3 5 0-15,-4 1 0 16,1 0-105 0,-4-1-22-16,-4 1-4 0,1 2-897 0</inkml:trace>
    <inkml:trace contextRef="#ctx0" brushRef="#br0" timeOffset="254055.8982">13988 17753 2055 0,'3'-16'91'0,"1"7"19"0,-1-1-88 0,1 1-22 0,3-7 0 0,0 7 0 0,0-1 48 0,4 1 4 15,-1 0 2-15,4-1 0 0,-3 1-54 0,-4-1 0 0,3 4 0 0,-3-3-12 16,4 9 12-16,0-3 14 16,-4-4-3-16,3 7-1 0,1 0 10 0,-4 0 1 0,-7 0 1 0,11 0 0 15,-4 10 4-15,3-10 1 16,-6 9 0-16,3-3 0 0,-7 4-7 0,3-1-2 16,1 10 0-16,-1-3 0 0,-3-4 2 0,0 13 1 15,4 0 0-15,-4 1 0 0,-4-5-9 0,1 5-1 0,3 8-1 0,-4-12 0 16,1 12 13-16,-1-8 2 15,-3 8 1-15,-3-12 0 0,6 13-26 0,-3-17-14 0,-7 14 2 0,3-13 0 16,1-7 21-16,-4 10 5 0,-4-9 1 0,4 2 0 31,-4-12-57-31,1 7-11 0,-1-4-3 0,-3 3-716 0,-4-9-143 0</inkml:trace>
    <inkml:trace contextRef="#ctx0" brushRef="#br0" timeOffset="254235.4213">14146 17361 2188 0,'0'-10'195'15,"0"4"-156"-15,-3-3-31 0,3 6-8 16,0 3-20-16,0 0-6 0,3-7-1 0</inkml:trace>
    <inkml:trace contextRef="#ctx0" brushRef="#br0" timeOffset="254552.2896">14545 16950 2487 0,'14'-16'110'0,"-10"13"23"15,3-3-106-15,3 6-27 0,1 0 0 0,-1 0 0 16,5 9 16-16,2 1-3 0,1 12 0 0,3 0 0 16,4 12-5-16,-1 10-8 0,-2 0 11 0,2 3-11 15,-3 6 43-15,4 7 1 0,-7-4 1 0,3 4 0 16,-7-4-17-16,0 4-3 0,0-4-1 0,-7-2 0 15,0-1-12-15,-3-9-4 0,-1 9 0 0,-6-6 0 16,-1-3-8-16,-6 0-11 0,-8-6 3 0,-3 2 0 16,-4-5-41-16,-6-4-8 0,-8-6-2 0,-4 1 0 15,1-14-150-15,0 13-31 0,-1-9-5 0,1-4-2 0</inkml:trace>
    <inkml:trace contextRef="#ctx0" brushRef="#br0" timeOffset="255300.7903">15268 17530 1832 0,'0'0'81'0,"0"0"17"0,0 0-78 0,0 0-20 16,0 0 0-16,0 0 0 0,0 0 83 0,0 0 13 0,0 0 2 0,0 0 1 15,4-9-65-15,-4 3-13 16,3 2-2-16,-3 4-1 0,0 0-18 0,7 0 0 0,0-6 0 0,0 6 0 16,4-3 0-16,3 3 0 0,-3-6 0 0,3 6 0 15,3 0 16-15,1-3-4 0,0 3-1 16,-1 0 0-16,5-7 5 0,-1 7 0 0,0 0 1 0,0 0 0 16,0-9-8-16,-3 9-1 15,3 0-8-15,0 0 12 0,-3-6-4 0,3 2-8 0,-3 4 11 0,-1-6-11 16,4 6 9-16,-3-3-9 0,0-3 0 0,-1 3 9 15,-6 3-9-15,3-7-11 0,0 7 3 0,-7 0 0 16,-7 0-8-16,11 0 0 0,-4 0-1 0,-7 0 0 0,0 0-4 0,0 0-1 16,0 0 0-16,0 0 0 31,0 0-113-31,-7 7-22 0,0 2-5 0</inkml:trace>
    <inkml:trace contextRef="#ctx0" brushRef="#br0" timeOffset="255532.3434">15233 17819 2134 0,'0'0'47'0,"0"0"9"0,0 0 3 0,0 0 1 0,0 0-48 0,7 0-12 15,7 0 0-15,0-3 0 0,0 6 32 0,0-6 3 16,1 3 1-16,9-7 0 0,1 7-15 0,7-9-2 15,-4 6-1-15,4-7 0 0,-4 4-6 0,4-3-2 0,3 6 0 0,-3-4 0 16,-1-2-10-16,1 9-16 0,3-6 4 0,-3 2 1 31,-4-2-129-31,1 3-25 0,-5-6-6 0</inkml:trace>
    <inkml:trace contextRef="#ctx0" brushRef="#br0" timeOffset="265342.0641">16461 16912 460 0,'0'0'41'0,"0"0"-33"15,0 0-8-15,0 0 0 0,0 0 108 0,0-6 20 16,0 6 4-16,0-9 1 0,0-7-51 0,0 16-10 0,0-9-3 0,-4 6 0 16,4-4-11-16,0 7-2 15,0 0-1-15,4-9 0 0,-4-1-30 0,0 7-5 0,3-3-2 0,-3 6 0 16,0 0 18-16,0-9 3 15,0 2 1-15,0 4 0 0,0 3-13 0,0 0-3 0,0-6 0 0,0 6 0 16,0-3 7-16,0 3 1 16,0-6 0-16,0-4 0 0,-3 1-4 0,3 9 0 0,0 0 0 0,0 0 0 15,0 0-12-15,0 0-2 0,0 0-1 0,0 0 0 16,0 0 8-16,0 0 2 0,0 0 0 0,0 0 0 16,0 0-12-16,0 0-3 0,0 0 0 0,0 0 0 15,0 0-8-15,0 0 0 0,0 0 9 0,0 0-9 16,0 0 0-16,0 0 9 0,3 9-9 0,1 1 0 15,-1 5 12-15,1-2-4 0,-1 2 0 0,1 4-8 0,-4 0 20 0,0 16-2 16,3-10-1-16,-3 9 0 0,0-2 2 16,0 2 0-16,0 1 0 0,0 2 0 0,4 4-3 0,3-3-1 15,-7-1 0-15,7-2 0 16,0-1-3-16,-3 4 0 0,3-4 0 0,0 1 0 16,0-1-12-16,0-6 9 0,0 10-9 0,0-13 8 15,-4 3 0-15,1-2 0 0,3 2 0 0,-3-3 0 0,-1 0 20 0,1-6 3 16,-1 0 1-16,1-1 0 15,-1 1-32-15,-3-3 0 0,0-7 0 0,0 7 0 0,4-7 9 0,-4 1-9 16,0-10 8-16,0 3-8 0,0-3 8 0,0 0-8 0,0 0 0 16,0 0 8-16,0 0 4 0,0 0 1 15,0 0 0-15,0 0 0 0,3-3-13 0,1-4 0 0,-4-2 0 0,3 0 0 16,1-1 8-16,-1 1-8 16,1-1 0-16,-1-5 9 0,1-4-9 0,3 3 0 15,0 4 0-15,0-4 0 0,4-3 0 0,-4 4-11 16,3-4 11-16,1 0-8 0,6 3 0 0,-2-6 0 0,2-3 0 0,1 6 0 15,0 4-4-15,3-4-1 16,0 0 0-16,0 0 0 0,-3 0 13 0,3 4 0 0,0-1 0 0,-3 7 0 16,-1-1-14-16,-3 1-6 0,0 3-2 0,1 2 0 15,-5-2 22-15,4 6-9 0,-3 6 9 0,-1-2 0 16,1 2-12-16,0-6 12 0,-4 9-12 0,0 1 12 16,-4-1 0-16,1 7 0 0,-4-7 0 0,0 1 0 15,-4 5 0-15,4-5 0 0,-7 8 10 0,0 1-2 0,-3-3 12 16,-5 3 2-16,5 0 1 0,-4-1 0 15,-7 1-23-15,3-3 0 0,-7 3 0 0,-3-4 0 16,0 4 0-16,-4 0 8 0,-3-3-8 0,3-4 0 16,-3 4 0-16,3 0 0 0,-7-7 0 0,4 0 0 15,-7-5 0-15,3 5 0 0,0-3 0 0,4 4 0 16,3-1-48-16,7-3-13 0,4-3-3 0,3-3-1 16,4 0-146-16,7 0-29 0,7 0-5 0,11-9-2 0</inkml:trace>
    <inkml:trace contextRef="#ctx0" brushRef="#br0" timeOffset="266731.983">17230 17816 1267 0,'0'0'112'0,"0"0"-89"0,0 0-23 0,0 0 0 16,0 0 80-16,0 0 12 0,0 0 3 0,0 0 0 16,0 0-59-16,0 0-11 0,7-7-2 0,0 7-1 15,3 0-22-15,-3-9 8 0,8 9-8 0,-5-3 0 16,4-4 0-16,4 4 0 0,0-3 0 0,-1-3 0 16,4-1 24-16,-3-5 1 0,0 2 0 0,-1 4 0 15,1-7 3-15,3 7 1 0,-7-1 0 0,4-6 0 16,-8 7-9-16,4-4-1 0,1 1-1 0,-1-1 0 15,-7-2 8-15,7-4 2 0,-4 3 0 0,-2 4 0 16,2-4-12-16,-6-3-3 0,3 4 0 0,-4-4 0 0,1 0-13 0,3 3 11 16,-4 4-11-16,1-13 10 15,-1 9-10-15,-3-3 0 0,0 7 0 0,-3-4 0 0,3 0-11 0,0 13 3 16,-4-13 0-16,4 7 0 16,-7 0 8-16,4-1-8 0,-4 4 8 0,3 3-8 0,-3-4 8 0,4 4-10 15,-1-3 10-15,4 6-10 16,-7-3 10-16,7 3 0 0,0 0 0 0,-7 0 0 0,0 0 0 15,0 0 0-15,0 3 0 0,7-3 0 0,-7 6 0 0,3-3 0 0,1 4 0 16,-1 2 0-16,1-3 0 0,-1 4 0 16,1-1 0-16,-5 4 0 0,1 2 0 15,0 4 0-15,4-3 0 0,-4-4 0 0,-4 10 0 16,1-3 8-16,3 0-8 0,3 0 8 0,4 0 0 16,-4 0 0-16,-3 6 0 0,0-7 0 0,0 1 3 0,4 6 1 15,-1-6 0-15,1 6 0 0,-4 0 16 0,3-3 3 0,4-6 1 0,0 12 0 16,0-9-17-16,-3 6-3 15,6-9-1-15,-3 3 0 0,0 6 5 0,0-7 0 0,-3-5 1 16,-1 9 0-16,4-10-7 0,-3-2-2 16,-1 6 0-16,1 2 0 0,-1-8-8 0,-3 5 12 0,3-2-12 0,-3 3 12 15,4-7 7-15,-4 1 1 0,3-4 1 0,1 6 0 16,-1-2-21-16,-3-4-18 0,4 3 3 0,3-9 1 16,0 0 14-16,0 0 0 0,0 0 0 0,0 0 0 15,-4 0 16-15,4 0-3 0,0 0-1 0,0 0 0 16,0 0-20-16,0 0-5 0,0 0-1 0,0 0 0 15,-3-9 22-15,3 0 4 0,0 2 0 0,3-2 1 16,-3 6-13-16,4-7 0 0,-1-5 0 0,-3 5 0 16,7 1-17-16,-3-1 0 0,-1 1 0 0,4-7 0 0,-3 7 9 0,3-7 8 15,0 7-12-15,0-1 12 16,-3-8-11-16,3 8 11 0,3 1-10 0,1-1 10 16,-4-5-13-16,3 5 3 0,8-5 1 0,-4 5 0 15,4 1 9-15,-1-1-12 0,-2 1 12 0,2-3-12 0,-3-1 12 0,4 4-12 16,-4-1 12-16,4-2-12 15,-1-4 12-15,-3 7-12 0,4 2 12 0,-4-5-12 0,0 2 12 0,0 4 0 16,0-3 0-16,-3-1 0 0,0 4 0 0,-1 3 0 0,1-3 0 0,-1 2 0 16,-3 4 0-16,1 0 0 15,-8 0 0-15,7 0 0 0,-7 0 0 0,0 0 0 0,0 0 0 0,0 0 0 16,3 4 0-16,-3-4 0 16,0 9 0-16,-3 3-8 0,-1-2 8 0,1-1 0 0,-5-6 0 0,-2 4 0 15,-1 2 0-15,1-6 9 16,-4 13-9-16,-1-7 0 0,-2 1 11 0,-1-4-11 0,1 3 10 0,2 1-10 15,-2-1 12-15,3 1-3 0,0-1-1 0,3 0 0 16,0 1-8-16,1-1 12 0,-1 7-12 0,4-7 12 16,0 1-12-16,0-4 0 0,4 3 0 0,-1-5 0 15,1 5 8-15,3-9-8 0,0 0 0 0,3 6 8 16,-3-6-8-16,7 10 0 0,0-1 0 0,4 0 0 16,-1-2 0-16,4-7 0 0,4 9 0 0,0-6 0 15,-1 4-110-15,5 2-27 0,-1 0-6 0</inkml:trace>
    <inkml:trace contextRef="#ctx0" brushRef="#br0" timeOffset="271282.0576">18972 17333 907 0,'0'0'40'0,"0"0"8"0,7 0-38 0,0 0-10 16,1-7 0-16,-5 4 0 0,4 3 59 0,0-6 9 15,0 6 3-15,0 0 0 0,-7 0-31 0,11 0-7 16,-4 0-1-16,-7 0 0 0,0 0-7 0,7 0-1 16,0 9-1-16,0 1 0 0,-7-1 27 0,4 7 6 0,-4 0 0 0,0 2 1 15,0 7 5-15,-7-3 1 0,0 7 0 0,-1 2 0 16,-6-3-20-16,0 7-4 0,0-7-1 0,0 0 0 0,-4-3-25 0,1 3-5 16,-4-9 0-16,3 6-8 0,0 0 10 0,-3-6-10 15,0 0 8-15,0 0-8 0,0-3 0 0,-1 2 0 16,5-2 0-16,-1-7 0 15,1 1-44-15,-1-1-2 0,0 1 0 0,4-4-777 16</inkml:trace>
    <inkml:trace contextRef="#ctx0" brushRef="#br0" timeOffset="272754.9475">19689 17254 806 0,'-8'-9'72'0,"8"9"-58"0,0 0-14 0,0 0 0 16,0 0 50-16,0 0 7 0,8-10 2 0,-8 10 0 0,0 0-38 0,0 0-7 16,0 0-2-16,0 0 0 0,0 0 0 0,0 0 0 15,0 0 0-15,0 0 0 16,0 0-12-16,0 0 0 0,0 0 0 0,-4 10-10 15,0-1 62-15,1 1 13 0,-4-4 3 0,0 3 0 16,0 1 4-16,0 5 2 0,0-2 0 0,0-4 0 0,0 7-16 0,0-7-3 16,3 1-1-16,0 9 0 0,1-4-16 0,6 4-3 15,-3-9-1-15,8 8 0 0,-1-2-3 0,0-7-1 16,0 10 0-16,3-9 0 16,1 5-13-16,-1-5-2 0,1 5-1 0,0-5 0 0,-1-1-5 0,4-6-1 15,-3 7 0-15,-1-1 0 0,-3-9-8 0,1 7 0 0,2-4 0 0,-3 3 0 31,-7-6-44-31,7 0-4 0,0 0 0 0,4-6-836 0</inkml:trace>
    <inkml:trace contextRef="#ctx0" brushRef="#br0" timeOffset="272938.7274">19928 16922 2188 0,'0'-10'195'0,"-7"-5"-156"0,4 5-31 0,-1 1-8 16,1 0 17-16,-1 2 3 0,4-2 0 0,0 9 0 31,0 0-110-31,0 0-22 0,0 0-4 0</inkml:trace>
    <inkml:trace contextRef="#ctx0" brushRef="#br0" timeOffset="273264.8142">20091 17245 1152 0,'0'0'51'0,"0"0"10"0,0 0-49 0,0 0-12 16,0 0 0-16,7 0 0 0,-7 0 117 0,7 0 21 15,0 9 4-15,-4-9 1 0,4 10-83 0,-3-1-16 0,0 7-3 0,-1-1-1 16,-3 4-21-16,0 3-5 16,0 3-1-16,-7-6 0 0,3 6 11 0,-3 3 3 0,0-3 0 0,0 4 0 15,0-10-7-15,-3 6 0 0,3 0-1 0,-4-3 0 0,-3 3-19 0,3-10 0 16,1 4 0-16,-1-3 0 15,4-4-28-15,-4-2-12 16,4-1-2-16,0 1-816 0</inkml:trace>
    <inkml:trace contextRef="#ctx0" brushRef="#br0" timeOffset="273964.5748">20338 17414 1094 0,'3'-6'48'0,"1"3"11"15,-4 3-47-15,3-7-12 0,-3 4 0 0,4-3 0 0,-1 3 123 0,4-3 22 16,0-4 5-16,0 1 1 15,-3-7-87-15,3 13-16 0,0-6-4 0,0-1-1 0,0 4-35 0,0-7-8 16,4 1 0-16,-1 2 0 16,-3 1 0-16,1 0 0 0,2-1 0 0,1 1 0 15,-1-7 9-15,1 7 0 0,-1 6 0 0,-3-7 0 16,4 4-9-16,0 6 0 0,-1-9 0 0,1 9 8 0,-4 0 5 0,3 0 1 16,-2 0 0-16,-1 6 0 0,0-3 8 0,0 3 2 0,0-3 0 0,0 4 0 15,0 5 0-15,-4-2 0 16,4 5 0-16,-3-5 0 0,3 5-10 0,-3-2-2 0,-1 3 0 0,1 2 0 15,-4-2 24-15,0 3 4 16,0-10 0-16,0 10 1 0,0-10-31 0,0 7-10 0,0 0 0 16,-4-4 0-16,1-5 11 0,-1 5-11 15,1-6 10-15,-1 4-10 0,-3-1 8 0,0 1-8 0,3-1 0 0,1-3 0 16,-4 4 0-16,-4-7 0 16,4 3-11-16,-3 4 11 15,-1-4-55-15,0-3-3 0,-3 6-1 0,-3-2-884 0</inkml:trace>
    <inkml:trace contextRef="#ctx0" brushRef="#br0" timeOffset="274174.9213">20623 16818 2408 0,'4'-3'53'0,"-1"-3"11"0,1-3 3 0,3-1 0 16,-3 1-54-16,-1 9-13 0,1-7 0 0,6 4 0 16,-3-3-75-16,0 6-17 0,-7 0-4 0,7 9-560 15,0-2-111-15</inkml:trace>
    <inkml:trace contextRef="#ctx0" brushRef="#br0" timeOffset="274493.9266">20870 17198 2055 0,'0'0'91'0,"0"0"19"0,0 0-88 0,0 0-22 0,11 3 0 0,0-3 0 16,-1 0 15-16,1 0-2 0,6 0 0 0,4 0 0 15,1 0-13-15,2 0 0 0,1-3 0 0,0 3 0 16,3 0 0-16,0-6-8 0,0 6 8 0,1 0 0 16,6 0 0-16,-3-4 0 0,-4 4 0 0,-3 0 0 15,3-6 0-15,-7 6 0 0,0 0 0 0,0 0 0 16,-3 0-36-16,0 0-1 0,-4 0 0 0,-4 0-559 15,1 0-111-15</inkml:trace>
    <inkml:trace contextRef="#ctx0" brushRef="#br0" timeOffset="274704.9172">20959 17439 979 0,'0'0'87'0,"0"0"-70"0,0 0-17 0,7 3 0 15,3-3 105-15,1-3 18 16,-1 3 3-16,4-6 1 0,1 6-65 0,2-3-13 0,1 3-2 0,3-6-1 16,0 6-35-16,0 0-11 15,1-4 0-15,2-2 0 0,-3 6 0 0,1 0 0 0,2-6 0 0,1 3 0 32,0 3-57-32,-1-7-6 0,1 4-1 0,-4 3-580 0</inkml:trace>
    <inkml:trace contextRef="#ctx0" brushRef="#br0" timeOffset="274968.6852">21371 16781 1785 0,'4'-16'79'0,"-4"16"17"0,0 0-77 0,0 0-19 0,0 0 0 0,0 0 0 16,0 0 56-16,0 0 8 0,0 0 2 0,0 0 0 15,7 0-49-15,0 16-9 0,0-1-8 0,-3 4 9 16,3 0-9-16,-7 9 0 0,3-3 0 0,-6 13 0 16,-1-4 0-16,-3 4 0 0,0 3 8 0,-4-3-8 15,-3 5 11-15,0 4-3 0,0-3-8 0,-4 0 12 0,1 6-12 0,3-9 0 16,-1 3-12-16,1 0 12 16,4-10-56-16,-1 4-4 0,4-7 0 15,0-2-1-15,4-10-63 0,6-1-13 0</inkml:trace>
    <inkml:trace contextRef="#ctx0" brushRef="#br0" timeOffset="275384.7094">22102 16869 2127 0,'-4'-16'47'0,"4"16"9"0,7-3 3 0,-3-4 1 0,-4 7-48 0,0 0-12 0,0 0 0 0,0 0 0 16,0 0 0-16,0 0 0 0,0 0 0 0,3 10 0 16,4-1-9-16,-3 1 9 0,-11 5-12 0,3 4 12 15,1 9-16-15,-4-3 4 0,-1 1 1 0,-2 2 0 16,6 6 11-16,-3-5 12 0,0-1-2 0,0-3-1 16,-3 3 1-16,3-3 0 0,7 0 0 0,0-3 0 15,-4-6-10-15,8 9 12 0,3-13-12 0,-4-2 12 16,4 2-12-16,0-8 0 0,0 5 0 0,7-9 8 15,4-3 5-15,3-3 1 0,-3 2 0 0,7-2 0 16,3-10-5-16,0 7-1 0,-3-3 0 0,-4-4 0 16,0 0-8-16,0-3 0 0,4 1 9 0,-7-8-9 15,-4 8 22-15,0-11 0 0,3 11 0 0,-2-7 0 0,-8-1 1 0,0 8 0 0,3-11 0 0,-3 11 0 16,0-8-10-16,-7 8-1 16,0 2-1-16,0-3 0 0,-3 3 0 0,-4 4 0 15,0-4 0-15,0 7 0 16,0-1-44-16,-8 1-9 0,-9 3-2 0,-1 3 0 15,0 3-86-15,-3 3-18 0,-4 3-3 0,-3-6-732 16</inkml:trace>
    <inkml:trace contextRef="#ctx0" brushRef="#br0" timeOffset="275748.8343">23065 17138 1094 0,'10'0'97'0,"-3"10"-77"16,0-10-20-16,0 9 0 16,0 7 176-16,0-1 31 0,-3 4 6 0,0 3 2 0,-8 10-134 0,0-1-26 15,-3 10-6-15,-7 6-1 0,-7 3-23 0,0-3-5 0,0-3 0 0,-11 0-1 31,-7 3-37-31,-3-3-7 0,3-7-2 0,-3 4-884 16</inkml:trace>
    <inkml:trace contextRef="#ctx0" brushRef="#br0" timeOffset="279164.6866">24236 16818 403 0,'0'0'17'0,"0"0"5"0,0 0-22 0,7 0 0 0,-7-9 0 0,0 0 0 15,3 5 160-15,-3 4 28 0,0 0 6 0,0-6 1 16,0-3-89-16,0 9-18 0,0-7-3 0,0 7-1 16,0 0-16-16,0 0-3 0,0 0-1 0,0 0 0 15,0 0-9-15,0 0-3 0,0 0 0 0,0 0 0 0,0 0-21 0,7 7-5 16,-7 12-1-16,-3-4 0 16,-1 4-4-16,1 6-1 0,-1-3 0 0,-3 13 0 15,0-1 10-15,-3-6 2 0,3 7 0 0,-4-1 0 16,4-5-11-16,0 5-1 0,0-6-1 0,3 0 0 15,1-2 4-15,-1-1 1 0,1-3 0 0,3 3 0 16,0-7-24-16,0-2 0 0,0 3 0 0,0-3 0 16,3-4 0-16,1-6 0 0,3 4 0 0,-4-1 0 15,4 1 0-15,1-4 0 0,-8-6 8 0,10-6-8 16,-3 6 12-16,7-10-1 0,-3 1-1 0,-1 3 0 0,1-4-2 0,3-9 0 16,0 10 0-16,0-10 0 0,0 0 4 0,1 1 1 0,2-8 0 0,-3 1 0 15,4-3-1-15,0 3-1 16,-1-3 0-16,1 0 0 0,3-7-11 0,0 7 0 15,0-3 0-15,-3 9 0 0,-4 3-9 0,4 3 9 16,-8 0 0-16,4 7 0 0,-7 6 0 0,-7 3 0 0,0 0 0 0,0 0 0 16,4 9-9-16,0 1 9 15,-1 8 0-15,-3 1-9 0,-3 6 9 0,3 4 0 0,-4-11 0 0,4 14 0 16,-7-10 0-16,3 3 0 16,4 3 0-16,-3-9 0 0,3 6 0 0,0-6 0 0,0 0 0 0,0 6 0 15,3-10 0-15,1 4 0 0,-1-3 0 0,5-4 0 16,-1 4 0-16,0-7 0 0,3 1 0 0,1 6 0 15,-1-7 8-15,5-6-8 0,-5 6 8 16,4-2-8-16,0-7 13 0,0 0-1 0,4 0-1 0,-4 0 0 16,4-10 16-16,-4 4 3 0,4-6 1 0,-1-4 0 15,1-3 10-15,3 0 3 0,0-6 0 0,-3-3 0 16,7-3-20-16,-4 2-3 0,0-8-1 0,-3 2 0 16,-4-2-3-16,0-4-1 0,0 3 0 0,0 1 0 0,-3-7-16 0,3 9 0 15,-4-2 0-15,4-4 0 16,-3 13-13-16,-1-7 3 0,1 16 1 0,-4 0 0 0,4 1-9 0,-4 8-2 15,-4-5 0-15,4 5 0 16,0 1-74-16,-7 9-15 0,0 0-3 0,0 0-1 16,0 0-131-16,0 19-25 0,-7 15-6 15,0-9-1-15</inkml:trace>
    <inkml:trace contextRef="#ctx0" brushRef="#br0" timeOffset="279564.7364">25672 16640 691 0,'10'-13'61'0,"-3"4"-49"0,0-7-12 0,0 7 0 0,0-1 65 0,1-5 11 15,2 5 1-15,-3-6 1 16,4 7-30-16,-4 0-7 0,-4-1-1 0,1 1 0 16,-1 9 26-16,-3 0 5 0,4-10 1 0,-4 10 0 15,0 0 7-15,0 0 1 0,0 0 1 0,0 0 0 16,0 0-15-16,-4 10-3 0,1 5-1 0,-4-2 0 16,0 12-10-16,-4 3-3 0,-3-3 0 0,3 10 0 15,-3 3-1-15,0-4-1 0,-3 13 0 0,2-3 0 16,1 6-7-16,0-3 0 0,4-3-1 0,-1 3 0 15,0-3-7-15,1 0 0 0,3 0-1 0,3-7 0 16,1 4-22-16,3-9-9 0,0 8 8 0,3-11-8 16,1-1 0-16,3 6 8 0,3-9-8 0,1 4 0 0,0-11-8 0,-1 1-8 15,1-3 0-15,3 9-1 16,-3-12-167-16,3 2-32 0</inkml:trace>
    <inkml:trace contextRef="#ctx0" brushRef="#br0" timeOffset="280324.7079">26091 16966 748 0,'0'-7'67'0,"4"-2"-54"16,0 3-13-16,-1-4 0 16,1 1 172-16,3-4 31 0,0-2 6 0,0 5 2 0,3-5-91 0,-3 5-19 15,7-9-3-15,1 1-1 0,-1 2-53 0,0-3-10 0,0-6-2 0,4 13-1 16,-1-4-15-16,1-3-4 15,-1 3 0-15,5 4 0 0,-5-4 1 0,1 7 0 16,-4-1 0-16,4 4 0 0,-1 3-3 0,-3-3-1 16,-3 6 0-16,3 0 0 0,-3 0-9 0,-4 9 0 0,0-3 0 0,-4 4 0 15,1 5 0-15,-1 4 0 16,-3 0 0-16,-3 9 0 0,-4-3 0 0,0 13 0 0,-4 3 0 16,1-10 0-16,-5 13 14 0,5 0-2 15,-4-10-1-15,3 4 0 0,-3-3-11 0,7-1 12 0,-4-6-12 16,1 0 12-16,3-2-12 0,0-1 8 15,3-7-8-15,-3 1 8 0,4-9-8 0,-1 5 10 0,1-12-10 16,3 7 10-16,0-4 5 0,0-6 1 16,0 0 0-16,3 10 0 0,-3-10 8 0,7 0 1 0,4 0 1 0,-4 0 0 15,3-4 0-15,1-2 0 0,3-3 0 0,0-1 0 16,0 1-6-16,4-7 0 0,3-3-1 0,0 1 0 16,4-1 2-16,3-6 1 0,0 0 0 0,4-10 0 15,-4 7-3-15,1-7-1 0,2 7 0 0,1-9 0 0,0 2-2 0,-4 1 0 16,0-1 0-16,-3-3 0 15,0 10-7-15,-1-6-1 0,-6 9-8 0,0-4 12 0,-1 4-12 0,1 7 0 16,-4-1 0-16,0 3-10 16,-3 3-12-16,-1-2-2 0,-3 5-1 0,0 1 0 15,-3 3-87 1,-4 6-16-16,0 0-4 0,0 0-1 0,0 0-58 0,0 0-11 0,-4 25-2 0,-3-6-1 0</inkml:trace>
    <inkml:trace contextRef="#ctx0" brushRef="#br0" timeOffset="280994.9297">27051 17154 1152 0,'7'-6'102'15,"0"-4"-82"-15,4 1-20 0,-1 9 0 0,1-10 74 0,3 4 10 16,-3-6 3-16,-1 5 0 16,-3 7-31-16,0-9-7 0,0 6-1 0,-3-3 0 0,-4 6-30 0,0 0-6 15,0 0-2-15,0 0 0 0,0 0 6 0,0 0 0 16,0 0 1-16,0 0 0 0,0 0-5 0,-7 9-2 15,-4 0 0-15,1 1 0 0,-1-1 1 0,4 7 0 0,-7-7 0 16,3 10 0-16,1-3 1 0,-1-1 0 16,1 4 0-16,-1-6 0 0,0 6-2 0,4 3 0 15,0-4 0-15,0-5 0 0,4 9-10 0,-4-10 8 16,3 4-8-16,1-7 8 0,3 1-8 0,0 9 0 16,0-13 9-16,0-6-9 0,0 0 8 0,3 9-8 0,4-9 8 0,0 3-8 15,0-3 0-15,4 0 0 16,-1-3 0-16,5 3 0 0,2-6 10 0,1-3-2 0,-1-1-8 0,-2-5 12 15,-1 5 16-15,0-2 2 0,0-4 1 16,0-3 0-16,4 3 15 0,-1 4 3 0,-3-13 1 0,1 9 0 16,-1 4-22-16,0-7-5 0,-4 3-1 15,1 0 0-15,-4-2-13 0,0 8-9 0,0 1 12 0,-3-7-12 16,-1 13 0-16,-3-6 0 16,0 2 0-16,-3 4 0 0,-1-3 0 0,-3 6-9 0,0-3 9 0,-4 3-12 15,-3 0-27-15,0 3-5 0,0-3-2 0,-7 0 0 16,3 6-130-1,-3-3-27-15,-28 4-5 0,3-4 0 0</inkml:trace>
    <inkml:trace contextRef="#ctx0" brushRef="#br0" timeOffset="282964.6938">27471 16975 1123 0,'10'-16'49'0,"-10"16"11"0,4 0-48 0,3-9-12 0,0 3 0 0,0 3 0 0,-3-4 57 0,3 4 9 15,0-3 2-15,0 3 0 16,0-3-8-16,-7 6 0 0,7 0-1 0,3 0 0 0,-6 6 7 0,3-3 2 15,0 6 0-15,-3 7 0 16,-1 3-17-16,-3 9-3 0,-3-3-1 0,-1 3 0 0,1-2 5 0,-8 2 0 16,0 6 1-16,1-6 0 15,-4 7-21-15,-4-7-5 0,0 7-1 0,4-7 0 0,-7-3-26 16,4 3 8-16,-5 4-8 0,1-11 0 16,0 1-19-1,-4-3-9-15,1 0-1 0,-5-6-631 0,-2 2-125 0</inkml:trace>
    <inkml:trace contextRef="#ctx0" brushRef="#br0" timeOffset="284257.4706">28141 16828 1382 0,'0'0'61'0,"0"0"13"0,7-10-59 0,0 7-15 15,-3-6 0-15,6-1 0 0,1-5 156 0,-1 8 28 16,5-5 5-16,-5-4 2 0,-3 7-111 0,4-1-23 0,3 1-4 0,0-7-1 16,0 7-44-16,0 0-8 15,0-1 0-15,-3 1-8 0,7-7-4 0,-4 13 0 0,-4-3 0 0,4-4 0 16,1 7 4-16,-5-3 0 16,-6-4 0-16,10 10 0 0,-7 0 8 0,0 0-8 0,-7 0 8 0,0 0-8 15,7 7 8-15,-4-4 0 0,1 6 0 0,-4 1 0 16,0-1 0-16,-4 7 0 0,1 3 0 0,-4-1 0 15,3 7 0-15,-3 1 9 0,0-8-9 0,-3 11 0 16,6-4 0-16,-6 3 0 0,2 0 0 0,5-3 0 16,-4 3 8-16,3 4-8 0,4-10 0 0,-3 3 0 15,6-6 0-15,-3-1 0 0,0-2 0 0,4 3 0 16,-1-3 8-16,1-7-8 0,-4-6 0 0,0-3 0 16,0 0 9-16,7 10-9 0,0-4 0 0,0-6 9 0,-3 9 14 0,6-18 2 15,-3 9 1-15,4 0 0 16,-1-6 5-16,1-4 1 0,0 7 0 0,-1-6 0 0,4-7-5 0,0 7-1 15,1-10 0-15,2 3 0 16,4-12 2-16,0 9 0 0,1-6 0 0,6-3 0 0,4-1-12 0,-1-2-1 16,1 0-1-16,0-1 0 15,3-5-6-15,-3 12 0 0,-4-13-8 0,7 10 12 0,1-13-12 0,-12 13 8 16,8-7-8-16,-7 7 0 16,0-6 8-16,-4-1-8 0,-4 7 0 0,4 6 0 0,-3-3 0 0,-4 6 0 15,0 3-11-15,-3 1 11 16,-4 5-36-16,4 1 1 0,-11 9 0 0,0 0 0 15,0 0-54-15,0 0-11 0,-4 9-3 0,-3-2-589 16,0 11-119-16</inkml:trace>
    <inkml:trace contextRef="#ctx0" brushRef="#br0" timeOffset="284834.9031">29058 17144 230 0,'14'-15'10'0,"-10"9"2"0,3-4-12 0,-7 10 0 0,11-9 0 0,-4 6 0 16,0-4 251-16,-4-2 47 15,1 6 10-15,-1-3 1 0,4 2-184 0,-3-2-37 0,-1 0-7 0,-3 6-1 16,0 0-10-16,0 0-2 16,0 0 0-16,0 0 0 0,0 0-22 0,0 0-5 0,0 0-1 0,-7 6 0 15,0 4-21-15,-3 5-5 0,-1-5-1 0,-3 2 0 16,7 4-4-16,-4 3-1 0,-3 6 0 0,4-6 0 15,-8 6 8-15,15-7 0 0,-8 8 1 16,0-8 0-16,4 1-4 0,4 0-1 0,-1-3 0 16,-3-4 0-16,7 4-1 0,0 3-1 0,-3-10 0 0,3-3 0 15,0 4-10-15,0-1 0 0,0-9 0 0,0 0 8 16,0 6-8-16,0-6-14 0,7 4 3 0,-7-4 1 16,0 0-102-16,7 9-20 0,3-9-4 0</inkml:trace>
    <inkml:trace contextRef="#ctx0" brushRef="#br0" timeOffset="284985.1393">29274 16815 2127 0,'3'-34'94'0,"1"18"20"0,3 7-91 15,-4-1-23-15,4 1 0 0,0-1 0 16,0 1-18-16,-3 0-8 0,-1 2-2 0,-3 7-889 0</inkml:trace>
    <inkml:trace contextRef="#ctx0" brushRef="#br0" timeOffset="285363.8085">29796 16351 1796 0,'0'0'40'0,"7"3"8"0,7-3 1 0,-4 10 1 0,1 5-40 0,3 4-10 0,-3 0 0 0,-1 12 0 16,-3-2 21-16,0 8 3 0,4-2 0 0,-11 2 0 16,0 7 27-16,0 10 5 0,0-4 2 0,0 6 0 0,-4-3-6 0,-3 1 0 15,4 8-1-15,-8-14 0 16,1-5-25-16,-1 8-5 0,-3-14-1 0,3 1 0 0,4-4-8 0,-10 1-1 16,6-7-1-16,-7 3 0 0,1-9-10 0,-4 3-11 0,-8-6 3 0,5 0 0 31,-1-3-144-31,-10-7-28 0,-1 7-5 0,12-13-2 0</inkml:trace>
    <inkml:trace contextRef="#ctx0" brushRef="#br0" timeOffset="285894.9757">30240 16818 1220 0,'18'-9'54'0,"-15"6"11"0,4-3-52 0,-3-4-13 0,3 1 0 0,-4 9 0 16,8-10 81-16,-4 4 14 15,0 6 2-15,0-9 1 0,0 6-14 0,0-4-2 0,-3-2-1 0,6 6 0 16,-3-4-29-16,4 1-5 15,-4 3-2-15,7 3 0 0,-3-9-20 0,-1 9-4 0,5-7-1 0,2 7 0 16,1-3 12-16,3 3 3 16,4 0 0-16,-4 0 0 0,-4-6-14 0,8 6-2 0,-4 0-1 0,4 0 0 15,0 0-10-15,-4 0-8 16,4 0 9-16,-1 0-9 0,-3 0 0 0,1-3 0 0,-5-3 0 16,8 6 0-16,-7 0 0 0,-4-4 0 0,0-2-8 0,-4 6 8 31,4 0-42-31,-6-9-2 0,-8 9 0 0,0 0 0 15,0 0-32-15,0 0-6 0,0 0-2 0,0 0 0 16,0 0-52-16,-4 9-12 0,0 1-1 0,-6-4-1 16</inkml:trace>
    <inkml:trace contextRef="#ctx0" brushRef="#br0" timeOffset="286204.8811">30374 17013 806 0,'7'-6'72'0,"4"6"-58"0,-1-4-14 0,1 4 0 15,0-6 97-15,-1 6 17 16,1-3 3-16,-4-3 1 0,10 3-6 0,-2-4 0 0,-1-2-1 0,0-1 0 15,3 1-46-15,-2 3-9 16,2-4-1-16,1 7-1 0,-1-3-27 0,5-3-6 0,-8 5-1 0,10-2 0 16,-2 6-5-16,-8-9-2 15,7 18 0-15,-7-9 0 0,4 0-22 0,-1 6-5 0,-3-2-1 0,4-4 0 32,-4 6-111-32,0-3-22 0,11-3-5 0,-7 6-533 0</inkml:trace>
    <inkml:trace contextRef="#ctx0" brushRef="#br0" timeOffset="286794.5048">31782 16433 1465 0,'14'-16'64'0,"4"13"15"0,-4-7-63 0,0 4-16 16,0-3 0-16,3-1 0 16,1 1 35-16,3 0 4 0,-7 2 1 0,1-2 0 0,6 6-1 0,-7-4 0 15,-4 4 0-15,4-3 0 0,-3 6-13 0,-11 0-2 0,0 0-1 0,0 0 0 16,0 0-11-16,0 0-3 15,0 0 0-15,0 0 0 0,-3 0-9 0,-8 9 0 0,0-2 0 0,-10-4 8 16,7 6 0-16,0 7-8 16,-7 0 12-16,-4-4-4 0,7 7 1 0,1-3 0 0,-1 2 0 0,1 1 0 15,-1 6-9-15,-3-6 8 16,10 0-8-16,-6-3 8 0,-1 3-8 0,4-1 0 0,3-2 9 16,1 3-9-16,-4 0 0 0,10-4 8 0,-7 4-8 0,1 0 0 15,10-3 19-15,-4 2-1 0,-3-2 0 16,7-3 0-16,11 2-18 0,-11 4 0 0,10-3-13 0,1-4 5 15,-7 4 8-15,10-7 9 0,-4 1-1 16,11 6-8-16,-7-7 20 0,8-6-4 0,-5 3 0 0,4 4 0 16,4-10 13-16,0 0 3 15,0 9 0-15,-1-9 0 0,4 0-4 0,1-9-1 0,-5 9 0 0,1 0 0 16,0-7-11-16,-1-2-1 0,8 0-1 16,-7-1 0-16,0-2-1 0,-1-10 0 0,-3 3 0 0,-3 0 0 15,3-6-1-15,-7 6-1 0,8-9 0 0,-8 12 0 0,-4-6-2 0,1-3 0 16,-1 6 0-16,-6-6 0 15,3 7-1-15,-7-7-8 0,0 6 12 0,0-6-4 0,-7 6-8 0,-4-6-12 16,1 6 2-16,3 0 1 16,-11-6-16-16,4 12-3 0,-7-2-1 0,3-1 0 15,-3 4-34-15,-4 5-6 16,-3-2-2-16</inkml:trace>
    <inkml:trace contextRef="#ctx0" brushRef="#br0" timeOffset="288134.788">32346 16699 748 0,'0'0'67'0,"0"0"-54"0,0 0-13 0,0 0 0 0,0 0 98 0,0 0 17 16,0 0 3-16,0 0 1 0,0 0-76 0,0 0-15 15,0 0-4-15,0 0 0 0,0 0 16 0,11 3 4 16,-8 4 0-16,8 2 0 0,-1 0 37 0,5 7 8 0,-5-3 2 0,1 2 0 16,-8 14-11-16,8-11-3 15,-11 7 0-15,0 4 0 0,0-4-42 0,0 3-9 16,-11-3-2-16,1 3 0 0,3-3-16 0,-11 4-8 0,0-4 8 0,-13 0-8 31,-5-6-124-31,-13 3-31 0,-50 21-5 0,7-17-2 0</inkml:trace>
    <inkml:trace contextRef="#ctx0" brushRef="#br0" timeOffset="289394.5585">24144 18129 1825 0,'0'0'40'0,"4"-9"8"0,-4-1 1 0,3 4 3 0,1-3-41 0,-1 6-11 0,-3 3 0 0,0 0 0 0,0-7 47 0,0 7 7 15,4-3 2-15,-4 3 0 16,0 0-39-16,0 0-7 0,0 0-2 0,0 0 0 0,7 10-8 0,-4-1 0 16,4 0 0-16,-3 10-11 15,-1-3 22-15,5-4 4 0,-1 13 1 0,0-6 0 0,0 0 0 0,0 6 0 16,0-6 0-16,0 6 0 0,0 3-4 0,0-3 0 15,0 4 0-15,-3-4 0 0,3 3-12 16,-4-3 11-16,1 3-11 0,-1 0 10 0,4-12 1 0,-3 12 0 16,-1-12 0-16,-3 3 0 0,0-3-11 0,4-4 0 15,-1-3 0-15,1 7-11 0,-4-16 11 0,0 0 11 16,0 0-3-16,0 0 0 0,0 0 0 0,3 10-8 0,-3-10 12 0,11 6-4 16,-11-6-8-16,7 0 8 15,0 0-8-15,0-6 8 0,4 6-8 0,-4-10 8 0,0 10-8 0,0-9 8 16,0-1-8-16,0 1 12 15,0-7-12-15,-3-3 12 0,3 4 10 0,3-4 2 0,-3-6 1 0,4 3 0 16,-4-13-4-16,0 10-1 16,7-9 0-16,0 2 0 0,0-8-1 0,0 2-1 0,4 10 0 15,-4-13 0-15,7 10-10 0,-3-10-8 16,0 13 12-16,-1-7-12 0,1 7 40 0,0-6 2 0,-4 5 0 0,-4 4 0 16,8 6-34-16,-8 1-8 0,1 2 0 0,0 3 0 0,-4 7 0 15,3-3-11-15,-3-1 3 0,-7 10 0 31,0 0-96-31,7 7-20 0,-7-7-3 0,7 9-1 16,0 0-96-16,-7 4-20 0,0 21-4 0,-7-9-1 0</inkml:trace>
    <inkml:trace contextRef="#ctx0" brushRef="#br0" timeOffset="289644.8844">24074 18298 1497 0,'0'0'66'0,"0"0"14"0,7-9-64 0,3 3-16 16,-3-4 0-16,4 7 0 0,3-6 67 0,0 3 9 15,4-4 3-15,3 7 0 0,-3-3-54 0,3-4-10 16,3 4-3-16,-2 3 0 0,2-6-12 0,1 9-10 0,3 0 2 0,0-7 0 31,4 7-48-31,-4 0-10 0,36 7-2 0,-18-4 0 0</inkml:trace>
    <inkml:trace contextRef="#ctx0" brushRef="#br0" timeOffset="289955.2091">25097 18201 1036 0,'0'0'92'15,"0"0"-73"-15,0-3-19 0,0 3 0 0,0 0 224 0,0 0 40 16,0 0 9-16,0 0 2 15,0 0-221-15,0 0-44 0,-4 10-10 0,-3-1 0 0,3 0-16 0,-3 10-3 16,4-3-1-16,-1-4 0 16,1 4 20-16,-1 3 0 0,1-3-8 0,-1-4 8 0,1 4 14 0,3 3 6 15,0-4 2-15,0-5 0 0,3 8-22 0,-3-8 9 16,0-10-9-16,0 0 0 16,4 9-25-16,-4-9-12 0,0 0-3 0,7 7-824 0</inkml:trace>
    <inkml:trace contextRef="#ctx0" brushRef="#br0" timeOffset="290144.8138">25404 17825 2250 0,'0'0'100'0,"3"-6"20"0,-3-4-96 0,0 10-24 0,0 0 0 0,0 0 0 16,0 0-15-16,0 0-7 0,0 0-2 0,0 0-952 15</inkml:trace>
    <inkml:trace contextRef="#ctx0" brushRef="#br0" timeOffset="290404.7615">25372 18182 2073 0,'0'0'92'0,"0"0"19"0,0 0-89 0,0 0-22 16,0 0 0-16,7-9 0 0,0 9 19 0,7 0-1 15,4 0 0-15,6 0 0 0,1 0-34 0,0 0-6 16,-1 0-2-16,5 0 0 15,-1 0-2-15,-3 0-1 0,-4 0 0 0,0 0 0 0,0 0 12 0,-3 0 3 16,-1 0 0-16,-3 0 0 0,1 0-10 0,-1 0-2 16,0 0 0-16,-4 9 0 0</inkml:trace>
    <inkml:trace contextRef="#ctx0" brushRef="#br0" timeOffset="290588.3154">25322 18336 1612 0,'0'0'144'0,"0"0"-116"0,0 0-28 0,0 0 0 16,0 0 82-16,0 0 10 0,11 6 3 0,3-6 0 15,4 10-57-15,3-10-11 0,0 0-3 0,4 0 0 16,3-10-24-16,4 10-14 0,-4-6 2 0,0 6 0 16,0-3-138-1,-3 3-27-15,32-9-6 0,-19 9-521 0</inkml:trace>
    <inkml:trace contextRef="#ctx0" brushRef="#br0" timeOffset="290814.6176">26176 17863 2289 0,'4'-19'101'0,"3"16"22"0,-4-4-99 0,4-2-24 15,-3 9 0-15,-4 0 0 0,7 0 14 0,0 0-2 0,0 0-1 0,0 9 0 16,-3 1-11-16,-1-1-17 15,1 7 4-15,-1 3 1 0,-3-1 3 0,-3 1 1 0,3 16 0 0,-4-10 0 16,-3 3-1-16,4 0 0 16,-1-3 0-16,-3 4 0 0,3-4 9 0,1 0 0 15,-1-3 0-15,1 3 0 16,-4-6-32-16,0-4-10 0,0 10-2 0,-4-6-904 0</inkml:trace>
    <inkml:trace contextRef="#ctx0" brushRef="#br0" timeOffset="291068.5698">26755 18192 1094 0,'0'0'48'0,"10"0"11"0,1 6-47 0,-8-3-12 0,-3-3 0 0,7 7 0 15,-3 5 190-15,-4-6 36 0,0 13 7 0,-4-9 2 0,-3 5-172 0,4-2-35 16,-8 2-6-16,4 1-2 16,-3-6-20-16,-4-1 0 0,-1 0 0 0,1 10-8 0,-7-9-7 0,3-4-1 15,-3 6 0-15,0-5 0 16,0 2-20-16,-4 0-4 0,-3 1 0 0,0-4-1 0</inkml:trace>
    <inkml:trace contextRef="#ctx0" brushRef="#br0" timeOffset="291314.7596">27023 18211 2725 0,'7'-3'60'0,"3"-4"12"0,5 4 2 0,2-3 3 0,4-4-61 0,4 10-16 0,0-9 0 0,-1 3 0 16,5 3 0-16,-5-4 0 0,-2 7 0 0,-1-3 0 31,-4-3-84-31,-3 6-14 0,-3 0-2 0,0 0-645 0,-4 0-129 0</inkml:trace>
    <inkml:trace contextRef="#ctx0" brushRef="#br0" timeOffset="291464.8562">27555 18120 2386 0,'0'0'52'0,"8"-10"12"0,-1 10 1 0,3-6 3 0,4 3-55 0,0-3-13 16,4 3 0-16,0 3 0 16,-8-7-20-16,1 4-8 0,3-3 0 0,-7 6-1 15,-7 0-51-15,0 0-9 0,11-10-3 0,-11 10-528 0,0 0-107 0</inkml:trace>
    <inkml:trace contextRef="#ctx0" brushRef="#br0" timeOffset="291624.6904">27915 18157 2318 0,'0'0'51'0,"4"-9"10"0,3 6 3 0,-4-3 1 0,-3 6-52 0,4-4-13 0,-1-2 0 0,-3 6 0 16,0 0 0-16,0 0 0 0,4-3 0 0,-4-13-688 15,0 10-135-15</inkml:trace>
    <inkml:trace contextRef="#ctx0" brushRef="#br0" timeOffset="292734.7494">28265 18066 806 0,'0'0'36'0,"0"0"7"0,0 0-35 0,0 0-8 0,0 0 0 0,0 0 0 31,7 7-20-31,-7-7-7 0,0 0-1 0,0 0 0 0,0 0 71 0,0 0 13 0,0 0 4 0,7-7 0 15,3 7 29-15,-3 0 7 0,0-9 0 0,-7 9 1 16,7 0 3-16,0-6 0 0,1 3 0 0,-5-4 0 16,4 7-23-16,-3-3-4 0,-4 3-1 0,0 0 0 0,10 0-38 0,-10 0-8 15,0 0-2-15,0 0 0 16,0 0-12-16,0 0-2 0,0 0-1 0,0 0 0 0,0 0-9 0,0 0 0 16,0 0 0-16,0 0 0 0,0 0 0 0,0 0 0 0,0 0 0 0,0 0 0 15,0 0 16-15,0 0-3 16,0 0 0-16,0 0 0 0,0 0 8 0,0 0 2 15,0 0 0-15,0 0 0 0,7 3-4 0,-7-3-1 16,0 0 0-16,0 0 0 0,11 0 0 0,-4 0 0 0,-7 0 0 16,0 0 0-16,0 0 5 0,3 10 1 15,5-4 0-15,-5 10 0 0,1-7-13 0,-1 1-3 16,-3 2 0-16,0 13 0 0,-3-9 1 0,-4 3 0 16,-4 9 0-16,0-9 0 0,-3 15-9 0,-7-6 0 15,0-3 0-15,-7 1 8 16,-8-8-118-16,1 11-24 0,-4-11-5 0</inkml:trace>
    <inkml:trace contextRef="#ctx0" brushRef="#br0" timeOffset="293564.706">29023 17988 1321 0,'0'0'28'0,"7"-3"7"0,0-3 1 0,4-4 2 0,-4-2-30 0,3-4-8 16,1 0 0-16,-4 4 0 15,11 2 40-15,-8-5 6 0,-3-1 2 0,11 3 0 16,-11 7 8-16,7-3 3 0,-3-1 0 0,-1 1 0 16,1 0 24-16,-1 2 5 0,1 7 0 0,-11 0 1 0,7 7-22 0,0 2-5 15,4 10-1-15,-8-4 0 0,4 11-42 0,-3-5-9 16,-1 8-2-16,-3 5 0 0,0 1 12 16,-3 2 1-16,-1-2 1 0,-3-1 0 0,7 1 11 0,0-7 3 15,-3 7 0-15,-1-7 0 0,1-9-28 16,3-1-8-16,-4 7 0 0,1-9 0 0,-1-3 0 0,1-4 0 15,3-3 0-15,0-6 0 0,0 0 19 0,0 0 0 16,0 0 0-16,0 0 0 0,0 0-5 0,0 0-1 16,3-6 0-16,1-3 0 0,-1-1-13 15,4 1 0-15,0-10 0 0,4 3 0 0,3-2 0 0,0-11 0 16,0 11 0-16,7-17 0 0,4 10 8 16,-4-3 0-16,11-7-8 0,-4-2 12 0,-3 2-12 0,0 1 0 15,6 5-9-15,-2-5 9 0,-5 6 0 0,-3 9-9 16,1 3 9-16,-1 7 0 0,0-1 0 0,-3 1 0 15,-1 9 0-15,1 0 0 0,-4 9 20 0,0 1 10 16,4 5 2-16,-4 4 0 0,0 6-32 0,-4-3 0 0,5 13 0 16,-8-7 0-16,7 7 0 0,-4-1-13 15,-3-6 1-15,4-3 0 16,7 10-18-16,-1-13-3 0,-3 3-1 0,8 0 0 0,-8 3-174 0,7-9-36 0,-7 0-6 0</inkml:trace>
    <inkml:trace contextRef="#ctx0" brushRef="#br0" timeOffset="293887.1696">30402 18308 2289 0,'0'0'50'0,"0"0"10"0,0 0 3 0,11-3 2 0,-4-4-52 0,0 7-13 16,-7 0 0-16,0 0-1015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09:26.5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296466-E28D-4D7B-8E7D-73C2189014CA}" emma:medium="tactile" emma:mode="ink">
          <msink:context xmlns:msink="http://schemas.microsoft.com/ink/2010/main" type="writingRegion" rotatedBoundingBox="10949,12585 10569,15650 10135,15596 10514,12532"/>
        </emma:interpretation>
      </emma:emma>
    </inkml:annotationXML>
    <inkml:traceGroup>
      <inkml:annotationXML>
        <emma:emma xmlns:emma="http://www.w3.org/2003/04/emma" version="1.0">
          <emma:interpretation id="{680C485B-9532-4014-8839-E2BC357A68AE}" emma:medium="tactile" emma:mode="ink">
            <msink:context xmlns:msink="http://schemas.microsoft.com/ink/2010/main" type="paragraph" rotatedBoundingBox="10949,12585 10569,15650 10135,15596 10514,12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F8EF98-3801-477F-8A1E-E437427AE295}" emma:medium="tactile" emma:mode="ink">
              <msink:context xmlns:msink="http://schemas.microsoft.com/ink/2010/main" type="line" rotatedBoundingBox="10949,12585 10569,15650 10135,15596 10514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766851B8-95B1-4085-B15D-EA938281CE4C}" emma:medium="tactile" emma:mode="ink">
                <msink:context xmlns:msink="http://schemas.microsoft.com/ink/2010/main" type="inkWord" rotatedBoundingBox="10927,12583 10832,13354 10575,13322 10671,12551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~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n</emma:literal>
                </emma:interpretation>
              </emma:one-of>
            </emma:emma>
          </inkml:annotationXML>
          <inkml:trace contextRef="#ctx0" brushRef="#br0">10636 12836 2253 0,'7'0'49'0,"-3"-6"11"0,-4-4 1 0,0 7 3 0,0-6-51 0,3-7-13 16,4 7 0-16,0-7 0 0,1-3 26 0,2 0 2 16,8-6 1-16,-4 13 0 0,0-13-21 0,0 9-8 15,0-3 0-15,7 0 0 0,-3 10 8 0,-4-1-8 16,-3 1 0-16,3 3 9 0,7 6 19 0,-7-3 3 16,-7 6 1-16,0 3 0 0,4 3-9 0,-4 4-2 15,0 9 0-15,-7 0 0 0,-4 3 15 0,4 3 4 16,0 7 0-16,0 2 0 0,-14 4-24 0,7-3-5 15,4-4-1-15,-1 4 0 0,-6-4-10 0,-1 4 0 0,0-4 9 16,4 1-9-16,0-7 10 0,-3 0-2 0,-4-3-8 0,3 4 12 16,4-7-12-16,-4-4 0 0,-6 1 0 0,3 0 0 15,0-3-14-15,-1-4-9 0,-2 4-1 0,-1-7-1 32,-3 1-142-32,0-1-28 0,3-9-5 0</inkml:trace>
        </inkml:traceGroup>
        <inkml:traceGroup>
          <inkml:annotationXML>
            <emma:emma xmlns:emma="http://www.w3.org/2003/04/emma" version="1.0">
              <emma:interpretation id="{B76489B4-F0FC-485F-BED9-109F6CDCCB50}" emma:medium="tactile" emma:mode="ink">
                <msink:context xmlns:msink="http://schemas.microsoft.com/ink/2010/main" type="inkWord" rotatedBoundingBox="10657,14830 10597,15318 10540,15310 10601,14823"/>
              </emma:interpretation>
              <emma:one-of disjunction-type="recognition" id="oneOf1">
                <emma:interpretation id="interp5" emma:lang="" emma:confidence="1">
                  <emma:literal>~</emma:literal>
                </emma:interpretation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)</emma:literal>
                </emma:interpretation>
              </emma:one-of>
            </emma:emma>
          </inkml:annotationXML>
          <inkml:trace contextRef="#ctx0" brushRef="#br1" timeOffset="3.18897E10">10612 14826 115 0,'0'0'10'0,"0"0"-10"16,0 0 0-16,0 0 0 0,0 0 178 0,0 0 34 15,0 0 6-15,0 0 2 0,0 0-123 0,0 0-24 16,0 0-5-16,-4 8 0 0,0-1-19 0,4-7-3 16,-5 8-1-16,5 4 0 0,0-12-8 0,0 12-1 15,0-5-1-15,0-7 0 0,0 0-14 0,5 12-2 16,-1 0-1-16,0-4 0 0,1 3 2 0,-1 1 0 16,1 0 0-16,-1 3 0 0,0 1 30 0,-4 0 6 15,0-1 2-15,0 5 0 0,-4-1 1 0,4-3 0 0,-9 3 0 0,9 5 0 16,-9-1-31-16,5 0-7 0,-5 1-1 0,5-5 0 15,-5 1-20-15,5-1 0 0,-5-3 0 0,5 0 8 16,-1-9-8-16,1 5 0 0,4 0 0 0,0-1 8 16,0-11-8-16,0 0 0 0,0 0-11 0,9 4 11 31,4 0-106-31,-4-8-15 0</inkml:trace>
        </inkml:traceGroup>
        <inkml:traceGroup>
          <inkml:annotationXML>
            <emma:emma xmlns:emma="http://www.w3.org/2003/04/emma" version="1.0">
              <emma:interpretation id="{AE63C5CE-DA3B-4BE8-A6E3-3B42F913D884}" emma:medium="tactile" emma:mode="ink">
                <msink:context xmlns:msink="http://schemas.microsoft.com/ink/2010/main" type="inkWord" rotatedBoundingBox="10434,14826 10718,15543 10478,15638 10193,14922"/>
              </emma:interpretation>
              <emma:one-of disjunction-type="recognition" id="oneOf2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-150949.477">10252 15022 1958 0,'-7'-7'174'0,"0"-2"-139"16,0-10-35-16,3 10 0 0,-3-1 28 0,3-5-2 16,4 5 0-16,4 1 0 0,0-1-18 0,-1 1-8 15,1 3 8-15,6 3-8 0,1-4 0 0,-4 7-9 16,-7 0 0-16,10 7 0 0,8-4 9 0,-4 12-13 16,-3 1 5-16,-1 3 8 0,4 3 0 0,4 9 0 15,3-3 14-15,-10 7-4 0,-4-1 11 0,0 4 3 16,11 6 0-16,-4-6 0 0,-14 5-10 0,7-5-2 15,3 6 0-15,1-10 0 0,-4 4-12 0,-7-3 11 0,0-7-11 16,3-3 10-16,5 3-10 0,-5-9 0 16,-3 3 9-16,0-3-9 0,4-7 20 0,-4 1 0 15,-4-10 0-15,1 6 0 0,3-9 4 0,0 0 0 0,0 0 0 0,0 0 0 16,0 0-3-16,3-9 0 0,4-7 0 0,0 7 0 16,-3-10 6-16,3 0 1 0,3-6 0 0,4 3 0 15,-3-9 0-15,0 3 0 0,-1-7 0 0,4 4 0 16,4-10-9-16,-8 6-2 0,1-2 0 0</inkml:trace>
          <inkml:trace contextRef="#ctx0" brushRef="#br1" timeOffset="3.18897E10">10529 15083 403 0,'0'0'36'0,"0"0"-36"15,0 0 0-15,0 0-112 16,0 0-30-16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0:12.2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F91D9305-7D41-49FE-BE9B-1A93E5C8D3D1}" emma:medium="tactile" emma:mode="ink">
          <msink:context xmlns:msink="http://schemas.microsoft.com/ink/2010/main" type="writingRegion" rotatedBoundingBox="9584,14729 12446,14426 12577,15667 9716,15970"/>
        </emma:interpretation>
      </emma:emma>
    </inkml:annotationXML>
    <inkml:traceGroup>
      <inkml:annotationXML>
        <emma:emma xmlns:emma="http://www.w3.org/2003/04/emma" version="1.0">
          <emma:interpretation id="{0261E14A-EAF5-4E57-B5D0-E02FE8681AD1}" emma:medium="tactile" emma:mode="ink">
            <msink:context xmlns:msink="http://schemas.microsoft.com/ink/2010/main" type="paragraph" rotatedBoundingBox="9584,14729 12446,14426 12577,15667 9716,159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C97862-AFD7-44AC-823A-3767D23A6F25}" emma:medium="tactile" emma:mode="ink">
              <msink:context xmlns:msink="http://schemas.microsoft.com/ink/2010/main" type="line" rotatedBoundingBox="9584,14729 12446,14426 12577,15667 9716,15970"/>
            </emma:interpretation>
          </emma:emma>
        </inkml:annotationXML>
        <inkml:traceGroup>
          <inkml:annotationXML>
            <emma:emma xmlns:emma="http://www.w3.org/2003/04/emma" version="1.0">
              <emma:interpretation id="{F93119E1-F1E1-4BE8-B4E7-4E4EF0399681}" emma:medium="tactile" emma:mode="ink">
                <msink:context xmlns:msink="http://schemas.microsoft.com/ink/2010/main" type="inkWord" rotatedBoundingBox="9584,14729 9827,14704 9959,15945 9716,15970"/>
              </emma:interpretation>
            </emma:emma>
          </inkml:annotationXML>
          <inkml:trace contextRef="#ctx0" brushRef="#br0">9832 14746 1152 0,'0'0'102'0,"-4"-7"-82"0,1 4-20 0,-1-3 0 15,-3-3 61-15,7 9 8 0,0 0 2 0,-7-4 0 16,0-2 5-16,7 6 2 0,-10-3 0 0,10 3 0 16,0 0-34-16,-15 3-6 0,8 7-2 0,-7-4 0 15,4 6-21-15,-1-2-5 0,4 12-1 0,0 0 0 16,-4 3 23-16,4 9 5 0,4 4 1 0,-4 3 0 15,3 6 18-15,1 0 4 0,-1 6 1 0,1 10 0 16,3-4 3-16,-4 4 0 0,1-7 0 0,3 7 0 0,0-3-21 0,0-7-4 0,3 0-1 0,1 1 0 16,3-10-22-16,0-1-5 0,0-5-1 0,0 0 0 15,4-4-10-15,-4 1 0 0,3-10 0 0,1 3 0 32,3-9-28-32,-4 6-7 0,5-6-1 0,2-7-1088 0</inkml:trace>
        </inkml:traceGroup>
        <inkml:traceGroup>
          <inkml:annotationXML>
            <emma:emma xmlns:emma="http://www.w3.org/2003/04/emma" version="1.0">
              <emma:interpretation id="{F49EC829-6D36-402B-8D2F-97FE789BFA2A}" emma:medium="tactile" emma:mode="ink">
                <msink:context xmlns:msink="http://schemas.microsoft.com/ink/2010/main" type="inkWord" rotatedBoundingBox="10839,14795 12467,14623 12572,15619 10945,15791"/>
              </emma:interpretation>
            </emma:emma>
          </inkml:annotationXML>
          <inkml:trace contextRef="#ctx0" brushRef="#br0" timeOffset="1015.3835">10989 15326 1440 0,'-18'0'128'0,"18"0"-103"0,0 0-25 0,0 0 0 16,0 0 84-16,0 0 11 0,0 0 2 0,0 0 1 16,4-7-54-16,-4 7-10 0,-7 7-2 0,7-7-1 15,0 0-15-15,0 9-2 0,-11 7-1 0,4 3 0 16,4-7 42-16,6 13 8 0,1-6 1 0,-4 6 1 31,-11 0-82-31,4-3-17 0,11 3-3 0,-4 0-1 0,-11-6 64 0,11 6 13 0,4-6 2 0,-1 0 1 16,-3 0-22-16,0-4-4 0,-3-5 0 0,6-1-1 15,8 1-15-15,-11-10 8 0,0 0-8 0,0 0 0 16,14 0 8-16,0 0-8 0,-11-4 0 0,5-8 0 16,2 3 8-16,1-1-8 0,6-9 0 0,-6 0 9 15,-4 1-9-15,4-7 8 0,6 6-8 0,-3-6 8 0,-3 3-8 16,-1 0 12-16,5-6-12 0,-5 9 12 0,-3 0-12 0,0-6 12 15,-3 9-12-15,-1 4 12 0,-3-4 8 0,0 3 1 16,-10-2 1-16,-1 8 0 0,8-2 10 0,-8 0 1 16,-3 9 1-16,0 0 0 0,-4 0-15 0,4 6-3 15,3-3-1-15,-6-3 0 0,-4 9-24 0,0-2-5 16,10 2-1-16,0 7 0 16,-3-7-150-16,0 4-31 0</inkml:trace>
          <inkml:trace contextRef="#ctx0" brushRef="#br0" timeOffset="1249.7074">11539 15181 2361 0,'0'0'210'0,"-3"10"-168"0,10-1-34 0,0 1-8 15,4 9 26-15,-4-4 3 0,-4 4 1 0,4 0 0 16,0 9-5-16,-3-3-1 0,-11 10 0 0,0-1 0 16,3-3-15-16,-6 1-9 0,-15-1 10 0,7 4-10 15,4-1 0-15,-4 1 0 0,-3-7-8 0,0 0 8 16,-7 3-108-16,7-2-14 0,0-1-3 0</inkml:trace>
          <inkml:trace contextRef="#ctx0" brushRef="#br0" timeOffset="1780.8229">11885 15031 2336 0,'-7'-16'104'0,"3"7"20"0,4-1-99 0,0 1-25 0,4 0 0 0,0-1 0 16,3-5 20-16,0 5 0 0,3-9-1 0,1 4 0 16,-1 2-28-16,1-3-6 0,-4 7-1 0,4 0 0 15,-1-1 2-15,1 4 0 0,-1-3 0 0,-3-1 0 16,1 10 14-16,-5-9 0 0,8 9 0 0,-1-3 0 15,-3 3 0-15,0 0 0 0,4 3 0 0,-1 6 0 16,1 1 0-16,0-1 0 0,-1 10 0 0,1 6 0 16,-1 0 0-16,1 3 0 0,-8 7 8 0,5 2-8 15,-5 4 14-15,-3-3-1 0,0 9 0 0,-3-3 0 16,3-4 3-16,-4-2 0 0,0 6 0 0,4-10 0 16,0-2-6-16,-3-1-1 0,3-9 0 0,0 3 0 15,0-9-9-15,0-4 10 0,0-2-10 0,0-1 10 16,0-9-10-16,0 0 0 0,0 0 9 0,0 0-9 15,11-3 20-15,-4-6-1 0,0-7 0 0,3 3 0 0,-6-9 2 16,6 1 1-16,-6-11 0 0,6 4 0 0,-2-7-6 0,2-2 0 16,1-1-1-16,-1-6 0 0,1 0-7 15,-1-3 0-15,8 3-8 0,-4-6 12 0,0 3-12 0,4-3 8 16,0 9-8-16,3 1 0 0,-7 2 0 0,7 3 8 16,-7 1-8-16,4 12 0 0,-8-3 0 0,4 6 0 15,-6 3 0-15,-1 7 0 16,0 0-109-16,-4 2-19 0,-3 7-3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0:10.8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01F3268C-D65B-433D-AA18-46AF9B6681ED}" emma:medium="tactile" emma:mode="ink">
          <msink:context xmlns:msink="http://schemas.microsoft.com/ink/2010/main" type="writingRegion" rotatedBoundingBox="8763,14576 9260,14576 9260,16404 8763,16404"/>
        </emma:interpretation>
      </emma:emma>
    </inkml:annotationXML>
    <inkml:traceGroup>
      <inkml:annotationXML>
        <emma:emma xmlns:emma="http://www.w3.org/2003/04/emma" version="1.0">
          <emma:interpretation id="{45258B1D-E8B6-4ACB-91AE-FE5C4912ADBE}" emma:medium="tactile" emma:mode="ink">
            <msink:context xmlns:msink="http://schemas.microsoft.com/ink/2010/main" type="paragraph" rotatedBoundingBox="8763,14576 9260,14576 9260,16404 8763,16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B7B018-7CC4-4D48-8912-C8D229B45101}" emma:medium="tactile" emma:mode="ink">
              <msink:context xmlns:msink="http://schemas.microsoft.com/ink/2010/main" type="line" rotatedBoundingBox="8763,14576 9260,14576 9260,16404 8763,16404"/>
            </emma:interpretation>
          </emma:emma>
        </inkml:annotationXML>
        <inkml:traceGroup>
          <inkml:annotationXML>
            <emma:emma xmlns:emma="http://www.w3.org/2003/04/emma" version="1.0">
              <emma:interpretation id="{49017023-5544-475F-901C-854AD6DA8B5D}" emma:medium="tactile" emma:mode="ink">
                <msink:context xmlns:msink="http://schemas.microsoft.com/ink/2010/main" type="inkWord" rotatedBoundingBox="8763,14576 9260,14576 9260,16404 8763,16404"/>
              </emma:interpretation>
            </emma:emma>
          </inkml:annotationXML>
          <inkml:trace contextRef="#ctx0" brushRef="#br0">9017 14677 748 0,'-4'-4'67'0,"4"-2"-54"0,-3 3-13 0,-1-3 0 0,1-4 98 0,-1 10 17 16,4-9 3-16,-7 9 1 0,7-9-48 0,0 9-10 15,-3-7-1-15,3 7-1 0,0 0-13 0,-4-9-2 16,1 6-1-16,3-4 0 0,-4-2 9 0,1 6 3 16,-1-3 0-16,4 3 0 0,0 3-20 0,0 0-4 15,-3-7-1-15,-4 7 0 0,0 0-19 0,-1 0-11 16,1 10 12-16,0-10-12 0,-3 9 0 0,-1 0 0 15,1-2 0-15,3 5 0 0,-4-5 0 0,0 11 0 16,-3-2 0-16,4-3 0 0,-1 9 0 0,0-4-9 16,4-5 9-16,-3 12 0 0,6-6 0 0,1 0 0 15,-1 6 0-15,1 3 0 0,-1-3 13 0,8 3 2 16,-1 4 0-16,4-4 0 0,-3 0 4 0,3 0 1 16,3 4 0-16,-2-4 0 0,2 0-7 0,-3 7-1 0,0-7 0 0,4 0 0 15,3 7-12-15,-3-7 9 0,-1 3-9 0,1-3 8 16,-4 1-8-16,0-1 10 0,0-3-10 0,-4 0 10 15,1-3 4-15,-4 3 1 0,-4-6 0 0,1 3 0 16,-1-3 1-16,1-1 0 0,-8-5 0 0,4 9 0 16,-3-10-8-16,-1 4 0 0,0-7-8 0,1 1 12 15,-1 6-12-15,-3-13 11 0,4 6-11 0,-1-9 10 16,0 6 6-16,4-6 2 0,-3-6 0 0,3 6 0 16,0-3-18-16,3-3 0 0,-3-4 0 0,4 1 0 15,-1-1 0-15,4 1 0 0,4-7 0 0,3 7 0 16,0 0 0-16,0-7-9 0,3 7 9 0,4-1-12 15,0 7 12-15,1-3 0 0,-1 6 0 0,3 0-8 16,1 9 8-16,0 1 9 0,-1-1-1 0,1 7-8 16,3 9 22-16,-7 3-2 0,0 6-1 0,0 4 0 15,4 6 6-15,-7 0 2 0,-4 0 0 0,3 3 0 16,-3-3 0-16,0 0 0 0,-3-7 0 0,3 7 0 0,-7-9-7 0,7 2 0 16,-3-2-1-16,3-7 0 0,-4-3-7 0,4 0-2 15,0-6 0-15,0 6 0 0,4-6-10 0,-1 0 8 16,-2-4-8-16,2-2 8 0,4 3-8 0,-3-7 0 15,3 0 0-15,-3 1 0 16,6-1-41-16,1-9-4 0,-1 6-1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2:11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2170 860 288 0,'-4'-9'12'0,"4"3"4"16,-3-4-16-16,3 1 0 0,0-1 0 0,3 1 0 16,-3-7 182-16,4 13 34 0,3-13 6 0,-7-2 2 15,10 8-142-15,-10-5-28 0,11 5-6 0,-8-9 0 0,-3 4-12 16,11 2-1-16,-11 7-1 0,3-4 0 0,4 1 11 0,1 0 3 15,-1 5 0-15,-7 4 0 0,0 0-37 0,0 0-11 32,10 4 0-32,-6-4 0 0,-4 0 13 0,10 9-4 0,-6 7-1 0,3-7 0 15,-14 1 4-15,7-1 0 0,0 0 0 0,0 10 0 16,-4-13 3-16,4 7 1 0,-3-7 0 0,3 4 0 16,0-10-7-16,-7 9-1 0,7 7 0 0,-4-7 0 15,4 1-16-15,0-1-4 0,0 10-1 0,0 0 0 16,0 6 28-16,0 0 5 0,0 3 2 0,0 10 0 15,0-4 8-15,-7 10 2 0,7 3 0 0,-3-3 0 0,3 0-4 0,0 0-1 16,-7 0 0-16,7-7 0 0,0 7-18 0,-4-3-9 16,4-10 10-16,-4 1-10 0,4-4 14 0,-7 0-3 15,4-3-1-15,3-3 0 0,-7 3-10 0,3 0 10 16,4-9-10-16,0-3 10 0,-3 5-10 0,-4-8 0 16,7-1 0-16,0 4 0 0,-4-4 10 0,4-9-10 15,0 0 12-15,0 0-12 16,0 13-19-16,0-13-10 15,0 0-3-15,0 0 0 0,0 0-48 0,0 0-11 0,0-10-1 0,-7 1-431 16,7-7-85-16</inkml:trace>
  <inkml:trace contextRef="#ctx0" brushRef="#br0" timeOffset="517.1139">2201 807 1148 0,'-3'-9'25'0,"3"2"6"0,-7 4 1 0,7 3 0 0,0 0-32 0,-4-9 0 16,4 2 0-16,0-2 0 16,4 6 57-16,3-3 6 0,-4 3 1 0,1-4 0 15,-4 7-24-15,7-6-5 0,3 6-1 0,-6-3 0 16,-4 3-5-16,11-6-1 0,-1 2 0 0,-6 4 0 16,-4 0-1-16,10 0-1 0,-6-6 0 0,6 6 0 15,5 0 0-15,-8 0 0 0,3 0 0 0,4 0 0 0,-14 0-4 0,21 0-1 16,-21 0 0-16,18 0 0 0,3 0 3 0,4 0 0 15,0 0 0-15,-1 0 0 0,1-9-1 0,0 9 0 0,6-10 0 0,-2 1 0 16,2 3-4-16,5-7-1 0,-8 4 0 16,4 2 0-16,3-5-5 0,0 2-1 0,-7 4 0 0,4 0 0 15,0 3-12-15,-4 3 0 0,0 0 0 0,-3 3 0 16,0-3 0-16,-1 6 0 0,-6 4 0 0,0-4 0 16,-4 6 0-16,-4-12 8 0,5 16-8 0,-8-16 9 15,3 13-9-15,-6-13 0 16,-4 0 0-16,7 6 0 0,-7 3-10 0,0-9-1 15,0 10 0-15,0-1 0 16,-7-3-34-16,3 4-7 0,-10-7-2 0,7 3 0 16,-7 4-61-16,0-1-12 0,3 0-2 0,-10-2-1 0</inkml:trace>
  <inkml:trace contextRef="#ctx0" brushRef="#br0" timeOffset="971.573">2212 1280 979 0,'0'0'43'0,"0"0"9"0,0 0-41 0,0 0-11 0,0-9 0 0,0 6 0 16,0 3 90-16,0 0 16 0,-7-6 3 0,7 6 1 0,0 0-55 0,0 0-11 15,0 0-3-15,0 0 0 0,0 0-23 0,0 0-5 16,7-7-1-16,3 4 0 0,-10 3 4 0,8 0 0 16,2 0 0-16,1 0 0 0,-1 0 8 0,1 0 3 15,-1 0 0-15,5 0 0 0,-1 3-5 0,7-3-1 16,-11 0 0-16,15 7 0 0,-7-1 0 0,3-6 0 15,4 3 0-15,-4-3 0 0,3 0-1 0,1 9 0 0,-4-9 0 0,-3 10 0 0,3-10 1 16,0 6 0-16,-7-3 0 0,4 4 0 0,0-4-21 16,-1 3 0-16,1-3 0 0,-4-3 0 0,0 6 0 15,-3-6 0-15,3 0 0 0,-4 0 8 0,5 10-8 0,-5-10 0 16,-3-3 0-16,0-4 0 0,4 7 0 0,-4-6 0 16,-7 6 0-16,0 0 0 31,7 0-84-31,-7 0-20 0,0 0-5 0,0 0-1 15,0 0-40-15,0 0-8 0</inkml:trace>
  <inkml:trace contextRef="#ctx0" brushRef="#br0" timeOffset="1473.246">2032 1754 345 0,'0'0'31'0,"0"0"-31"0,0 0 0 0,0 0 0 15,0 0 80-15,0 0 11 0,0 0 1 0,0 0 1 16,0 0-55-16,0 0-11 0,-7 0-3 0,7 0 0 16,-4 6-10-16,4-6-2 0,0 0-1 0,0 0 0 15,0 0 17-15,0 0 3 0,0 0 1 0,0 0 0 16,0 0 20-16,0 0 4 0,0 0 0 0,0 0 1 15,0 0 13-15,0 0 2 0,0 0 1 0,11 0 0 0,0-6 11 0,3 6 1 16,-4 0 1-16,8 0 0 0,3 0-32 0,0 0-6 16,4 6-2-16,0-6 0 0,3 3-21 0,-3-3-4 0,6 0-1 15,-2 7 0-15,6-4 4 0,0-3 1 16,-3 0 0-16,3 0 0 0,0 0-25 0,4 0 0 0,-4 0 0 16,-6 0 0-16,6 0 0 0,-3 0 0 0,3-3 0 0,0-4 0 31,-7 7-139-31,4 7-20 0,35-7-4 0,-21 3-1 15</inkml:trace>
  <inkml:trace contextRef="#ctx0" brushRef="#br0" timeOffset="2136.7556">3503 754 716 0,'0'0'32'0,"0"0"6"0,4-3-30 0,3-4-8 0,0 1 0 0,-4-3 0 15,4 5 104-15</inkml:trace>
  <inkml:trace contextRef="#ctx0" brushRef="#br0" timeOffset="6004.4032">3556 772 990 0,'0'0'44'0,"0"0"8"16,0 0-41-16,0 0-11 0,0 0 0 0,-7-9 0 15,0 9 84-15,3-9 14 0,4 9 3 0,0 0 1 16,-3-3-29-16,3 3-5 0,0-7-2 0,0 7 0 0,0 0-9 0,3-6-1 16,1 3-1-16,-1-3 0 0,8 2-27 0,-4 4-4 15,-3-6-2-15,10 6 0 0,-4-9 15 0,-3 9 3 16,4-10 1-16,0 10 0 0,3-3-10 0,3 3-3 16,-3 3 0-16,4 7 0 0,0-1-16 0,-4-3-4 0,7 4-8 15,-3 6 12-15,-1 5-12 0,8-2 11 0,0 6-11 16,-8 4 10-16,4 5 13 0,1 1 2 0,-5 2 1 0,8-5 0 15,3 5-11-15,-3 10-3 0,3-12 0 16,-3 2 0-16,6-2 10 0,-6-1 2 0,-4-5 0 0,4 2 0 0,0-9 0 0,-8-3 1 16,1 3 0-16,0 0 0 0,-8-13-25 0,4 0 0 15,-3 7 0-15,-4-7 0 0,0 1 0 0,4-4 0 16,-4-3 0-16,-7 7 8 0,7-1-8 0,-7-9 0 16,0 0 0-16,0 0 0 15,0 0-23-15,0 0-6 0,0 0-2 0,0 0-685 31,0 0-138-31</inkml:trace>
  <inkml:trace contextRef="#ctx0" brushRef="#br0" timeOffset="6467.5332">4269 522 1375 0,'0'-19'60'0,"7"19"14"0,-7-10-59 0,0 4-15 16,3-3 0-16,1 9 0 0,-4-10 36 0,3 7 4 15,1 3 0-15,-1-6 1 0,4 6-4 0,-7-6-1 16,0 6 0-16,4 0 0 0,-8-10-10 0,4 10-2 15,0 0-1-15,0 0 0 0,4-3 0 0,-1 3 0 16,-3 0 0-16,0 0 0 0,0 0 1 0,0 0 0 16,0-9 0-16,0 9 0 0,0 0 8 0,0 0 1 15,0-7 1-15,0 7 0 0,0 0-21 0,0 0-4 0,0 0-1 0,0 0 0 16,0 0-8-16,0 0 0 0,0 0 0 0,0 0-11 16,0 0 11-16,-3 16 0 0,-1-7 8 0,-3 1-8 15,-3 9 9-15,3 6-9 0,-4 0 12 0,-3 6-12 16,-4 13 18-16,1-9-3 0,-8 9-1 0,4 3 0 15,-4 6 1-15,0 0 0 0,1 0 0 0,-1 1 0 0,-3-1 11 16,0 10 2 0,3-10 1-16,0 0 0 0,4 1-14 0,0-4-3 15,-7-3-1-15,-1 0 0 0,8-6-3 0,-3-4-8 16,-1 7 12-16,-7-6-4 0,7-4-8 0,4 4 0 0,4-3 0 16,-8-7 0-16,7-3 0 0,4-6 0 0,0-1 0 15,4 4 0 1,-1-9-51-16,4 3-15 0,0-7-3 0,3 0-587 0,4-2-116 0</inkml:trace>
  <inkml:trace contextRef="#ctx0" brushRef="#br0" timeOffset="6953.0836">4942 1127 1792 0,'11'-6'80'0,"-11"6"16"0,7-10-77 0,0 10-19 15,11-3 0-15,-8-3 0 0,1 6 20 0,3 0 1 16,-7 0 0-16,4 6 0 0,3-3 1 0,-4 7 0 16,1-10 0-16,0 6 0 0,-4 3-22 0,-7-9 8 15,0 0-8-15,0 0 0 0,7 0 20 0,-7 0 0 16,0 0 0-16,0 0 0 0,0 0-6 0,0 0-2 15,0 0 0-15,0 0 0 0,0 0 12 0,0 0 1 16,-7 0 1-16,3 0 0 16,-3 0 0-16,7 0 0 0,-7 0 0 0,7 0 0 15,0 0-26-15,0 0 0 0,-7-6 0 0,7 6 0 16,0 0 0-16,0 0 0 0,0 0 0 0,0 6 0 0,0-6 0 16,-4 16 0-16,4-7 0 0,-3 4 0 15,-4 3-133-15,0-4-29 0,-4 4-6 0,4 3 0 0</inkml:trace>
  <inkml:trace contextRef="#ctx0" brushRef="#br0" timeOffset="10966.4998">6604 826 403 0,'7'-3'36'0,"-3"-4"-36"0,-4-2 0 0,3 3 0 16,1-4 144-16,-4 7 21 0,3-13 5 0,1 7 1 0,-4 0-51 0,3-7-9 16,1 7-3-16,-1 5 0 0,1-2-36 0,-1-3-8 15,4-4-2-15,0 7 0 0,-7 6-14 0,4-6-2 16,3-4-1-16,-3 7 0 0,-4 3-26 0,7-9-6 15,-7 9-1-15,0 0 0 0,0 0 1 0,0 0 0 16,0 0 0-16,7 0 0 0,-7 0-13 0,0 0 9 16,0 0-9-16,0 0 8 0,0 0-8 0,0 0 8 0,0 0-8 0,0 0 8 15,0 0 3-15,7 3 0 0,-7-3 0 0,7 6 0 16,0 7 8-16,-4-1 1 0,1 1 1 0,-1 2 0 16,1-5-10-16,-4 9-3 0,3-1 0 0,1 8 0 15,0-1 8-15,-4 6 2 0,0 3 0 0,0-5 0 0,0 11 16 0,0-5 3 16,-4 9 1-16,0-3 0 0,1 3-18 0,3-10-4 31,-4 1-1-31,4 2 0 0,0-2-7 0,-3-7 0 0,3 0-8 0,0-3 12 16,-4 0-12-16,4-6 8 0,0 0-8 0,0 0 0 15,4-4 11-15,-4-5-11 0,0-1 12 0,3 1-12 16,-3-10 12-16,4 6-4 0,-4-6 0 0,0 0-8 16,7 9 0-16,-7-9 0 0,0 0 0 0,0 0-12 15,0 0 35-15,0 0 7 0,0 0 2 0,0 0 0 16,0 0-32-16,0 0 0 0,0 0 0 0,0 0 0 0,0 0 0 0,0 0 0 15,0 0 0-15,0 0 0 0,0 0 0 0,0 0 0 16,-7-9 0-16,7 9 0 0,0-6 0 0,0-4 0 16,0 10 0-16,-4-9 0 0,4-1 0 0,0 4 0 15,0-3 0-15,0-1 0 0,0 1 0 0,0-1 0 16,0-2 0-16,0-1 0 0,0 4 0 0,0 0 0 16,0-10 0-16,0 3 0 15,-3 4 0-15,-1-4 0 0,1 3 0 0,-1-2 0 0,4-1 0 0,-3-3 0 16,3 7 0-16,0-4 0 15,3 0 0-15,-3-3 0 0,0 7 0 0,4-4 0 0,-1-9 0 0,1 6 0 16,-1 1 0-16,1-1 0 0,3 0 0 0,-3 3 0 16,3-9 0-16,0 0 0 0,-4 6-14 0,4-9-9 15,0 3-1-15,-3-3-1 0,3 3 12 0,0 6 2 16,0-9 1-16,0 2 0 0,4-2 0 0,-1 9 0 16,4-9 0-16,-3 3 0 0,3 9-6 0,4-2 0 15,-1-1-1-15,1 3 0 0,0 7 17 0,3-10 0 0,0 10 0 0,-3-1 0 16,-1 10 0-16,1 0 0 0,-1-9-13 0,-2 9 4 15,-1 3 9-15,-4 3 0 0,1-6 0 0,-4 3 8 16,0 7-8-16,-4-4 0 0,-3 3 0 0,8 10 0 16,-8-9 0-16,0 5 0 0,-8 1 0 0,5 3 0 15,-4 0 0-15,0-1 0 0,-11 7 0 0,4-6 0 16,0 9 0-16,-7-9 12 0,3 6-4 0,-3 4 0 0,-4-4-8 0,4 0-16 16,-4-3 4-16,1 12 0 15,-1-9-95-15,-3 4-19 0,3-4-4 0,0-7-456 16,-3 8-91-16</inkml:trace>
  <inkml:trace contextRef="#ctx0" brushRef="#br0" timeOffset="11514.3195">7218 841 748 0,'0'0'67'16,"0"0"-54"-16,3-6-13 0,-3 6 0 15,0 0 82-15,4-9 14 0,-4-1 2 0,0 10 1 16,0 0-28-16,0 0-6 15,3 0-1-15,-3 0 0 0,0 0-22 0,0 0-5 16,0 0-1-16,0 0 0 0,0 0 4 0,7 0 0 16,4 0 0-16,-11 0 0 0,11 7 8 0,-4-4 3 15,3 6 0-15,1-3 0 0,-4-2-15 0,4 5-2 16,-1 4-1-16,-3-1 0 0,-3 13-15 0,3-12-3 16,-4 12-1-16,1-6 0 0,-1 12 2 0,-3-3 0 15,0 0 0-15,0 7 0 0,-3 3 11 0,-1-7 2 0,1-3 1 0,-4-6 0 0,3 3 5 0,-3 0 1 16,4-6 0-16,-4 0 0 0,3-3-13 0,0-4-3 15,-3 4 0-15,4 3 0 0,-1-19-6 0,4 15-2 16,0-15 0-16,0 0 0 0,0 0 16 0,0 0 4 16,0 0 0-16,0 0 0 0,0 0-7 0,0 0-1 15,-3-15 0-15,3 2 0 0,0-3-12 0,0-9-4 16,0 6 0-16,0-6 0 16,3-3 20-16,1 0 3 0,3-7 1 0,7 7 0 15,0-9-32-15,4 5 0 0,3-12 0 0,4 13 0 16,-1-4-10-16,1 1-8 0,7 6-2 0,-4 0 0 15,-3 6 4-15,-1 0 1 0,1 0 0 0,-4 9 0 16,-3 4-88 0,0 2-17-16,-8-2-4 0,1 9-569 0,-11 0-114 0</inkml:trace>
  <inkml:trace contextRef="#ctx0" brushRef="#br0" timeOffset="11913.077">7740 1055 1184 0,'0'0'26'0,"11"0"6"0,-11 0 0 0,7 0 1 0,3 3-33 0,1-3 0 16,-1 0 0-16,1 0 0 0,0 0 98 0,-1 0 13 15,4 0 2-15,0 0 1 0,0-3-46 0,4-4-10 16,-4-2-2-16,4 6 0 0,-1-10-25 0,1 4-6 15,0 0-1-15,-1-10 0 0,-6 3 13 0,3 3 3 16,-3-2 0-16,3-4 0 0,3 0-40 0,-6 10 0 16,-4-7 0-16,4-3 0 0,-4 4 20 0,0-4-1 0,-4 0 0 0,1 0 0 15,-1 3-4-15,-3-2-1 0,0 2 0 0,-3 3 0 16,-1-2 14-16,1 2 4 0,-1 1 0 0,1 2 0 0,-4 7-20 0,-4-6-3 16,8 9-1-16,3 0 0 0,-11 0-8 0,4 3-11 15,-4 3 3-15,1 7 0 0,-1-7 8 0,1 13 0 16,-5-4 0-16,1 4 0 0,0 9 0 0,4-9 11 15,-4 13-3-15,3-1 0 0,-3 3-8 0,3 1 0 16,8 3 0-16,-1 6 0 0,4-10 0 0,0 10 8 16,4-6-8-16,3 2 8 0,3-2-8 0,1 0 0 15,0-7 0-15,3-3-11 16,0 0-177-16,-4 7-35 0</inkml:trace>
  <inkml:trace contextRef="#ctx0" brushRef="#br0" timeOffset="12865.9772">8386 807 990 0,'0'0'44'0,"0"0"8"0,0-9-41 0,0-1-11 15,3 4 0-15,1-4 0 0,3 1 95 0,0 0 17 16,0-1 3-16,3 1 1 0,4-1-40 0,1 10-8 16,-1-6-2-16,3 12 0 0,-6-6-38 0,3 4-7 15,-3 5-1-15,-1 7-1 0,-3-7-19 0,4 16 0 16,-8-6 8-16,4 9-8 0,-7-3 20 0,0 3 0 16,4 1 0-16,-8 11 0 0,4-11 0 0,-3 5 1 15,3 4 0-15,0-10 0 0,0-3 2 0,0 0 0 16,0 3 0-16,3-9 0 0,1-9-2 0,-4 5 0 15,3-5 0-15,1-1 0 0,-4 1 10 0,3-10 1 0,-3 0 1 16,0 0 0-16,0 0 15 0,0 0 2 0,0 0 1 16,4-10 0-16,0 10-18 0,-4-9-3 0,7-1-1 15,0-5 0-15,0 5-13 0,0-9-2 0,3-6-1 0,1-3 0 16,7 3-4-16,-4-6-1 0,3-4 0 0,5 1 0 16,-5 5-8-16,4-11 0 0,0 2 9 0,1 4-9 15,-1 5 0-15,0 1 0 0,-3-6 0 0,-1 5 0 16,-3 1 0-16,-3 3-10 0,0 9 1 0,-1-6 0 15,-3 10-67-15,0-1-12 16,-3 7-4-16,-4-3-921 0</inkml:trace>
  <inkml:trace contextRef="#ctx0" brushRef="#br0" timeOffset="13198.7387">9257 816 1267 0,'7'0'112'0,"-7"0"-89"0,0 0-23 0,7 0 0 16,4-3 0-16,-1-3-18 0,-10 6 3 0,0 0 1 15,4 9 87-15,3 1 18 0,-4-1 3 0,1-3 1 16,-1 7-47-16,-3 3-10 0,0 2-2 0,0-2 0 16,-3-3 15-16,-4 2 2 0,3 4 1 0,-3 0 0 15,4-3-11-15,-4 3-3 0,0 6 0 0,-1-7 0 16,1 8-25-16,0-14-6 0,0 4-1 0,4 3 0 16,-1-4-92-16,1 1-20 0,3-13-3 15</inkml:trace>
  <inkml:trace contextRef="#ctx0" brushRef="#br0" timeOffset="13339.3257">9338 518 1825 0,'18'-25'80'0,"-11"19"18"0,0-13-78 0,3 4-20 16,1 2 0-16,0-3 0 0,3 7 23 0,3 6 1 15,-6 3 0-15,3 3 0 0</inkml:trace>
  <inkml:trace contextRef="#ctx0" brushRef="#br0" timeOffset="13776.7334">9818 754 1382 0,'0'0'123'15,"0"0"-99"-15,0 0-24 0,0 0 0 0,0 0 73 0,0 0 10 16,7 9 1-16,-4 0 1 0,1-2-46 0,-8 2-10 16,4 4-1-16,-3 2-1 0,3 4-27 0,-4-9 8 15,-6 15-8-15,3-7 0 0,0 1 0 0,0 3 0 16,-8 0 0-16,8-3 0 0,-3 6 0 0,3-9-14 15,3 3 2-15,-3-1 0 0,0 1 12 0,4-9 16 16,-1-1-3-16,4-3-1 0,0 4-12 0,0-1 0 16,0-9 0-16,0 0 0 0,0 0 12 0,0 0 0 15,7 0 0-15,4-9 0 0,3-1 38 0,-4 4 7 16,5-6 2-16,-1-4 0 0,0 6-23 0,3-2-5 16,-6-4-1-16,3 1 0 0,-3-7 6 0,-4 0 2 15,0 3 0-15,0 0 0 0,0 0-14 0,-4 3-4 16,4-2 0-16,-3 8 0 0,-4-5-20 0,0 11 8 15,-4-2-8-15,4-3 0 0,-7-1 0 0,4 10 0 16,-4-3 0-16,-4-3 0 16,1 12-102-16,-1-3-22 0,-7 7-4 0,1-1-796 0</inkml:trace>
  <inkml:trace contextRef="#ctx0" brushRef="#br0" timeOffset="14276.6164">10037 798 1177 0,'0'0'25'0,"0"0"6"0,0 0 1 0,10-7 2 0,-3 7-34 0,0 7 0 15,-7-7 0-15,11 0 0 0,-11 0 0 0,10 0 0 16,-3 0 0-16,-7 0 0 0,0 0 52 0,0 0 3 15,7 3 1-15,1 9 0 0,-5-2 12 0,1 2 4 16,-4 7 0-16,0 6 0 0,0 0 7 0,0-6 1 16,-4 15 1-16,4-5 0 0,0 5-25 0,0-9-4 15,0 4-2-15,0-4 0 0,7 3-14 0,-3-3-4 16,3-6 0-16,-4 0 0 0,1-7-9 0,3 1-3 0,0-4 0 16,0-6 0-16,-7-3 23 0,7 0 4 0,4-3 1 15,3-6 0-15,-4-4 8 0,1 4 1 0,3-10 1 16,4 0 0-16,-1 0-29 0,1 4-5 0,-8-20-2 0,8 16 0 15,3-3-22-15,-3-3 0 0,-4 0 0 0,4 0 0 16,-4 6-41-16,0-9-10 0,0 9-1 0,-7-6-1 16,-3 6-131-16,6 4-25 0</inkml:trace>
  <inkml:trace contextRef="#ctx0" brushRef="#br0" timeOffset="14729.6245">10904 584 1202 0,'25'-9'53'0,"-25"9"11"0,-3 0-51 0,3 0-13 0,10-6 0 0,-10 6 0 16,0 0 32-16,0 0 4 0,0 0 1 0,11 6 0 16,-1-6-2-16,-10 0-1 0,-3 9 0 0,6 1 0 15,4-1 3-15,-7-3 1 0,-7 4 0 0,-3-1 0 16,3 10 12-16,-4-10 2 0,-3 7 1 0,0 3 0 15,-4 0-35-15,8 0-7 0,3 3-2 0,-1-1 0 16,-6-5-9-16,7 3 0 0,11 9 0 0,-1-9 0 16,1-3 0-16,-1 2 8 0,1-2-8 0,10-3 8 15,7 2 37-15,0 4 7 0,-14-13 2 0,8 7 0 16,9-7 14-16,-6 10 2 0,-7-3 1 0,-1-4 0 16,4 0-37-16,-3 7-7 0,-1-7-2 0,-6 10 0 0,-8-9 12 0,1 5 3 15,3 14 0-15,-7-14 0 0,-11 4-32 0,1 6-8 16,6 3 0-16,-3 1 0 15,-7-11-120-15,-4 7-26 0,-7-6-5 0</inkml:trace>
  <inkml:trace contextRef="#ctx0" brushRef="#br0" timeOffset="16338.6287">12382 801 979 0,'0'0'43'0,"0"0"9"16,0 0-41-16,0 0-11 0,8 0 0 0,-1 0 0 0,0 0 90 0,0 0 16 16,0-3 3-16,0-4 1 0,3 7-23 0,1 0-5 15,3-3-1-15,4 3 0 0,-1 0-27 0,5-6-6 16,-1 3 0-16,3-4-1 0,1-2-17 0,-4 6-3 0,4-6-1 0,0-4 0 15,-4 4-15-15,0 5-3 0,-3-11-8 0,-1 5 12 16,-3-5-4-16,-3 2-8 0,0 4 11 0,-4-7-11 16,0 7 9-16,-4-7-9 0,4 7 0 0,-7-10 9 15,0 9-9-15,-3-5 0 0,-1 2 0 0,1-3 8 16,-1 7-8-16,-3 0 0 0,4-1 0 0,-4 4 0 16,3 6 0-16,-3-3 13 0,-4 3-1 0,8 0-1 15,-4 3-25-15,-4-3-5 0,1 6-1 0,-1 4 0 16,-7-1 20-16,4 0-8 0,0 1 8 0,-7 6 0 15,-4-1 0-15,4-2 0 0,3 2 0 0,1-2 0 16,-1 3 0-16,1 2 0 0,2 1 0 0,1 6 0 0,7 0 0 16,4-6 0-16,-1 9 0 0,4 1 0 0,0-4 12 15,4 3 8-15,-1 6 3 0,4-5 0 0,-3 5-23 0,3-9-15 16,4 4 3-16,-1 2 0 0,1-9 12 0,-4 6 0 16,10-6 0-16,-6-3 0 15,3-7-140-15,0 4-26 0,11-7-5 16,0 1-1-16</inkml:trace>
  <inkml:trace contextRef="#ctx0" brushRef="#br0" timeOffset="16619.8325">13039 826 1184 0,'10'-10'52'0,"-6"10"12"0,3-9-52 0,3 3-12 16,5-7 0-16,-5 7 0 0,4-4 116 0,-3-8 21 15,6 2 4-15,1 3 1 0,0-2-60 0,-4-4-12 0,3 10-2 0,-2-1-1 16,-1 1-27-16,-4 2-6 0,1-2-1 0,-1 9 0 16,-2 0-8-16,2 9-1 0,-3-2-1 0,4 2 0 15,-4 4 8-15,0 12 1 0,0-6 1 0,0 6 0 16,0 0-33-16,0-3 0 0,0 12 0 0,-3-9 0 16,3 10 22-16,0-7 1 0,0 6 0 0,0-5 0 15,0 5-8-15,0-6-2 0,0 1 0 0,0-4 0 16,4 3-13-16,-4-6 0 0,0-10 0 0,0 4 0 15,0-3-103-15,-4-4-17 0,1-3-3 0,-4-6-809 16</inkml:trace>
  <inkml:trace contextRef="#ctx0" brushRef="#br0" timeOffset="16901.7343">13653 550 979 0,'0'0'87'0,"0"-10"-70"16,0 10-17-16,0-9 0 0,0 0 102 0,0 9 17 16,0 0 3-16,0 0 1 0,0 0 2 0,0 0 1 15,-4 6 0-15,4-3 0 0,-7 6-67 0,0 7-14 16,-7-3-2-16,0 12-1 0,0 3-27 0,-8-3-6 16,5 3-1-16,-8 7 0 0,0-16 12 0,1 12 3 15,-1-3 0-15,-7 0 0 0,4 10-2 0,-4-4 0 16,4-8 0-16,-7 11 0 15,3-12-9-15,4 13-1 0,-4-4-1 0,7 1 0 16,-3-7-32-16,3 7-6 0,4-7-2 0,0-9 0 16,0 3-107-16,7-10-22 0,0 7-4 0,3-10-625 0</inkml:trace>
  <inkml:trace contextRef="#ctx0" brushRef="#br0" timeOffset="17385.9476">13935 826 172 0,'14'-10'16'0,"-14"10"-16"0,0-3 0 0,3-3 0 0,1-3 220 0,-1-1 40 16,-3 10 9-16,0-16 2 0,0 7-99 0,-3 6-20 15,3-3-4-15,-4 3-1 0,4-4-34 0,0 1-6 16,-3-3-2-16,3 9 0 0,0 0-62 0,0 0-13 15,0 0-2-15,0 0-1 0,0 0-27 0,0 0 0 16,0 0 0-16,0 0 0 0,0 0 0 0,0 0 0 16,-7 0 0-16,0 0 0 0,0 6 0 0,-4-3 0 15,1 3 0-15,2 1 0 0,-2 2 0 0,-4 3 0 16,-4-5 0-16,4 5 0 0,-7 4 0 0,0 12 0 16,-4-9 0-16,0 6 0 0,1 3 0 0,-1 4 0 15,7-10 0-15,1 12 0 0,-1-9 8 0,7 3-8 16,1-2 12-16,-1-8-4 0,8 11-8 0,-4-14 8 15,3 4-8-15,1-10 8 0,6 7-8 0,-3-6 10 0,4-7-10 0,-4-3 10 16,7 0-2-16,3-3-8 0,-6-7 12 0,6 1-4 16,1-7 4-16,0-3 0 0,6-6 0 0,1 6 0 15,-1-6 0-15,5-6 1 0,-5 0 0 16,4 2 0-16,-3-5-13 0,0 9 9 0,-1 3-9 0,-3-3 8 16,1 9-8-16,-5 3 0 0,1 7 0 0,-1-3 0 15,-3 6-9-15,-7 3 9 0,7 3-12 0,-3 6 12 16,3 1-11-16,-3-1 11 0,-1 7-10 0,-3 2 10 15,4 1-10-15,-4 6 10 0,3-6-10 0,1 0 10 16,-4 6-112-16,0 0-17 0,0-9-3 0</inkml:trace>
  <inkml:trace contextRef="#ctx0" brushRef="#br0" timeOffset="17995.1812">14270 644 1825 0,'7'-6'40'0,"4"2"8"0,-1-2 1 0,8 0 3 0,-1-3-41 0,1 5-11 16,0 4 0-16,-4 0 0 0,3 0 47 0,-6 4 7 16,0 5 2-16,-1 3 0 0,-3 1-39 0,-3 12-7 15,-1-6-2-15,-6 9 0 0,-1-3 10 0,-3 3 2 16,-3 7 0-16,-1-1 0 0,0-5 12 0,-3 5 2 0,0-6 1 15,4 1 0-15,-5-4-21 0,5 0-4 0,-1-6-1 0,4-1 0 16,0 1 6-16,4-9 1 0,-4-4 0 0,0-3 0 16,7-3 16-16,0 0 3 0,0 0 1 0,0 0 0 15,0 0-8-15,0 0-2 0,3-9 0 0,1-1 0 16,3-9-13-16,0 7-2 0,0-4-1 0,7 1 0 16,-4-14-10-16,5 10 0 0,-1-6 0 0,3 0 0 15,1 6 0-15,0 1 0 0,3-7 0 0,0 6 0 16,0 0 0-16,0 3 0 0,0 4 0 0,1-4 0 15,-1 4 0-15,0 5 8 0,-7 1-8 0,4 3 8 16,-4-3-8-16,-4 12-11 0,1-3 3 0,-4 10 0 16,0-4 8-16,0 3 0 0,-3 4-9 0,-1 3 9 15,-6 0 0-15,-1 0 0 0,4 6 0 0,-3 0 0 0,-4-3 0 16,3-7 0-16,-3 10 0 0,0-12 0 0,0 3 0 16,3 3 0-16,-3-13 0 0,4 3 0 0,3-9 0 15,0 3 0-15,0-3 0 0,0 0 0 0,0 0 0 16,0 0 12-16,0 0 0 0,0 0 0 0,0-3-4 0,7-6 0 15,-4 3 0-15,4-13 0 0,0 3-8 0,4-3 0 16,3-9 0-16,0 0 0 0,-3 0 0 0,10 2-17 16,0-8 4-16,4 9 1 0,0-3 12 0,-1 3 0 15,1 6 0-15,-4 0 10 0,-3 10-10 0,3-1 0 16,-7 10 0-16,-3 0-11 0,3 0 11 0,-7 10 0 16,3-1 0-16,-6 10 0 0,-4-4 0 0,3 4 0 15,-6 0 0-15,3 6 0 0,-4-6 0 0,-3 9 0 16,4-3 0-16,-4 3 0 0,0-2-12 0,0-8-1 15,-4 7 0-15,0-6-751 16,1 0-149-16</inkml:trace>
  <inkml:trace contextRef="#ctx0" brushRef="#br0" timeOffset="18479.4831">15187 682 1209 0,'14'-10'53'0,"-3"10"12"16,-1-9-52-16,1 2-13 0,0 7 0 0,-1 0 0 16,-3 0 101-16,0-9 18 0,0 9 3 0,0 9 1 0,-7-9-41 0,4 0-8 15,3 16-2-15,-7-6 0 0,3 5-22 16,-6 7-5-16,-4-3-1 0,0 15 0 16,-4-8 5-16,-3 11 1 0,-4-12 0 0,1 19 0 0,-1-6-25 0,1 6-5 15,-1 0 0-15,4 0-1 0,0-10 6 0,3-6 2 16,1 7 0-16,2-13 0 0,1 3 1 0,0-6 0 15,0-4 0-15,7 1 0 0,-3-13-4 0,-1 6 0 16,4-9 0-16,0 0 0 0,0 0 16 0,0 0 4 16,-3-3 0-16,-1-6 0 0,1-4-26 0,3 4-5 15,0 0-1-15,0-10 0 0,3 3-12 0,1 4 0 16,-1-14 0-16,1 1 0 0,3 7 8 0,0-17-8 16,3 7 11-16,8 6-11 0,0-9 0 0,3 9 0 15,4-4 0-15,-4-8-12 0,3 15 12 0,1-9-11 16,-4 6 11-16,4 3-10 0,0-3-1 0,-1 7 0 15,1-1 0-15,-4 6 0 0,0-11 11 0,-3 8 0 16,-4 4 0-16,4-1 0 0,-4 1 0 0,-3-1 0 16,-1 7 0-16,-3 3 0 0,-7 0-8 0,0 0 0 15,0 0 0-15,4 13 0 0,-4-4 8 0,-4 1 0 16,-3 5 0-16,-3 4 0 0,-8 6 0 0,0-6 0 0,-6 9 0 16,-5-3 0-1,-2 3-39-15,6-9-5 0,-3 6-2 0,3 0 0 0,0-12-83 16,8 9-17-16,-5-9-3 0,8 2-835 0</inkml:trace>
  <inkml:trace contextRef="#ctx0" brushRef="#br0" timeOffset="18729.5637">15917 148 691 0,'18'-9'30'0,"-18"9"7"0,7-9-29 0,-7 9-8 15,11 0 0-15,-11 0 0 0,7 9 244 0,0 0 47 16,-7 7 9-16,0 3 3 0,-4 6-203 0,-3 3-41 16,-3 7-8-16,-1-7-2 0,-7 10 43 0,4 12 9 15,-3-13 2-15,-5 17 0 0,5-10-51 0,-1 9-11 16,1-6-1-16,2 3-1 0,-2-12-18 0,-1 3-3 16,4-4-1-16,0-2 0 0,7-4-17 0,-4-6 0 15,4 0 0-15,0 3 0 16,0-9-92-16,-3-9-23 0,-1 5-4 0,-3 1-1 0</inkml:trace>
  <inkml:trace contextRef="#ctx0" brushRef="#br0" timeOffset="19151.1596">15787 854 1036 0,'17'0'92'0,"-9"0"-73"0,-1 0-19 0,3 6 0 16,4-6 136-16,4 0 23 0,0 10 5 0,-1-10 0 15,1 6-118-15,-1-3-24 0,-2 6-5 0,-1-9-1 16,3 0-16-16,4 0 0 0,1 7 0 16,-1-14 0-16,0 7 8 0,0-9 4 0,0 0 0 0,4-1 1 15,-4 4 41-15,4-7 8 0,-4-5 2 0,4 2 0 16,-1-3 37-16,1 3 8 0,0-2 2 0,-4-7 0 16,-7 6-67-16,4-6-14 0,6 6-2 0,1 0-1 15,-4 0-27-15,0 0 0 0,-3 4 8 0,0-4-8 0,-8 3 0 16,1 13 0-16,-4-13 0 0,0 16 0 0,-7 0-9 0,0 0-1 15,0 0 0-15,0 0 0 0,0 0 10 0,-11 0 0 16,-3 0 0-16,4 0 0 0,-4 7 0 0,-4 2 0 16,-7 1 0-16,8-1 0 0,10 10 0 0,0-4 0 15,-8-2 0-15,1 9 0 0,0-3 0 0,4 3 0 16,-4 3 0-16,6-6 0 0,-2 3 44 0,6-1 10 16,1-2 2-16,3 6 1 0,0 4-10 0,3-4-3 15,4 0 0-15,-3-3 0 0,3 3-23 0,-3-6-5 16,3 3 0-16,0 0-1 0,0 3-15 0,0-7 0 15,0 8 0-15,3-14 0 16,-3 4-28-16,4 3-4 0,-4-4-2 0,7 1-785 0,4-13-157 0</inkml:trace>
  <inkml:trace contextRef="#ctx0" brushRef="#br0" timeOffset="20900.7562">16291 807 345 0,'0'0'31'0,"0"0"-31"16,0 0 0-16,0 0 0 0,0 0 75 0,-3 9 9 16,-4-9 1-16,7 0 1 0,0 0-46 0,0 0-10 15,-4 10-2-15,4-10 0 0,0 0-14 0,0 0-3 0,0 0-1 0,0 0 0 16,0 0 28-16,0 0 6 0,0 0 0 15,0 0 1-15,0 0 41 0,0 0 8 0,0 0 2 0,4 0 0 16,3 0-7-16,-7 0-1 0,7 0 0 0,-4 0 0 16,4-3-36-16,-3 3-7 0,3-7-1 0,0 7-1 15,0 0-24-15,0 0-5 0,0 0-1 0,0-9 0 16,4 9-13-16,-4-6 0 0,0 6 8 0,4 0-8 16,-1-10 0-16,4 7 0 0,-3 3 0 0,-1-6 0 15,1-4 9-15,0 10-1 0,-4-9 0 0,7 6 0 16,-4-3-8-16,-3-4 8 0,4 4-8 0,0-3 8 15,-1 5-8-15,-3-11 8 0,0 5-8 0,0 7 8 16,-3-3 26-16,3 0 5 0,-4-4 1 0,1 7 0 0,-1-3-32 16,1-4-8-16,0 10 0 0,-1-9 0 0,1 0 0 15,-1-1 0-15,-3 4 0 0,4-3 0 0,-1 5 0 16,-3-2 0-16,0-3 0 0,0 9 0 0,0-10 0 0,-3 1 0 16,-1 3 0-16,4-4 0 0,0 7 0 0,0 3 0 15,-7-6 0-15,0 3 0 0,3-4 0 0,-6 7 0 16,3 0 0-16,0-9 0 0,0 9 0 0,-4-3 0 15,4-3 0-15,-4 6 0 0,4-4 0 0,-3 4 0 16,3 0 0-16,-4-6 0 0,1 6 0 0,3 0 0 16,-4 0 0-16,0 0 0 0,4 6 0 0,-3-2 0 15,-1-4 0-15,4 0 0 0,0 9 0 0,-4-9 0 16,8 9 0-16,-4-2 0 0,7-7 0 0,-4 9 0 16,1-9 0-16,-4 10 0 0,0-1 8 0,0 0 0 0,0 10 0 0,0-13 0 15,-4 7-8-15,4-7 0 0,0 10 0 16,-4-4 0-16,4 4 10 0,0-13-2 0,4 13-8 0,-4-7 12 15,0 10 2-15,3-9 0 0,-3 5 0 0,3 1 0 16,1-4-3-16,-1 4-1 0,1-3 0 0,3 2 0 16,3 4 10-16,-3 0 3 0,0-3 0 0,0 2 0 15,0-8 9-15,4 6 1 0,-4-1 1 0,0-2 0 16,3 2 2-16,-3-2 0 0,0 3 0 0,0 3 0 16,0-4-18-16,4 1-3 0,-1-4-1 0,1 7 0 15,0-9 1-15,3-1 0 0,3 7 0 0,1-7 0 16,3 7-7-16,0-7 0 0,0 7-8 0,7-13 12 15,7 3 8-15,4-3 0 0,3-3 1 0,4 0 0 16,-3-3-46-16,-1-3-10 0,-3 6-1 16,-1-3-745-16,1-13-149 0</inkml:trace>
  <inkml:trace contextRef="#ctx0" brushRef="#br0" timeOffset="21884.9006">18260 506 172 0,'0'0'16'0,"0"0"-16"16,3-13 0-16,-3 7 0 0,4-3 195 0,-4-1 36 16,3 1 7-16,1 3 2 0,-4-4-86 0,0 7-17 15,3-6-3-15,-3 2-1 0,0-2-36 0,0 0-7 16,0-1-2-16,-3 1 0 0,3 2-32 0,-4 4-8 16,1-3 0-16,-1-3-1 0,1-1-27 0,-1 10-4 15,-3-3-2-15,4-3 0 16,-4 6-32-16,0-6-6 0,-4 6-2 0,0 6 0 0,-6-6 46 0,3 9 8 15,-8 1 3-15,-2-1 0 16,-4 0-50-16,-1 1-9 0,1 2-3 0,-4 10 0 0,-3-6 47 0,3 3 8 0,1 9 3 0,6-9 0 16,-3 15-27-16,7-8 0 0,-1 2 0 0,5 0 0 15,3-3 0-15,3 0 0 0,0-12 0 0,4 12 0 16,4-10 0-16,3-5 0 0,0-1 0 0,3 1 0 16,-3-10 24-16,0 0 0 0,11 0 0 0,0 0 0 15,-1-3 16-15,4-10 4 0,0 4 0 0,8 5 0 16,-5-2-30-16,4-13-6 0,-3 4 0 0,3 2-8 15,0-3 8-15,0-2-8 0,1-7 0 0,2 6 0 16,1-6 0-16,-4-4 10 0,4 11-10 0,-4-1 8 16,0 3-8-16,0-3 0 0,-7 10 0 0,4 3 0 0,-4-4 0 15,-3 7 0-15,-1 6 0 0,-3 3 0 0,4 4 0 0,-7 9 0 16,-1-4 0-16,-3 4 0 0,0 9 0 0,-7 1 0 16,3 5 0-16,-6 1 0 0,-1 9 0 0,-3-1 0 15,0-5 0-15,-7 15 0 0,0-9 0 0,3 10 0 16,-7-7 0-16,-3 6 0 0,4-9 12 0,-5 0 0 15,1 6 0-15,0-12 0 0,0-10 8 0,-1 0 1 16,5-6 1-16,-4 0 0 0,3-6 5 0,4-4 1 16,-1 1 0-16,5-1 0 0,-4-12-15 0,7 10-2 15,-4-20-1-15,4 10 0 0,0-9 24 0,3-1 5 16,4-5 1-16,4 2 0 0,-1-6-23 0,11-6-4 16,4 0-1-16,3-9 0 0,7 5-12 0,4 1-10 15,3-9 2-15,7 5 0 0,4 1-4 0,3 0 0 16,4 9 0-16,3-4 0 15,-6 1-32-15,-1-3-6 0,1 12-2 0,-5-12-722 16,-2 9-145-16</inkml:trace>
  <inkml:trace contextRef="#ctx0" brushRef="#br0" timeOffset="22193.5765">19039 556 2019 0,'0'0'89'0,"4"-9"19"0,-1 2-86 0,1-5-22 0,0 6 0 0,-4 6 0 16,7-10 28-16,0 10 2 0,0 0 0 0,0 6 0 15,-4-2-9-15,1 5-1 0,-4 0-1 0,0 7 0 0,-4 3-9 16,1 9-2-16,-1-9 0 0,-3 15 0 0,0-8 8 0,-3 2 0 16,-1 0 1-16,0-3 0 0,1 0-7 0,3-6-2 15,0 9 0-15,0-9 0 0,3-3-8 0,-3 2 0 16,-4-2 0-16,1-6-11 16,10-10-135-16,0 0-27 0,-21 15-6 0,21-15-1 0</inkml:trace>
  <inkml:trace contextRef="#ctx0" brushRef="#br0" timeOffset="22334.161">19290 192 1580 0,'3'-12'35'0,"1"6"7"0,-4-4 2 0,7 10 0 0,-7 0-36 0,0 0-8 15,0 0 0-15,0 0-700 0</inkml:trace>
  <inkml:trace contextRef="#ctx0" brushRef="#br0" timeOffset="22818.4154">19625 308 1267 0,'7'-9'112'0,"0"9"-89"16,0 0-23-16,4 0 0 0,-1 9 72 0,-3-2 11 16,0 2 1-16,1 4 1 0,-5 2-33 0,-3 10-8 15,0-6 0-15,-3 9-1 0,6 1 17 0,-3 5 3 16,0 1 1-16,0-1 0 0,0 4 0 0,0-4 0 15,0 1 0-15,-3-7 0 0,6 6-8 0,-3-15 0 16,4 9-1-16,-4-12 0 0,7 3-37 0,-4 0-7 16,1-4-2-16,-1-2 0 0,4 0-9 0,-3-10 0 15,3 6 0-15,-7-9 0 0,7 0 36 0,-7 0 6 16,7 9 1-16,-7-9 0 0,7 0-18 0,4-9-3 16,-4 6-1-16,3-3 0 0,-3-4 35 0,0 4 6 15,0-3 2-15,4 5 0 0,-4-11-52 0,0 5-12 16,4-5 0-16,3 5 0 0,0 1 0 0,0-10 0 15,4 0 0-15,-1 4 0 0,4-4 0 0,1 0 0 0,2-6 0 16,1-3 0-16,0-1 0 0,-1-5 0 0,-2 9 0 0,2-7 0 16,1 7 0-16,3-9 0 0,-3 9 0 15,0-3 0 1,-1-1-48-16,-3 1-13 0,1 3-3 0,-5 0 0 16,-6 6-186-16,-4 0-38 0,0-6-7 0,-21 10-1 0</inkml:trace>
  <inkml:trace contextRef="#ctx0" brushRef="#br0" timeOffset="23544.1714">20380 656 1170 0,'0'0'52'0,"7"0"10"0,-7 0-50 0,11 0-12 15,-4 0 0-15,3 0 0 0,-10 0 75 0,0 0 12 16,0 0 2-16,0 0 1 0,21 0-48 0,-3 0-10 16,0 0-1-16,-4 0-1 0,0-9-2 0,4 9-1 15,-4-9 0-15,3 9 0 0,1-10-11 0,3 4-1 0,0-7-1 0,0 7 0 16,-3-3-14-16,3-10 0 0,-3 13-12 0,0-7 12 16,-1-3 44-16,1-2 16 0,-1 2 4 0,1 3 0 15,-4-2-12-15,4-4-1 0,-4 3-1 0,-3 4 0 16,3-4-21-16,-4 3-4 0,1-2-1 0,-1-1 0 15,1-3-16-15,0 10-8 0,-4-7 0 0,3-3 8 0,1 10-8 16,-1 0 0-16,-6-1 0 0,-1 4 0 0,-3 3 0 16,0 3 0-16,0 0 0 0,0 0 0 0,0 0 0 15,0 0-17-15,-7-7 2 0,-3 14 1 0,-4-7 14 16,0 0 0-16,-1 3 0 0,1 3 0 0,0 0 0 0,0 4 0 16,-4 2 0-16,4-5 0 0,0 2 0 0,0 4 0 15,-4 2 0-15,4 4 0 0,4-3 0 0,-4 3 10 16,0-1-2-16,-1 1 0 0,1 6 2 0,0 0 0 15,7-6 0-15,-7 9 0 0,0 1-22 0,0 5-5 16,10-15-1-16,-3 6 0 0,4-6 47 0,-1 0 10 16,4-4 1-16,0 4 1 0,4-9-19 0,3-1-4 15,-4-3-1-15,8 4 0 0,3-1-9 0,-3 0-8 16,-1-9 12-16,4 0-12 0,7 0 41 16,1-9 2-16,2 6 0 0,-3-3 0 0,1-4-18 0,2 1-3 15,8-1-1-15,-7-5 0 0,3-4-21 0,-3 0 0 0,6 3 0 16,-6-6 0-16,3 1 13 15,8 2-1-15,2-6-1 0,1 3 0 0,-3-3-11 0,2 9-9 0,1-3 9 16,7 0-13-16,-11 0 13 0,-3 10-11 0,-7-7 11 16,-1 16-10-16,-2-9 10 0,-5 9 0 0,-3 0 0 0,0 0 0 15,1 0 0-15,-5 9 0 0,1-2 0 0,-4 5 0 16,0-2 0-16,-4 2 0 0,1 1 0 0,-1 2 0 16,1-2 12-16,-4 3-1 0,-4 2-1 0,4-2 0 15,-3 3 19-15,-4 0 4 0,0 0 1 0,0 2 0 16,-4-8-2-16,1 12 0 0,-8-12 0 0,4 2 0 15,-7 4-32-15,0-9-14 0,-4 5 1 0,-3 1 0 0,-1-4 25 16,-2-2 4-16,-1-4 2 0,-3 4 0 16,3-7-80-16,0 3-16 0,4 0-3 0,0-3-1 15,-1-3-38-15,1-3-8 0,-4-3-2 0,1 0 0 0</inkml:trace>
  <inkml:trace contextRef="#ctx0" brushRef="#br0" timeOffset="27038.032">3824 3510 576 0,'0'0'51'0,"0"0"-41"16,-3-6-10-16,3 3 0 0,0 3 103 0,-7-7 18 15,3 4 4-15,4 3 1 0,0-6-44 0,0 6-9 16,0-3-1-16,0 3-1 0,0 0-25 0,0 0-5 16,0 0-1-16,0 0 0 0,0 0-11 0,0 0-2 15,0 0-1-15,0 0 0 0,0 0 8 0,0 0 2 16,11 3 0-16,-8 3 0 0,-3-6 2 0,7 3 1 15,-7-3 0-15,0 0 0 0,0 10-24 0,0-10-5 16,7 6-1-16,-7-6 0 0,7 3 9 0,4 3 2 16,-8-6 0-16,8 0 0 0,0 0 12 0,-8-6 4 15,4 6 0-15,0 0 0 0,11-3-23 0,-1-3-4 16,1 6-1-16,0 0 0 0,3 0-8 0,0-3 8 0,4 6-8 16,-1-3 8-16,-6 6-8 0,3-6 0 15,4 3 0-15,-4 3 8 0,-3-6-8 0,3 7 0 0,0-7 0 16,-7 3 0-16,7-3 0 0,-10 6 10 0,7-6-10 15,-1-6 10-15,1 6 9 0,3-10 1 0,-3 4 1 0,-1 3 0 16,1-3 0-16,0 6 0 0,-4-3 0 0,3-4 0 16,1 4-9-16,0-3-3 0,-1 6 0 0,-6-3 0 15,3 3-9-15,-3 0 0 0,-1 3 0 0,-3-3 0 16,4 0 0-16,-11 0 0 0,0 0 8 0,0 0-8 16,0 0 0-16,7 0 0 0,0 0 0 0,-7 0 0 15,0 0 0-15,0 0 8 0,7 9-8 0,-7-9 8 16,0 0-8-16,0 0 0 0,0 0 0 0,0 0-11 0,0 0 11 15,0 0 0-15,0 0 0 0,0 0 0 16,0 0-41-16,0 0-7 0,0 0 0 0,0 0-1 31,0 0-104-31,0 0-21 0,3 7-4 0,-3-7-1 16</inkml:trace>
  <inkml:trace contextRef="#ctx0" brushRef="#br0" timeOffset="27627.1031">4995 3366 1184 0,'0'0'52'0,"0"-6"12"0,4-4-52 0,-4 1-12 16,0 2 0-16,3-2 0 0,1 6 92 0,-4-3 16 16,0-4 4-16,0 1 0 0,3-7-44 0,8 7-8 15,-4-1-1-15,11 1-1 0,-8-10-32 0,8 3-6 16,0-2-2-16,3 5 0 0,0-9 2 0,-3 10 1 0,3-7 0 0,0 3 0 16,-3 0 10-16,-1-2 1 0,-3 8 1 0,-3 1 0 15,-1-7-9-15,1 13-1 0,-7-3-1 0,3 3 0 16,-7 3-11-16,0 0-3 0,7-7 0 0,-7 7 0 15,0 0-8-15,10 7 0 0,-3-4 0 0,0 3 0 16,0 3 0-16,0 1 0 0,-3 5 0 0,7 4 8 16,-8 0 4-16,8 6 0 0,-4-3 0 0,0 9 0 15,3-2 4-15,-3 5 2 0,8 1 0 0,-5-4 0 16,8 13 3-16,-4-10 1 0,-4 1 0 0,5 3 0 16,-1-4-2-16,0 4-1 0,-4-13 0 0,4 9 0 15,-3-6 4-15,0 7 1 0,-1-7 0 0,1 0 0 0,-1-3-16 0,-3 1-8 16,4-4 10-16,0-1-10 0,-1-2 12 0,1-6-3 15,-4 3-1-15,3-7 0 16,1 7-73-16,-4-4-15 0,0-2-4 0,-3-4-624 16,-4-6-124-16</inkml:trace>
  <inkml:trace contextRef="#ctx0" brushRef="#br0" timeOffset="28001.9828">5789 3011 1335 0,'0'0'29'0,"7"-3"7"0,0-9 0 0,0 2 2 0,0 1-30 0,0 0-8 0,-3 5 0 0,-1-2 0 31,-3 6 67-31,0 0 12 16,-7 25 2-16,-7-6 1 16,4 0 38-16,-1 6 7 0,-3-6 1 0,0 9 1 15,-7-3-93-15,3 10-18 0,-10 2-4 0,3-2-1 16,0 9 14-16,-10-7 2 0,3 1 1 0,1 6 0 16,-1-10-18-16,0 10-3 0,0-6-1 0,4 3 0 15,0-4-8-15,0 7 12 0,7 0-12 0,-11-6 12 16,4-1-12-16,-1 4 0 0,1-3 0 0,0-4 0 15,0 1-13-15,-4-7-5 0,0 6-1 0,4-12 0 16,0 10-158-16,7-10-32 16,-1 0-7-16</inkml:trace>
  <inkml:trace contextRef="#ctx0" brushRef="#br0" timeOffset="28388.273">5923 3689 1094 0,'0'0'48'0,"0"0"11"0,4-7-47 0,-1-2-12 16,4 0 0-16,-3-1 0 0,-1 7 132 0,1-3 25 15,3-4 5-15,0 4 1 0,-7 6-71 0,7 0-13 16,0 6-3-16,0-6-1 0,0 7-19 0,4-4-4 16,-1 6-1-16,1 1 0 0,-4-1-9 0,0 7-2 15,4 3 0-15,-4-1 0 0,0 7-1 0,0 4-1 16,0-4 0-16,0 3 0 0,0 0-8 0,-7-3-2 0,7 4 0 0,-7-4 0 16,0 3-28-16,0-3 0 0,0 3 0 0,0-9 0 15,0 6 0-15,0-6 0 0,0 3 0 16,-7-3 0-16,7-7 0 0,-11-2-10 0,8-1 10 0,-4 7-12 31,-4-10-137-31,1-3-28 0,3-3-6 0,-4 0-738 0</inkml:trace>
  <inkml:trace contextRef="#ctx0" brushRef="#br0" timeOffset="29591.1108">6671 3378 230 0,'0'0'20'0,"0"0"-20"16,0 0 0-16,0 0 0 0,0 0 121 0,0 0 20 15,0 0 4-15,0 0 1 0,0 0-65 0,0 0-13 16,0 0-2-16,0 0-1 0,0 0-10 0,0 0-3 16,0 0 0-16,0 0 0 0,0 0 0 0,0 0 0 15,0 0 0-15,0 0 0 0,0 0 4 0,0 0 0 16,4 0 0-16,3 0 0 0,-4 0-16 0,4 0-4 16,0 0 0-16,0 0 0 0,0 0-8 0,4 0-3 0,3 0 0 15,0 0 0-15,4 0-5 0,-4 7-2 0,7-4 0 0,4-3 0 16,-1 0 0-16,8 0 0 0,-4 0 0 15,8 0 0-15,-5 0 10 0,5-3 3 0,3-4 0 16,-11 7 0-16,0-3-19 0,0-3-3 0,0 3-1 0,4-3 0 16,-4-4-8-16,-3 10 8 0,3-9-8 0,4 2 8 15,-4-2-8-15,-3 9 0 0,-4-3 0 0,0-3 0 16,-7 6 0-16,4 0 0 0,-7-4 0 0,3 4 0 16,-7 4-33-16,0-4-6 0,-7 0-1 0,0 0 0 15,0 0-138-15,0 0-28 0,-4 9-6 0,-3 0 0 16</inkml:trace>
  <inkml:trace contextRef="#ctx0" brushRef="#br0" timeOffset="29919.1706">6974 3099 864 0,'0'-25'38'0,"0"16"8"0,0-1-37 0,4-5-9 16,-4 2 0-16,3-3 0 0,5-2 85 0,-5 8 15 16,4-5 4-16,0 5 0 0,0-6-1 0,0 7 0 15,4 6 0-15,-4-3 0 0,4 6-27 0,-4 0-6 16,0 6-1-16,0 3 0 0,3 7-21 0,1-3-4 16,-1 5 0-16,-3 7-1 0,-7 4-5 0,8-4-1 15,-5 0 0-15,1 3 0 0,-8 7-10 0,4-1-3 16,0-3 0-16,0 13 0 0,0-9-8 0,0 2-1 0,0 4-1 0,0-13 0 15,4 10-14-15,-1-7 0 0,-3 1-9 0,-3 2 9 16,-1-6 0-16,4-2 0 0,-3 2 0 0,-1-6 0 31,0 0-19-31,1-4-10 0,-1-2-3 0,1 3-624 0,3 0-124 0</inkml:trace>
  <inkml:trace contextRef="#ctx0" brushRef="#br0" timeOffset="30372.1856">7920 2955 1558 0,'0'0'34'0,"10"-13"7"0,1 1 2 0,3-4 1 0,0-3-35 0,4 1-9 16,0-1 0-16,-1-6 0 0,1 0 8 0,-1 3 0 16,8-3 0-16,-4-4 0 0,0 4 8 0,-3 6 2 15,0-6 0-15,-1 10 0 0,1 5 31 0,-4 1 7 16,-3-1 0-16,-1 7 1 0,1 3-5 0,-1 3 0 15,5 4-1-15,-1 5 0 0,-4 4-23 0,1 3-5 0,3 0-1 16,0 6 0-16,-3 3-14 0,3 3-8 0,-4 1 8 0,4-1-8 16,1-3 38-16,-5 7 3 0,4-4 1 0,-3 4 0 15,-1-7-24-15,1 6-5 0,0 1-1 0,-1-1 0 16,-3 1 0-16,0-7 0 0,-3 10 0 0,3-10 0 16,0 6 26-16,0 1 5 0,-3-7 1 0,3 7 0 15,0-7-29-15,0-3-6 0,-4 3-1 0,4-3 0 16,-3 0-8-16,-1-6 0 0,4 0 0 0,-3 6 0 15,-4-13-132-15,-4 10-29 16,-3-9-6-16,4-4-802 0</inkml:trace>
  <inkml:trace contextRef="#ctx0" brushRef="#br0" timeOffset="30731.7147">8763 2679 1638 0,'0'0'36'0,"0"0"7"0,4-6 1 0,-1-4 3 0,-3 10-38 0,0 0-9 15,0 0 0-15,0 0 0 0,0 0 15 0,0 0 1 16,0 0 0-16,-3 16 0 0,-5 3 16 0,1 6 3 15,-7 3 1-15,0 0 0 0,-10 7 24 0,2 9 6 0,-2 0 1 0,-5 3 0 16,-2 0-11-16,-5 3-3 0,1 6 0 0,-4-2 0 16,-3-1-26-16,3 7-6 0,0-13-1 0,1 3 0 15,6-3-20-15,4-3 0 0,-1 3 0 0,1-3 0 16,0-4 0-16,3-2-10 0,1 0 10 0,2-10-13 16,1 3-31-16,4-3-7 0,6-9-1 0,-3 0 0 15,7-9-121-15,0-1-25 16,-7 7-5-16,14-16-1 0</inkml:trace>
  <inkml:trace contextRef="#ctx0" brushRef="#br0" timeOffset="31403.772">9063 3410 1443 0,'0'0'32'0,"0"0"6"0,0 0 2 0,10-7 0 0,-3-2-32 0,1 3-8 0,2-4 0 0,1 7 0 15,-1-3 98-15,1 3 18 0,3-3 3 0,-3-4 1 16,6 4-77-16,1 3-15 0,-4-4-4 0,4 7 0 15,3-3-8-15,-4-3-3 0,-2 6 0 0,2 0 0 16,1 0-3-16,-1 6-1 0,-2-3 0 0,2 4 0 16,-3 2 20-16,0 1 4 0,-3-1 1 0,0 0 0 15,-4 1 6-15,-4 5 2 0,1 4 0 0,-4-3 0 0,-7-4-22 0,0 10-4 16,-8-3 0-16,5 0-1 0,-1 0 13 0,-3 6 4 16,-3-6 0-16,2 0 0 0,-6-1-32 15,4-2 0-15,6 0 0 0,-3-4 0 0,-4-5 0 0,4 2-12 16,7-6 3-16,0 6 0 0,7-9 9 0,-3 7 0 15,3-7-9-15,0 0 9 0,0 0-13 0,0 0 1 16,0 0 1-16,0 0 0 0,7-7 11 0,3 7-12 16,1-3 12-16,-1 3-12 0,4 0 12 0,1 3 0 15,-1 4 0-15,-4-7 0 0,1 9 11 0,-4 1 4 16,0-1 1-16,4 0 0 0,-4 1 8 0,0-1 3 16,3 7 0-16,-3 0 0 0,-3-4-12 0,-1 4-3 15,1 3 0-15,-4-4 0 0,-4-2-3 0,1 3-1 0,-4-7 0 16,0 10 0-16,0-10-8 0,0 7 0 0,0-1 0 0,-4-2 0 15,-3-4-13-15,-7 1-5 16,3-1-1-16,-7 4 0 16,1-1-123-16,-5-5-25 0,1 2-5 0</inkml:trace>
  <inkml:trace contextRef="#ctx0" brushRef="#br0" timeOffset="32517.9118">10760 2795 288 0,'10'-16'12'0,"1"7"4"0,-1 0-16 0,1-7 0 31,3 6 0-31,0-8 0 0,7 8 212 0,-3-5 40 0,3-4 8 0,4 9 2 15,0-8-135-15,-4 8-27 0,4-6-6 0,-1 7-1 16,-3 0-24-16,-3-1-5 0,7 4 0 0,-8-3-1 16,-3 9-24-16,1-4-5 0,2-2-1 0,-6 6 0 15,-1 0 7-15,-3 0 0 0,0 0 1 0,1 0 0 16,-1 6-23-16,-7-6-5 0,0 0-1 0,-4 13 0 16,4-4-12-16,-7 7 0 0,-4 0 8 0,-3 3-8 15,-7-1 0-15,-4 1 8 0,1 0-8 0,-8-3 0 0,0 2 8 16,1 8-8-16,-1-8 0 0,0 1 0 0,0-3 8 15,4 3-8-15,3-4 0 0,4-5 9 0,0 2-9 0,0-2 0 16,0 2 0-16,0 1 8 0,6-4-8 0,-2 1 0 16,-8-1 0-16,0 0 0 0,11 7 0 0,-7-6 0 15,0-4 0-15,3 3 0 0,1-6 0 0,3 4 0 16,6-7 0-16,-2 9 0 0,-11-9 0 0,10 6 0 16,11-6 0-16,0 0 0 0,-10 3 0 0,10-3 0 15,0 0 0-15,7 0 0 0,3 7 24 0,-3-4 7 16,-7-3 1-16,18 6 0 0,7-3-10 0,-4 4-2 15,-7-4 0-15,7 3 0 0,4-6 2 0,-1 3 0 16,1 3 0-16,0-6 0 0,0 10 5 0,3-4 1 16,3-3 0-16,-2 3 0 0,-12-2-11 0,8 5-1 15,10-3-1-15,-3-3 0 0,0 4-3 0,-4-4-1 16,4 3 0-16,-4 0 0 0,4-3-11 0,-8 7 0 16,-6-4 0-16,3-3 0 0,0 4 0 0,-3-7 0 0,-4 3 9 15,0-3-9-15,0 0 0 0,-3 6-18 0,-4-6 3 0,-7 0 1 31,0 0-38-31,0 0-8 0,7 9-2 0,-7-9 0 16,-10 3-43-16,6 4-9 0,-3-1-2 0,0-3 0 16,-4 3-98-16,-3-2-20 0,-21 2-4 0,10 3-378 0</inkml:trace>
  <inkml:trace contextRef="#ctx0" brushRef="#br0" timeOffset="32845.9992">10467 3394 1450 0,'0'0'32'0,"0"0"6"0,11 0 2 0,-11 0 1 0,0 0-33 0,7-6-8 16,3 6 0-16,1 0 0 0,-11 0 114 0,10 0 21 16,4 0 4-16,1 0 1 0,6 0-39 0,-4 6-7 15,-3-6-2-15,11 3 0 0,3 3-48 0,-3 4-11 16,0-4-1-16,7-3-1 0,6 7-9 0,-2-10-2 0,-1 9 0 0,0-3 0 16,-3-3-5-16,7 4-2 0,3-4 0 0,-7 3 0 15,-3 4-13-15,-4-10-10 0,8 6 2 0,-5-3 0 31,-10-3-173-31,-3 6-35 0</inkml:trace>
  <inkml:trace contextRef="#ctx0" brushRef="#br0" timeOffset="33452.3882">12453 2529 1623 0,'21'-16'72'0,"-10"16"15"0,6-13-70 0,5 4-17 16,9 3 0-16,1-4 0 0,0 1 16 0,0-1-1 16,-1 4 0-16,5-3 0 0,-5 6 14 0,5-4 3 15,-8 7 1-15,4 0 0 0,-4 0-33 0,-3 0 0 16,-1 0 0-16,-3 7-12 0,-3-4 33 0,0 3 7 15,-4-3 2-15,3 7 0 0,-2-1 8 0,-5-3 2 16,1 4 0-16,-4-1 0 0,0 0-10 0,-7 7-2 16,0-6 0-16,0 8 0 0,-4 1 7 0,-3-3 1 15,-3 3 0-15,-1-1 0 0,-3 8-36 0,-4 2 0 0,1-3 0 16,-4 3 0-16,6-3 12 0,-6 0 4 0,7-3 2 0,-4 3 0 16,1 0-4-16,-1-6-1 0,1 6 0 0,-1-6 0 15,0 0-13-15,4 0 9 0,-3 0-9 0,-1-1 8 16,0-2 18-16,4 3 3 0,-3 0 1 0,-1-4 0 15,7 10-17-15,-3-12-3 0,0 3-1 0,0-7 0 16,3 10-9-16,4-10 0 0,0 1 0 0,0-1 0 16,4 7 0-16,-1-7 8 0,4-3-8 0,4 4 12 15,-1-7-12-15,8 3 0 0,-1-3 0 0,8 4 0 16,0-7 11-16,6 3-3 0,5 3-8 0,-1-6 12 0,0 0-12 16,0-6 0-16,0 3 0 0,1 3 0 15,-1-7-33-15,0 7-10 0,4 0-1 0,-7-3-1049 16</inkml:trace>
  <inkml:trace contextRef="#ctx0" brushRef="#br0" timeOffset="34639.5782">4992 5395 1364 0,'0'0'30'0,"3"-10"6"0,-3 10 2 0,7-3 0 0,0-3-30 0,4-4-8 16,-11 4 0-16,7-3 0 0,-3-1 96 0,10 1 17 0,-7 0 4 15,0-1 1-15,3-6-42 0,1 7-9 0,3-4-2 0,-3-2 0 16,3 5-45-16,0 4-8 0,4-3-3 0,-4-1 0 16,0-2-9-16,0-4 0 0,0 7 0 0,4-1 0 15,-4 1 0-15,0-7 0 0,0 7 9 0,4 3-1 16,-4 2-8-16,3-2 0 0,-3-3 0 0,1 9 8 15,-8-3 1-15,3 3 1 0,4 0 0 0,0 3 0 16,1 6 5-16,-1-3 1 0,0 10 0 0,0-3 0 16,4 5-3-16,-1-2 0 0,1 9 0 0,-1-3 0 15,1 13 12-15,3-10 3 0,0 9 0 0,1-6 0 16,2 1 12-16,1 5 2 0,-4-6 1 0,7-3 0 16,-3 4-12-16,0-4-3 0,-1 3 0 0,-2-3 0 0,-1 0-6 15,-4 3-2-15,1-9 0 0,0 9 0 16,-4-9-12-16,0 6-8 0,-3-6 10 0,-1 0-10 0,-3 3 18 15,0-3-2-15,0-7-1 0,-3 4 0 16,-1 0-68-16,1-4-14 0,-1-2-2 0,1-4-1 16,-1-3-100-16,1 10-20 0,-4-13-4 0,0 0-707 15</inkml:trace>
  <inkml:trace contextRef="#ctx0" brushRef="#br0" timeOffset="35030.1132">5987 5062 921 0,'10'-15'40'0,"-3"5"10"0,0 1-40 0,0-1-10 0,4 1 0 0,0 3 0 16,-1-4 147-16,1 10 27 0,-4 0 6 0,3 0 0 15,-10 0-101-15,11 7-21 0,-11 5-4 0,7-3-1 16,-3 17-11-16,-4-1-2 0,-8 9-1 0,-2 4 0 16,-11 6 10-16,-4 3 3 0,-7 12 0 0,1-2 0 15,-5 2-8-15,1-5 0 0,0 2-1 0,-4-3 0 16,0-2-17-16,4-4-3 0,-4 6-1 0,4-6 0 0,-1-3-22 15,5 0 9-15,2 0-9 0,-2-7 0 0,2-2 0 0,5-1-11 16,-4 1 0-16,3-7 0 16,0 0-49-16,8-9-11 0,-8 6-1 15,11-9-1-15,-4-4-44 0,8-2-9 0,-1 2-2 0</inkml:trace>
  <inkml:trace contextRef="#ctx0" brushRef="#br0" timeOffset="35670.5812">6385 5815 1375 0,'0'0'60'0,"0"-10"14"0,4 1-59 0,-1 0-15 16,4-1 0-16,0 1 0 0,1 3 71 0,2-4 11 15,4 1 2-15,4-4 1 0,-1-3-29 0,5 10-5 16,2-6-2-16,-2 5 0 0,-1-2-18 0,3 6-4 15,1-3-1-15,0 2 0 0,-1 8-4 0,-2-4-1 16,-5 0 0-16,1 9 0 0,0-3-21 0,-4-3 0 16,-4 7 0-16,-3 5 0 0,0 1 20 0,-3-3-1 15,-4 6 0-15,-4-4 0 0,-3 4-4 0,-3 0-1 16,-1 0 0-16,-3 6 0 0,-4 0-2 0,1 0-1 16,3-3 0-16,-8 3 0 0,5-6 6 0,-1 6 2 15,4-6 0-15,3-1 0 0,1 1-9 0,-1-3-2 0,4 3 0 16,0-10 0-16,4 7 12 0,-1 0 3 0,1-7 0 0,3 0 0 15,3 1 13-15,1-1 2 0,-4 1 1 0,0-7 0 16,7 3-27-16,3 0-12 0,-3-3 10 0,4 4-10 16,7-4 10-16,3-3-10 0,0 0 10 0,4 0-10 15,-4 0 0-15,3-3-18 0,-2-4 2 0,2 7 1 16,-2-9-221-16,-1 3-45 0</inkml:trace>
  <inkml:trace contextRef="#ctx0" brushRef="#br0" timeOffset="35920.6262">7380 5636 1868 0,'0'0'83'0,"11"-3"17"0,3-3-80 0,0-4-20 16,4 10 0-16,-1 7 0 0,4-4 58 0,1-3 8 16,-1 6 2-16,0-3 0 0,0 3-24 0,4-2-4 15,-1 2 0-15,1 3-1 0,-4 1-47 0,0-4-10 16,1-3-2-16,2-3 0 16,-3 6-112-16,4-3-24 0,-4-3-4 0,1-3 0 0</inkml:trace>
  <inkml:trace contextRef="#ctx0" brushRef="#br0" timeOffset="36764.2775">8470 5116 1209 0,'4'-16'53'0,"3"6"12"0,-4 1-52 0,1 0-13 0,-1-1 0 0,4-5 0 0,4-4 140 0,-4 3 24 32,4 4 6-32,3-4 1 0,-4-3-83 0,8 3-16 15,0 7-3-15,-1-10-1 0,-3 0-39 0,8 4-8 0,-5 2-1 0,8-3-1 0,-4 7 9 0,0 3 1 16,-3-4 1-16,3 7 0 0,-3-3-30 0,3 3 8 15,0 6-8-15,4 3 0 0,-4-3 0 0,0 7 0 16,0 5 8-16,0 4-8 0,4 0 9 0,-4 6-1 16,0 3 0-16,1 4 0 0,-1-1 23 0,3 4 4 15,1-1 1-15,-4 4 0 0,0-4 0 0,1 1 0 16,6-1 0-16,0-2 0 0,-3 2-17 0,-1 1-3 0,-2-7-1 0,-5 6 0 16,4-6-15-16,-3-2 0 0,-4-1 0 15,-3-7 0 1,-1 1-116-16,-3-3-16 0,-10-7-3 0,3 1-550 0,3-1-111 0</inkml:trace>
  <inkml:trace contextRef="#ctx0" brushRef="#br0" timeOffset="37128.063">9373 4824 1465 0,'4'-3'32'0,"-1"-7"6"0,1 1 2 0,-1-7 2 0,4 10-34 0,1-3-8 16,-1-1 0-16,0 7 0 0,-7 3 75 0,7-6 13 15,-7 6 2-15,7 0 1 0,0-10-56 0,-7 10-11 31,0 0-3-31,0 0 0 0,0 0-4 0,3 10-1 16,1-1 0-16,-8 1 0 0,1 5 26 0,-8 1 5 0,1 3 1 0,-1 3 0 0,-3 3-4 0,-4 9 0 31,1 1 0-31,-8 2 0 0,0 1-13 0,-3 12-3 16,-4-3-1-16,4-3 0 0,0 0 8 0,0 0 1 0,-4 3 1 0,4-3 0 0,-1 0-23 0,5-7-5 16,-4-2-1-16,-1-1 0 0,5-5-8 0,2 5-11 15,-2-6 3-15,-1-3 0 16,4-6-24-16,0 0-5 0,0 0-1 0,6 3 0 31,-6-10-136-31,7-2-27 0,-3 5-6 0,2-5-1 0</inkml:trace>
  <inkml:trace contextRef="#ctx0" brushRef="#br0" timeOffset="37881.8356">9804 5294 1724 0,'0'0'38'0,"0"0"8"0,0 0 2 0,3-6 0 0,8 3-39 0,-1-3-9 16,1-4 0-16,7 7 0 0,-4-3 42 0,7-4 6 16,0 4 2-16,4 3 0 0,3-6-3 0,-3-1-1 15,6 1 0-15,-2 2 0 0,-5 7-22 0,1-6-5 16,0 6-1-16,-4 0 0 0,0-3-18 0,-3 6 0 15,-4 3 0-15,3 4 0 0,-6-1 0 0,0 1 0 16,-4-1 0-16,-4 1 0 0,1 5 0 0,-4 4 8 16,-7-3 0-16,0 3-8 0,0-1 15 0,-4 1-4 0,4 3-1 15,-7-3 0-15,0-7 2 0,7 4 0 0,-7 0 0 16,3-4 0-16,0-2 1 0,1-1 1 0,3-3 0 16,0 4 0-16,0-10-14 0,3 9 0 0,1-9 0 0,3 0 0 15,0 0 9-15,-4 0-9 0,4 0 8 0,0 0-8 16,0 0 0-16,0 0 0 0,0 0 0 0,0 0 0 15,7 0 0-15,4-9 0 0,-8 9 0 0,8-6 0 16,-8 6 0-16,8 0 0 0,-1 0 0 0,-6 6 0 16,-4-6 0-16,11 0 8 0,-1 9-8 0,1 1 0 15,-8-1 16-15,4 0-3 0,0-2 0 0,-3 2 0 16,3 7 7-16,-3-7 2 0,-1 1 0 0,-3 2 0 0,4-6-10 0,-1 10-1 16,-3-6-1-16,0-1 0 0,-3 4-10 0,3-4 0 15,-4 7 0-15,-3-1 8 0,3-5-8 0,-6 2 0 16,3 4-12-16,-4 0 12 15,-3-4-36-15,0-2 1 0,-4 5 0 0,4-5 0 16,-7 8-125-16,3-8-26 0,-3-1-5 0,0 1-1 0</inkml:trace>
  <inkml:trace contextRef="#ctx0" brushRef="#br0" timeOffset="38897.2296">11501 4714 1036 0,'0'0'46'0,"0"-6"10"0,3-4-45 0,-3 7-11 0,7-3 0 0,-3-3 0 16,-1 9 128-16,1 0 23 0,-4 0 5 0,0 0 0 15,0 0-107-15,0 0-21 0,3 9-5 0,-6 0-1 16,-1 1-22-16,-3 6 0 0,-7-7 0 0,0 10 0 15,-4 0 11-15,1-1 1 0,-5 8 0 0,1-8 0 16,4-2-12-16,-1 3 12 0,-3 0-12 0,0-10 12 16,7 7 2-16,-4-7 1 0,4 1 0 0,-4-1 0 15,1 0-15-15,6-2 0 0,0-4 0 0,1 3 0 16,-1-6 19-16,1 0 1 0,10 0 0 0,-7 0 0 16,0 0-20-16,-1 0 10 0,8 0-10 0,0 0 8 15,0 0 0-15,-7 3 0 0,0 3 0 0,4-6 0 16,3 0 20-16,0 0 3 0,-7 0 1 0,0 7 0 15,0-7-16-15,3 3-4 0,4-3 0 0,0 0 0 16,-7 0-12-16,7 0 0 0,0 0 0 0,0 0 0 0,0 0 9 16,0 0-1-16,0 0 0 0,0 0 0 0,0 0-8 15,0 0 8-15,0 0-8 0,11 6 8 0,-1-3-8 16,-3-3 8-16,-7 0-8 0,0 0 8 0,14 7 4 0,-3-4 0 16,-11-3 0-16,0 0 0 0,7 0 9 0,4 6 3 15,-1-3 0-15,-3 3 0 0,0-6-24 0,4 10 0 16,0-4 0-16,-1-3 0 0,1-3 10 0,-1 0 1 15,8 0 0-15,3 6 0 0,-3-2 9 0,-1 5 3 16,4-3 0-16,8-3 0 0,17 4-4 0,-18-4-1 16,-11 3 0-16,1 3 0 0,7 1-4 0,-1-10-1 15,-2 9 0-15,2-2 0 0,1 2-13 0,-4-6 0 16,4 3 0-16,0 4 0 0,-4-1 0 0,-4-3 0 0,5 4 0 0,-8-7 0 16,7 6 9-16,-7-9-1 0,4 7 0 15,-4-4 0-15,-4 6-8 0,4 4 8 16,-3-10-8-16,-4-3 8 0,4 0-8 0,-4 9-17 0,0-9 4 0,-7 0 1 31,0 0-44-31,0 0-9 0,0 0-2 0,0 0 0 16,0 10-144-16,-7-1-29 0,-11-3-5 0,-7 4-2 0</inkml:trace>
  <inkml:trace contextRef="#ctx0" brushRef="#br0" timeOffset="39272.1405">11116 5448 918 0,'0'0'20'0,"0"0"4"0,0 0 0 0,0 0 3 0,0 0-27 0,0 0 0 16,0 0 0-16,0 0 0 0,0 0 21 0,0 0-1 16,0 0 0-16,0 0 0 0,0 0 61 0,0 0 12 15,11 0 3-15,-11 0 0 0,0 0 25 0,0 0 6 16,14 9 1-16,0-9 0 0,-4 0-17 0,5 0-3 16,-5-3-1-16,4 3 0 0,7-6-18 0,-6 6-3 0,-5 6-1 0,4-6 0 15,11 3-60-15,-4-3-12 0,0 7-2 0,0-4-1 16,1 3-10-16,6-3 0 0,-7 3 0 0,4 4-11 31,-4-1-31-31,4-2-6 0,6-4-2 0,1 6 0 16,-4-9-174-16,0 6-36 0,29-6-6 0,-22-6-2 0</inkml:trace>
  <inkml:trace contextRef="#ctx0" brushRef="#br0" timeOffset="39678.2883">12174 4931 1105 0,'0'0'48'0,"0"0"12"0,11-4-48 0,0-2-12 16,-4-3 0-16,3 9 0 0,1-7 28 0,-1 4 3 0,-3 3 1 0,4 0 0 15,0-6 70-15,-1 6 14 0,1 0 4 0,-1 6 0 16,4-6 2-16,1 0 1 0,-1 10 0 0,0-1 0 15,0-3-47-15,7-2-10 0,0 5-2 0,4 0 0 16,0 1-36-16,3-1-7 0,4 4-1 0,-1-4-1 16,-2-6-19-16,-1 4 0 0,-4-4-11 0,5 3 11 31,-8-3-135-31,-4-3-20 0,1 0-4 0,-18 0-1 0</inkml:trace>
  <inkml:trace contextRef="#ctx0" brushRef="#br0" timeOffset="40006.3762">13300 4441 1868 0,'7'-3'41'0,"0"-3"9"0,-4-3 2 0,4 5 0 0,0-2-42 0,-7 6-10 16,8 0 0-16,2 0 0 0,-10 0 60 0,11 10 9 16,-1-1 3-16,1 7 0 0,-4 9-29 0,0-3-6 15,0 9-1-15,-3 0 0 0,-1 13 23 0,-3 0 4 16,0 0 1-16,0 9 0 0,0 1-32 0,-3-1-7 0,-1 3-1 16,-3 4 0-16,3-7 13 0,-3 1 3 0,4-1 0 0,-4-6 0 15,3-3-26-15,-3 0-5 16,4 0-1-16,-4-7 0 0,3-2-8 0,-3 2 8 15,0-11-8-15,0 2 8 0,0-9-8 0,0 6 0 0,-4-7 0 0,1-2-11 32,-1-6-141-32,4 5-29 0,-11-5-6 0,4-7-845 0</inkml:trace>
  <inkml:trace contextRef="#ctx0" brushRef="#br0" timeOffset="41834.0383">5147 7662 1209 0,'0'0'108'0,"0"0"-87"16,0-3-21-16,-3-4 0 0,-1 7 42 0,0-9 4 16,1 6 1-16,3-3 0 0,3-1-23 0,-3-2-5 0,4 6-1 15,3-3 0-15,-3-4 11 0,3 7 3 0,0-6 0 0,0-4 0 16,0 4 0-16,0-1 0 0,3-2 0 0,-3-4 0 16,1 0 24-16,6 4 4 0,-11-4 2 0,4-3 0 15,4 4-18-15,-4 5-3 0,0-9-1 0,0 10 0 16,0-10-16-16,4 10-3 0,-11-7-1 0,7 4 0 15,0-4-7-15,0 0-1 0,0 7-1 0,0-1 0 16,0 1-11-16,-4 0 0 0,5-1 0 0,-1 4 0 16,3-4 0-16,-3 7 0 0,4-3 0 0,-4-3 0 15,3 15 0-15,-2-6 0 0,-1 0 0 0,3 0 0 0,-3 3 10 16,4 3-10-16,-4 4 12 0,7-1-12 16,0 1 23-16,0-1-3 0,0 10 0 0,4-4 0 0,-8 4-20 15,8 6 0-15,-4-3 0 0,4 10 0 0,-4-4 22 16,4 0 0-16,-1 0 0 0,4 7 0 0,-6-10 0 0,-1 9 0 15,0-12 0-15,3 10 0 0,1-10 0 0,-4 3 0 16,0 0 0-16,0 0 0 0,0-3-1 0,-3 3 0 16,0-6 0-16,3 0 0 0,-7-1-10 0,3 4-3 15,1-3 0-15,0-6 0 0,-4 9-8 0,3-4 0 16,1-5 0-16,-1 3 8 0,-3 2-24 0,1-2-4 16,-1-3-2-16,0 2 0 15,3-5-180-15,-3-4-36 0,-3-3-7 0,3 3-628 0</inkml:trace>
  <inkml:trace contextRef="#ctx0" brushRef="#br0" timeOffset="42257.7705">6075 7238 1465 0,'3'-21'64'0,"-3"17"15"16,0-2-63-16,4-3-16 0,3-1 0 0,-4 10 0 0,-3-9 41 16,-3 9 6-16,3-9 1 0,0 9 0 0,0 0-29 0,0 0-6 15,0 0-1-15,0 0 0 0,0 0-12 16,0 0 11-16,0 15-11 0,0-2 10 0,3-4 18 15,-3 7 4-15,-3 3 1 0,-15 9 0 0,4-3 0 16,-3 3 0-16,-1 7 0 0,-3-7 0 0,-4 13 9 0,0-4 2 16,1 1 0-16,-1-4 0 0,0 1-8 0,-3-1-2 15,7 1 0-15,-7-4 0 0,3 4-15 0,0-7-3 16,1 6-1-16,2-8 0 16,1 2-15-16,0 0 9 0,3-3-9 0,-3 3 8 0,7-6-8 0,0 0-11 15,3-6 3-15,-3 3 0 16,4-4-140-16,-1-2-27 0,-3-4-5 0,3 7-2 0</inkml:trace>
  <inkml:trace contextRef="#ctx0" brushRef="#br0" timeOffset="42867.0849">6502 7725 1130 0,'0'0'50'0,"0"0"10"0,0 0-48 0,7-4-12 0,-7 4 0 0,3-6 0 16,4-3 80-16,-3-1 14 0,-4 10 2 0,7 0 1 15,0-9 3-15,0 3 1 0,-7 6 0 0,0 0 0 16,0 0-17-16,7 6-4 0,4-6-1 0,-4 9 0 16,-4 1-28-16,1 5-6 0,-1 4-1 0,1 6 0 15,3 4-16-15,-4-1-3 0,-3 0-1 0,0 13 0 16,0-4 12-16,4 1 3 0,-4 3 0 0,0-7 0 16,0-2-22-16,0-1-4 0,0-3-1 0,3 0 0 0,-3 1-12 15,0-4 11-15,0 3-11 0,4-9 10 0,-8 6-22 0,4-6-4 16,0-4 0-16,-3 4-1 15,-1-3-184-15,1-4-37 0,3 4-7 0,-4-7-2 0</inkml:trace>
  <inkml:trace contextRef="#ctx0" brushRef="#br0" timeOffset="43585.577">7733 7480 979 0,'0'0'43'0,"-7"-6"9"0,3 6-41 0,-3-10-11 0,7 10 0 0,-3 0 0 15,-4-9 80-15,7 9 15 0,0 0 2 0,0 0 1 16,-4 0-49-16,4 0-9 0,0 0-3 0,0 0 0 15,0 0-2-15,0 0-1 0,0 0 0 0,0 0 0 16,0 0 17-16,0 0 3 0,0 0 1 0,0 0 0 16,0 0 16-16,7 0 3 0,4 3 1 0,3 3 0 15,0-6-17-15,4 10-3 0,-1-4-1 0,4-3 0 16,4 3-30-16,-4-3-5 0,4 4-2 0,3-4 0 16,-3-3-8-16,3 6-1 0,-3-6-8 0,0 0 12 15,-1 3-130-15,1 4-26 0,0-7-6 16</inkml:trace>
  <inkml:trace contextRef="#ctx0" brushRef="#br0" timeOffset="44132.3215">8897 7122 1796 0,'7'-12'40'15,"0"3"8"-15,0-4 1 0,4-3 1 0,-1-3-40 0,1 4-10 0,3-4 0 0,0 0 0 16,0-6 28-16,0 6 3 0,4 0 1 0,0-6 0 0,-1 7 0 0,1-1 0 15,-4 9 0-15,0-5 0 0,4 5-15 0,-4 1-2 16,0-1-1-16,-3 1 0 0,6 3 12 0,-3 6 2 16,1-3 1-16,-1 6 0 0,0 3 3 0,3 3 1 15,1 1 0-15,-4 9 0 0,4-1 4 0,-4 8 1 16,7 2 0-16,0 6 0 0,-3-6 0 0,3 7 0 16,0-1 0-16,0 4 0 0,1-3 2 0,-5-1 0 15,1 4 0-15,-4-4 0 0,4 4-32 0,-1-7-8 16,-3 1 0-16,0 2 0 0,-3-6 0 0,0 4 0 15,3-14 0-15,-4 8 0 16,4-5-77-16,-3-5-17 0,-4 0-3 0,0-4-650 16,-3-2-129-16</inkml:trace>
  <inkml:trace contextRef="#ctx0" brushRef="#br0" timeOffset="44632.2173">10022 6762 1220 0,'0'0'27'0,"0"0"5"0,4-3 2 0,-4 3 0 0,7-7-34 0,-3-2 0 16,3 6 0-16,-7 3 0 0,0 0 58 0,0 0 5 15,7-6 1-15,-7 6 0 0,0 0-16 0,0 0-4 16,0 0 0-16,0 0 0 0,0 0-20 0,0 0-4 15,0 0 0-15,0 0-1 0,-4 9 30 0,1 0 7 16,-1-2 0-16,-7 12 1 0,-3-4-7 0,0 4-2 16,-3 0 0-16,-5 9 0 0,-2 3 5 0,-4 1 1 0,-1 9 0 15,1-4 0-15,3-2-15 0,4-1-3 16,-7-2-1-16,3 2 0 0,8 1-3 0,-4-1-1 16,-1-6 0-16,5 7 0 0,-1-7-15 0,4 0-4 0,-4 7 0 15,4-7 0-15,0-3-12 0,3 0 0 0,-3-6 0 16,0 6 0-1,0-6-44-15,0 0-12 0,0-10-3 0,3 7 0 16,-3-4-171-16,4-6-34 0,-22 13-8 0,14-9 0 0</inkml:trace>
  <inkml:trace contextRef="#ctx0" brushRef="#br0" timeOffset="46397.8401">10262 7411 1328 0,'0'0'59'0,"0"0"12"0,0 0-57 0,0 0-14 15,0-3 0-15,0 3 0 0,0-6 67 0,4-4 10 0,3 4 3 0,0 6 0 16,-7 0-12-16,7-3-3 0,11-4 0 0,-1-2 0 15,1 6-29-15,0-6-5 0,-8-4-2 0,15 10 0 16,14-3-8-16,-15 6-1 0,-13-4-1 0,0 4 0 16,13 0-8-16,-6 0-2 0,-11 0 0 0,3 0 0 15,5 10 2-15,-5-10 0 0,-3 3 0 0,-7-3 0 16,0 0 2-16,7 13 1 0,4-10 0 0,-8 6 0 16,-3-3-14-16,0 4 11 0,4-1-11 0,-1 1 10 15,-6-1-10-15,-1 7 0 0,1-4 0 0,-1 4 8 16,8 0-8-16,-11-4 10 0,-4 7-10 0,4 3 10 15,4-10 7-15,-4 7 2 0,-4-3 0 0,-3 3 0 16,0-4-3-16,3-2-1 0,1 3 0 0,-8-1 0 16,-3-2 0-16,3-4 0 0,18 1 0 0,-7 5 0 15,-7-5 13-15,3-1 2 0,4 1 1 0,-3-1 0 16,3 7-19-16,0-7-3 0,0 7-1 0,0-4 0 0,7-5 0 16,0 2-8-16,-11 0 12 0,11 1-4 0,0-1 1 15,3 1 0-15,-6-1 0 0,-1-3 0 0,4-6-9 0,7 3 10 16,8 4-10-16,-8-7 10 0,-7 0-10 0,14-7 10 15,7 4-10-15,4-3 10 0,-4-3-10 0,4 5-17 16,3-5 4-16,7 0 1 16,-3-1-160-16,-4-5-32 0,-3 5-7 0</inkml:trace>
  <inkml:trace contextRef="#ctx0" brushRef="#br0" timeOffset="47564.7786">12337 6752 1324 0,'0'0'118'0,"7"-9"-94"16,-4 6-24-16,4-3 0 0,0 2 79 0,0-2 11 16,0 6 2-16,-7 0 1 0,0 0-9 0,0 0-1 15,11-3-1-15,-4 6 0 0,-7-3-46 0,0 0-10 16,4 6-2-16,-4-2 0 0,0 5-24 0,-4 7 0 16,-3-1 0-16,0-2 0 0,-7 6 0 0,0-4 0 15,-4 4-9-15,-3 0 9 16,0-3-8-16,-4 3 8 0,-3-4 0 0,0-2 0 15,3 9 0-15,-7-10 12 0,4 7 0 0,-4-3 0 0,11-7 7 0,0 7 1 16,0-4 0-16,0-2 0 0,-1 5-7 0,5-5-1 16,-1-1 0-16,4 1 0 0,0-1-12 0,0 1 0 15,0-4 0-15,3 3 0 0,0 1 0 0,1-1 0 16,-1-3 0-16,1-3 0 0,3 4 9 0,-4-4-9 16,4 3 8-16,0 4-8 0,3-4 15 0,-3-3-3 15,4-3 0-15,-1 9 0 0,4-9 0 0,0 0-1 16,0 0 0-16,0 0 0 0,0 0 3 0,0 0 1 0,0 0 0 15,0 0 0-15,0 0-1 0,0 0 0 16,0 0 0-16,0 0 0 0,0 0-2 0,0 0 0 0,0 0 0 0,4 10 0 16,-1-4 5-16,4-3 1 0,-3 3 0 15,3-2 0-15,4 2-18 0,-4 3 10 0,3-9-10 0,1 10 8 16,3-4 7-16,0 3 1 0,4 1 0 0,3-7 0 16,0 3 3-16,0 4 1 0,0-1 0 0,4 0 0 15,3 7 4-15,1-7 0 0,2 1 1 0,-3-1 0 16,4 1-13-16,-4-1-4 0,-3 0 0 0,3 1 0 15,1-4-8-15,-5 4 0 0,1-4 0 0,0-3 0 16,-4 6 0-16,4-2 0 0,-1-7 0 0,8 3 0 16,-4 6 0-16,0-9 0 0,1 6 8 0,-1 4-8 15,0-10 0-15,0 9 0 0,-3-9 0 0,0 7 0 16,-1-4-52-16,-2 3-7 0,-5-3-1 0,-3 3 0 16,-3-3-188-16,0 7-39 0,-11-10-7 0,-4 16-2 0</inkml:trace>
  <inkml:trace contextRef="#ctx0" brushRef="#br0" timeOffset="47970.9986">11716 7662 403 0,'0'0'36'0,"0"0"-36"0,0 0 0 0,0 0 0 16,0 0 128-16,0 0 18 0,7 0 4 0,0-3 1 15,-7 3-67-15,3 0-12 0,4-7-4 0,1 7 0 16,-1-3 45-16,0-3 9 0,-7 6 2 0,7 6 0 16,3-3 1-16,1-3 1 0,-4-3 0 0,7 6 0 15,-3-3-31-15,3 10-7 0,0-4 0 0,0-3-1 16,4 7-31-16,-1-4-7 0,8 3-1 0,0 1 0 0,-1-1-28 0,1 1-5 16,3-1-2-16,4-3 0 0,-4 4-13 0,4-4-8 15,0-3 8-15,-1-3-13 16,1 9-134-16,0-9-26 0,0 0-6 0,-1 0-796 15</inkml:trace>
  <inkml:trace contextRef="#ctx0" brushRef="#br0" timeOffset="48995.6866">13861 6555 1558 0,'0'-13'69'0,"0"13"15"0,3-6-68 0,4-3-16 16,0 2 0-16,4 4 0 0,-1-3 21 0,-2 3 1 16,6-3 0-16,-4 2 0 0,1-2 38 0,6-3 8 15,-2 6 2-15,2-10 0 0,4 10-18 0,-3-3-4 16,0 3-1-16,3 3 0 0,3 0-16 0,-6 0-3 15,-4 3-1-15,4-3 0 0,7 0-2 0,-4 6 0 16,3-3 0-16,1 3 0 0,-4 4-25 0,4-1 0 0,-4 1 8 0,0-1-8 16,0 0 0-16,-3-2 0 15,0 8 0-15,-4-2 8 0,0-4 0 0,-3 1 0 16,-1-4 0-16,1 3 0 0,-8 10 5 0,4-9 1 0,-3-1 0 0,-4 7 0 16,0-7 5-16,0 1 1 0,-7 5 0 0,0-2 0 15,-4-4 1-15,-3 7 1 0,0 3 0 0,-7-10 0 16,3 10-13-16,-3-3-9 0,0-1 12 0,3-2-12 15,1-4 8-15,-1 7-8 0,0-7 0 0,4 1 0 16,4-4 10-16,-1-3-10 0,0 6 8 0,1-2-8 16,6-4 0-16,-3 3 0 0,0 0 0 0,7-6 0 15,0 0 0-15,0 0 0 0,0 0 0 0,0 0 0 16,0 0 0-16,0 0 0 0,0 0 0 0,0 0 0 16,7 0 0-16,0 4 0 0,-7-4 0 0,11 0 0 15,-11 0 0-15,10 0 0 0,1 6 0 0,3-3 0 16,0 3 0-16,4-3 0 0,0 4 0 0,-1-4 0 15,1 3 0-15,3-3 0 0,-3 3 0 0,3 4 0 0,-4-1 0 0,1-2 0 16,0-7 0-16,-1 3 0 0,1 6 0 0,0 0 0 16,-4-2 0-16,0 2 0 0,-4-3 8 0,1 4 2 15,0-7 1-15,-4 6 0 0,0 7 17 0,-4-7 3 16,1 7 1-16,-1-3 0 0,-6 6-6 0,-1 6-1 16,-3 0 0-16,0 0 0 0,0-3-7 0,0 6-2 15,-4 3 0-15,1-2 0 0,-4-1-16 0,3-3 0 16,-3 3 8-16,3-3-8 0,-3-6 0 0,-3 6-16 15,-1-6 4-15,-7 0 0 16,1-1-180-16,-5-2-36 0</inkml:trace>
  <inkml:trace contextRef="#ctx0" brushRef="#br0" timeOffset="50479.3806">4893 9813 831 0,'0'0'36'0,"0"0"9"0,-3 0-36 0,-1-3-9 15,0 3 0-15,1-6 0 0,-1 6 83 0,4 0 14 0,-3-4 3 0,3 4 1 16,0 0-24-16,-4-6-5 0,1 6 0 0,3 0-1 16,0 0-28-16,0 0-6 0,0 0-1 0,0 0 0 15,0 0 19-15,0 0 3 0,0 0 1 0,0 0 0 16,0 0-20-16,0-9-4 0,0 9-1 0,0 0 0 16,0 0 12-16,0 0 2 0,0 0 1 0,0 0 0 15,3-3-23-15,-3 3-5 0,0 0-1 0,0 0 0 16,0 0-20-16,0 0 9 0,0 0-9 0,0 0 0 15,0 0 9-15,7-7-9 0,-7 7 0 0,7 0 9 16,-7 0-9-16,11 0 0 0,3 0 0 0,-3 0 0 16,-1 0 0-16,-3 0 0 0,11 7 0 0,-4-4 0 15,-3 3 0-15,6-3 0 0,1 7 11 0,0-4-11 0,3-3 20 16,7 3-1-16,-10-3-1 0,6 4 0 0,1 2-4 16,-4 0-1-16,-3-9 0 0,3 0 0 0,-3 10-13 0,-1-10 11 15,1 0-11-15,7 0 10 0,-15 0-26 0,11 0-6 16,-3 0-1-16,0-3-653 15,-1-4-132-15</inkml:trace>
  <inkml:trace contextRef="#ctx0" brushRef="#br0" timeOffset="51541.6303">6833 9189 1720 0,'0'0'76'0,"4"-3"16"0,-1-7-73 0,1 1-19 0,-1 3 0 0,-3 6 0 16,0 0 19-16,0 0 0 0,0 0 0 0,0 0 0 15,0 0-11-15,0 0-8 0,0 0 12 0,4 9-12 16,-8 7 33-16,1 0 0 0,-8 2 0 0,1 4 0 16,-8 13 22-16,-3-1 4 0,-4 10 1 0,-3 0 0 15,0 0-4-15,0-3-1 0,3 9 0 0,-3-3 0 16,-1 6-17-16,1-9-3 0,4 0-1 0,-5 0 0 15,1-6-17-15,7 2-3 0,0-2-1 0,0-4 0 16,3-2-13-16,4-1 0 0,-4-3 0 0,4-3 0 16,0-3-26-1,0 4-8-15,3-8-2 0,4-2 0 0,-3 0-154 0,-1-4-31 16,4-2-7-16,0-1-602 0</inkml:trace>
  <inkml:trace contextRef="#ctx0" brushRef="#br0" timeOffset="52356.8149">7056 9876 1094 0,'0'0'48'0,"0"-10"11"0,0 7-47 0,0-6-12 15,0 2 0-15,3-2 0 0,1 0 163 0,-1 2 30 16,4-2 7-16,4 6 0 0,3-3-104 0,0-4-20 15,0 10-5-15,4-9-1 0,3 9-9 0,4-3-1 16,-4-4-1-16,7 1 0 0,-3 6-43 0,-1 6-16 16,1-6 11-16,-4 10-11 0,-3-4 15 0,0 3-3 15,-1 1-1-15,-3-1 0 0,-3 1 3 0,-1 5 1 16,-2-2 0-16,-1 3 0 0,0-4 6 0,-7 4 2 16,0 3 0-16,0-4 0 0,-4 4-3 0,1 0-1 15,-4-3 0-15,-1-4 0 0,1 4-9 0,-7-1-2 16,4-2 0-16,-1 3 0 0,-3-7-8 0,3 1 0 15,1-1 0-15,-1-9 8 0,1 9-8 0,3-9 0 16,0 0 0-16,0 0 8 16,7 0-8-16,-4 0 8 0,4 0-8 0,0 0 8 15,0-9-8-15,0 9-14 0,0-9 3 0,0 9 1 0,7-4-3 0,0-2-1 16,4-3 0-16,-4 9 0 0,3 0 14 0,1 0 0 0,-4 0 0 16,4 0 0-16,3 0-9 0,-4 6 1 15,1-3 0-15,-1-3 0 0,1 0 8 0,-4 6 12 16,4-2-2-16,-1 2-1 0,-3-3 3 0,0 3 0 0,4-3 0 0,-4 7 0 15,-4-4-2-15,1 3 0 16,0 1 0-16,-1 6 0 0,-3-4 6 0,0-3 0 16,-3 7 1-16,-1 3 0 15,-3-3-4-15,-4 2-1 0,1 1 0 0,-1-3 0 0,1-4-12 16,-4 4 8-16,3 3-8 0,-3-10 0 0,3 7 0 0,-3 0 8 0,0-4-8 0,3-5 0 16,-3 2-21-16,0-6-7 0,0 3-2 0,0-2 0 15,0 2-86-15,0-6-18 0,0-6-3 0,3 6-1 16,4-4-88-16,0-2-18 0,-7-13-3 0,0 0-1 0</inkml:trace>
  <inkml:trace contextRef="#ctx0" brushRef="#br0" timeOffset="52747.6462">8068 9625 1404 0,'0'0'31'0,"0"0"6"16,0 0 2-16,7-10 0 0,0 10-31 0,4-9-8 0,3 9 0 0,3-9 0 16,1 9 34-16,0-7 6 0,-1 4 0 0,8-3 1 0,-7 12 54 15,6-6 10-15,1-6 3 0,3 6 0 0,4 6-12 0,0-6-1 16,-4 3-1-16,7-3 0 0,-3 7-56 0,0-7-11 16,0 0-3-16,-1 0 0 0,-2 0-8 0,2-7-1 15,1 4-1-15,-4 3 0 0,4-6-24 0,-4 3-5 16,-7-3-1-16,4 6 0 15,-4-4-38-15,0-2-8 0,-3 6-2 0,0-9-596 16,-8 9-119-16</inkml:trace>
  <inkml:trace contextRef="#ctx0" brushRef="#br0" timeOffset="53028.5383">8590 9283 1659 0,'0'0'36'0,"0"0"8"0,0 0 2 0,0 0 1 0,0 0-38 0,7 3-9 0,4 3 0 0,-4-2 0 16,7 11 103-16,-3 4 18 0,-4 0 4 0,0 6 1 15,3 9-47-15,-6 4-10 0,-1-3-1 0,-3 12-1 16,-3-3-27-16,-1-1-6 0,-3-5-1 0,4 6 0 15,-8-10-18-15,8 1-4 0,-5 3-1 0,1-4 0 16,0-6-10-16,0 7 0 0,4-7-12 0,-1 7 12 16,1-10-150-16,-4 3-22 0,3-9-5 0,1-1-751 15</inkml:trace>
  <inkml:trace contextRef="#ctx0" brushRef="#br0" timeOffset="53606.5176">9507 9283 1594 0,'-3'-16'71'0,"6"7"14"16,-3 0-68-16,4-1-17 0,3-6 0 0,4-2 0 15,-1-7 23-15,8 6 1 0,-1-9 0 0,5 2 0 0,-5 4 30 0,4 1 6 16,4 2 2-16,0 0 0 0,-1 0 6 0,-6 3 0 16,3 7 1-16,0 0 0 0,1 9-15 0,-5 0-3 15,1 6-1-15,-1 3 0 0,-2 4-2 0,6 2 0 16,-4 4 0-16,5 10 0 0,-5-4-17 0,1 0-4 15,-4 3-1-15,7 0 0 0,0-3 6 0,-3 3 0 16,0 1 1-16,3 2 0 0,0-3-20 0,0 0-4 16,-3-2-1-16,3 8 0 0,-3-12-8 0,3 9 0 15,-4-9 0-15,1 13-11 0,-4-16 11 0,4 6 0 16,-1 0 0-16,-6-3 0 0,0 9-22 0,-4-9 1 16,7 3 0-16,-7 0 0 15,0-6-34-15,-4 6-6 0,4-12-2 0,0 9 0 16,4-10-115-16,-7-2-23 0</inkml:trace>
  <inkml:trace contextRef="#ctx0" brushRef="#br0" timeOffset="53934.5982">10389 9007 633 0,'7'-6'56'16,"0"-4"-44"-16,0 1-12 0,4 0 0 16,3-10 193-16,-3 9 37 0,-8-5 7 0,1 5 2 15,10 1-125-15,-3 3-25 0,-8 2-5 0,-3 4 0 16,0 0-44-16,0 0-9 0,0 0-2 0,0 0 0 0,-7 10 22 0,3 6 4 16,12-4 1-16,-12 7 0 0,-14 6 4 0,8 3 0 15,-1 7 1-15,1-1 0 0,-5 10-16 0,-6 0-3 16,-7 0-1-16,3 3 0 0,1-3-22 0,-1 0-5 15,-3 0-1-15,0 0 0 0,3-4-1 0,0 1 0 16,0-3 0-16,1-4 0 0,3 1-12 0,-1-7 0 16,1 0 8-16,0-3-8 0,0 3-16 0,0-9-7 15,0-3-1-15,3 3 0 16,0 0-184-16,-3-10-38 0,7 7-7 0</inkml:trace>
  <inkml:trace contextRef="#ctx0" brushRef="#br0" timeOffset="54387.5906">10901 9321 1152 0,'-21'0'102'0,"21"0"-82"0,0 0-20 0,0 0 0 15,-14 0 61-15,6-10 8 0,8 10 2 0,0 0 0 16,-10 0-17-16,3 0-3 0,7 0-1 0,0 0 0 16,0 0-19-16,0 0-4 0,-11 7-1 0,11-7 0 15,4 9 24-15,-8 0 5 0,-6 1 1 0,6-1 0 0,4 1 17 16,-7 8 4-16,0 1 1 0,0 0 0 0,0-3-23 0,0 3-5 15,3-1-1-15,-3 4 0 0,-3-3-10 0,3 0-3 16,3-10 0-16,4 10 0 0,-7 0-12 0,4-10-2 16,-1 1-1-16,8 5 0 0,-1-5-10 0,-3-10-3 15,-3 6 0-15,3-6 0 0,14 10-8 0,-4-7 8 16,-6 3-8-16,10 3 8 0,4-2 2 0,-1-4 0 16,4 6 0-16,-3-9 0 0,7 0-10 0,-1 0 0 15,5 0-12-15,-5 0 12 0,-6 6-9 0,7-6 9 16,-1-6 0-16,5 6 0 15,-8 0-31-15,0-3 1 0,4-3 0 0,-1 6 0 16,1 0-74-16,-7-10-14 0,-4 10-3 0,3-9-863 0</inkml:trace>
  <inkml:trace contextRef="#ctx0" brushRef="#br0" timeOffset="54637.5503">11197 9242 1882 0,'0'0'41'0,"0"0"9"0,0 0 2 0,0 0 1 0,0 0-42 0,0 10-11 16,-7 5 0-16,7-5 0 0,-3 9 66 0,-1-4 11 16,-7 13 3-16,1-2 0 0,-4 8-17 0,3 1-3 15,1 2-1-15,-8 1 0 0,-3 3-24 0,3-4-5 16,11 1-1-16,-7-4 0 0,-4 1-29 0,4-7 0 15,7 7 0-15,0-7-10 16,4 0-14-16,-4-3-4 0,-4 0 0 0,7-6 0 16,12 0-181-16,-8-4-37 0</inkml:trace>
  <inkml:trace contextRef="#ctx0" brushRef="#br0" timeOffset="55699.7778">12562 8725 1555 0,'0'0'138'0,"0"0"-110"0,0-10-28 0,0 7 0 16,0 3 78-16,0 0 10 0,7-6 3 0,-7 6 0 15,0 0-22-15,8-3-4 0,-8 3-1 0,0 0 0 16,0 0-14-16,0 0-3 0,7 3-1 0,-7-3 0 16,0 0-34-16,7 6-12 0,-4 4 9 0,-3-1-9 15,0 1 16-15,-3-1-3 0,-1 0 0 0,-3 1 0 16,0 5-3-16,-4-5-1 0,4-1 0 0,-3 7 0 16,-4-7 25-16,3 1 5 0,-3-1 1 0,0 7 0 15,0-7-24-15,0 1-5 0,0 2-1 0,3-6 0 16,-3 4-2-16,0-1 0 0,0 1 0 0,3-4 0 15,-7-3-8-15,8 7 0 0,-4-4 9 0,0 3-9 0,-4 7 0 16,4-4 8-16,0-5-8 0,-4 2 0 0,4 0 0 16,0-5 0-16,0 2 0 0,3-6 8 0,1 9-8 0,-1-2 0 15,0-4 0-15,1 3 0 0,-1-6 0 0,4 3 0 16,0-3 0-16,0 0 0 0,-4-3 0 0,8 6 0 16,-4-3 0-16,7 0 0 0,0 0 0 0,0 0 0 15,-4 0 0-15,4 0 0 0,0 0 0 0,0 0 0 16,0 0 0-16,0 0 0 0,0 0 8 0,0 0 3 15,0 0 1-15,0 0 0 0,11-3 5 0,0-3 2 16,-1 6 0-16,1 6 0 0,3-6-8 0,-4 0-2 16,5 0 0-16,-1 0 0 0,0 0-1 0,3 3-8 15,1-3 12-15,0 10-4 0,3-4 2 0,0-6 0 16,0 3 0-16,4 3 0 0,0 0 2 0,3-2 0 0,4 5 0 16,-4-9 0-16,7 9 12 0,-3-2 4 15,0-4 0-15,-1 6 0 0,5-2-28 0,-8 2 0 0,0 0 0 16,-3 1 0-16,-1-4 0 0,1 3 0 0,0 1 0 0,-4-1 0 15,-7 1 0-15,7-4-17 0,-3-3 2 0,-1 6 1 16,5 1 14-16,-1-4 0 0,-4-3 0 0,1 4 0 16,0-4-14-16,3 3 0 0,0-6 0 0,0 0 0 15,-7 0-18-15,0 6-3 16,-3-3-1-16,0-3 0 0,-4-3-48 0,0-3-9 16,3 6-3-16,-10 0 0 0,0 0-86 0,0 0-18 0,0 0-3 0,-3 6-1 15</inkml:trace>
  <inkml:trace contextRef="#ctx0" brushRef="#br0" timeOffset="56121.561">12284 9456 1609 0,'0'0'71'0,"0"0"15"0,7-4-69 0,-7 4-17 0,0 0 0 0,3-6 0 15,8 3 111-15,-8-3 18 0,-3 6 4 0,7 0 1 16,4 0-46-16,-4 0-8 0,0 0-3 0,4 0 0 16,-4 0-22-16,3 9-5 0,4-3-1 0,1-2 0 15,2 2-10-15,4 3-3 0,1 1 0 0,6-7 0 16,0 3-9-16,4 0-3 0,0 4 0 0,-1-7 0 16,5 3-24-16,-5-3 0 0,1-3 0 0,0 6 0 15,-4-2 0-15,-3 2-20 0,-1-6 3 0,1 0 1 16,-7 0-51-16,-1 3-9 15,1 3-3-15,-7 1-674 0,-1-4-135 0</inkml:trace>
  <inkml:trace contextRef="#ctx0" brushRef="#br0" timeOffset="57027.8043">14831 8590 1094 0,'17'-22'48'0,"-10"10"11"0,1 8-47 0,2-5-12 16,-3 0 0-16,4-7 0 0,3 6 40 0,-4-5 5 15,1 5 2-15,0-8 0 0,-1 8 34 0,1 1 7 16,-4-1 2-16,-4 1 0 0,4 0-26 0,-3-1-6 0,-1 1-1 0,-3-1 0 16,0 10-5-16,0-6 0 0,0 6-1 15,-3-6 0-15,3 6-3 0,0 0-1 0,0-3 0 0,0 3 0 16,0 0-15-16,0 0-2 0,0 0-1 0,0 0 0 15,-7 3-21-15,-4 3-8 0,4 10 0 0,0-7 0 16,-3 4 16-16,-4-4-4 0,3 13 0 0,-3-3 0 16,-4 3 9-16,1 3 2 0,-8 0 0 0,4 3 0 15,3 0 2-15,0-2 1 0,-3 2 0 0,7 6 0 16,0-6-14-16,3 7-2 0,1-7-1 0,-1 7 0 16,4-1-9-16,0 4 0 0,4-7 0 0,3-3 0 15,0 1 0-15,3-4 0 0,1-3 0 0,3 3 0 16,0-10 9-16,3-5-9 0,-3 5 10 0,4-5-10 15,3-1 12-15,4-6-4 0,-4-3-8 0,4 0 12 16,3 0 1-16,0-3 0 0,0-6 0 0,4-7 0 16,-1 7 22-16,1-7 4 0,3 4 1 0,-3-10 0 15,0 9-25-15,3-6-5 0,0 0-1 0,0-2 0 0,4-8 7 16,-4 4 2-16,1 3 0 0,-5-3 0 0,-3 0-9 0,-3 3-1 16,-4-3-8-16,0 0 12 0,0 6-12 0,-3 0-13 15,-4 1 2-15,-3-4 1 0,-1 9 20 0,1-3 4 16,-4-2 1-16,-4 8 0 0,-3-6-15 0,4 7 0 15,-1 0 0-15,-7-1 0 0,-3 1-13 0,-3-1-6 16,-1 4-1-16,0 3 0 16,-3-3-112-16,-3 6-24 0,-1-3-4 0,-3 3-577 15,-1 0-116-15</inkml:trace>
  <inkml:trace contextRef="#ctx0" brushRef="#br0" timeOffset="62969.7539">6202 9537 622 0,'0'0'28'0,"0"0"5"0,0 0-33 0,0 0 0 0,0 0 0 0,0 0 0 16,0 0 88-16,0 0 12 0,0 0 1 0,-7 0 1 16,0 0 1-16,0-3 0 0,3 3 0 0,4 0 0 15,0 0-19-15,0 0-4 0,0 0-1 0,-3-6 0 0,-1-4 0 0,4 1 0 16,0-1 0-16,0 7 0 0,0 3-18 0,4-12-3 16,-1 9-1-16,4-4 0 0,0-2-13 0,-3 0-2 15,10-1-1-15,-11 1 0 0,4-1-9 0,1 1-3 16,-1 3 0-16,0-4 0 0,-4 7-17 0,-3 3-3 15,0 0-1-15,0 0 0 0,7-6-8 0,-3 3 0 16,-4 3 0-16,0 0 0 0,0 0 8 0,7-7-8 16,0 4 8-16,-7 3-8 0,7-6 0 0,-4 6 0 15,8 0 8-15,-4-6-8 0,4 3 8 0,-1 3 0 16,1 0 0-16,-1-7 0 0,1 7 0 0,0-9-8 16,-1 9 12-16,1-3-4 0,3 3 0 0,-4 0 0 15,-2-7 0-15,2 7 0 0,-3 0-8 0,0 7 0 16,0 2 0-16,0 1 0 0,-3 5 0 0,-1 4 0 15,4 0 0-15,0 6 0 0,-3-6 0 0,0 0 0 0,-1 6 0 0,4-3 0 16,0 3 9-16,0 3-9 0,4-3 10 0,-4-6-10 16,0 6 0-16,4-6 8 0,-4 6-8 0,0-6 0 15,3-1 0-15,1 1 0 0,3 6 8 0,-4-6-8 16,-6 0 12-16,3 0-1 0,-3 6 0 0,6-6 0 16,-6 6-11-16,-1-6 0 0,1 6 9 0,-1-6-9 15,4-4 0-15,-3-2 0 0,-4 2 0 0,3 4 0 16,4-9 30-16,-3-1 2 0,3 7 0 0,-3-7 0 15,-1-3-32-15,4-2 0 0,-3 5 0 0,3 0 0 16,0-2 12-16,0-4-3 0,3 6-1 0,-3-3 0 16,-7-6-8-16,11 10 0 0,-4-1 9 0,-3-2-9 15,3 2 0-15,-7-9 8 0,3 3-8 0,-3 6 0 16,0-2 0-16,-3 2 0 0,3 1 0 0,-4-1 0 16,4-9-8-16,0 6-4 0,0-6 0 0,0 3 0 15,0-3-101-15,0 0-21 0,0 0-4 0,0 0-1 16,0 0-35-16,11 0-7 0,-4 0-2 0</inkml:trace>
  <inkml:trace contextRef="#ctx0" brushRef="#br0" timeOffset="68598.2415">5990 11535 1184 0,'0'0'52'0,"0"0"12"0,0 0-52 0,4-10-12 16,-1 10 0-16,-3-9 0 0,4-1 54 0,-1 4 8 16,1-3 2-16,-1-1 0 0,4 1-13 0,0-1-3 15,0 1 0-15,1 3 0 0,-1-4-24 0,0 1-4 16,0 0-2-16,3-1 0 0,1 1-5 0,-4-1-1 15,4-5 0-15,-1 5 0 0,4 1 4 0,-3-10 1 16,3 10 0-16,0-7 0 0,0 6 4 0,0-2 1 16,4-1 0-16,-11 4 0 0,7 0 2 0,-3 9 1 15,-4-4 0-15,3-2 0 0,-3 6-7 0,-7 0-2 0,11 0 0 16,-1 0 0-16,-2 10-7 0,2-4-1 0,1 3-8 16,-1 1 12-16,1 8 4 0,-1 1 1 15,1 6 0-15,3 4 0 0,-3 5 15 0,3 4 4 0,4 6 0 16,-1 9 0-16,1-3 2 0,3 3 1 0,4 1 0 0,-4-7 0 15,4 6-14-15,3-6-2 0,-7 3-1 16,4-6 0-16,-4 3-2 0,0 3-1 0,4-9 0 0,-1 3 0 16,-6 0-19-16,3 0 0 0,-3-6 0 0,-1-4 0 15,-2-6 0-15,-5-3 0 0,4 0 0 0,-3-6-9 16,-4 0 9-16,0-3 0 0,0-4 8 0,-4 4-8 16,1-7-35-1,-4 1-11-15,0-4-2 0,0-6-1 0,0 3-123 0,0-3-25 0,0 0-5 0,0 0-622 16</inkml:trace>
  <inkml:trace contextRef="#ctx0" brushRef="#br0" timeOffset="68973.1508">6950 11406 1382 0,'-4'-16'123'0,"4"7"-99"0,0-1-24 0,0 1 0 15,0 0 57-15,0-1 7 0,4 4 0 0,-4-3 1 16,3 2-3-16,-3 7-1 0,0 0 0 0,0 0 0 16,0 0-33-16,0 0-8 0,0 0 0 0,0 0-1 15,0 0-3-15,-3 10 0 0,-1 2 0 0,-3 1 0 16,-3 2 8-16,-1 4 0 0,-3 0 1 0,-4 9 0 15,-3-3 21-15,0 13 4 0,-7 3 1 0,-4 6 0 16,0 3 8-16,-3-3 1 0,3 6 1 0,0-6 0 16,1 7-24-16,-1-4-5 0,4-3 0 0,-4-3-1 15,0 3-20-15,4 3-11 0,-4-3 12 0,0-3-12 16,-3 0 0-16,0 0 0 0,0-7 0 0,-1 4 0 16,1-9 0-16,3 2-12 0,8-6 0 0,-1 4 0 15,-3-10-33-15,3 3-7 0,7 0 0 16,1-6-1-16,-1-1-192 0,4 1-39 15</inkml:trace>
  <inkml:trace contextRef="#ctx0" brushRef="#br0" timeOffset="69582.3844">7355 12318 1922 0,'7'-9'85'0,"-7"9"18"0,8-6-83 0,2 3-20 0,1-7 0 0,-1 4 0 15,8-3 29-15,-4-7 2 0,7 7 0 0,0-1 0 16,4 1-18-16,-4-1-3 0,0 1-1 0,1 3 0 15,2 2-9-15,1-2 0 0,-7 3 0 0,3-3 0 0,-7 6 0 16,0 0 0-16,0 0 0 0,0 0 0 0,0 6 22 0,-3-6 9 16,-1 3 1-16,-2 3 1 0,-1 4-7 0,0-1-2 15,-4 1 0-15,-3-1 0 0,0 1 1 0,-3 5 0 16,-8 1 0-16,0-4 0 0,1 7-1 0,-4-3-1 16,0 9 0-16,-4-6 0 0,4 0-7 0,-4-1-2 15,1 1 0-15,3 6 0 0,-4-9-3 0,4 3-1 16,0-3 0-16,3-4 0 0,-3 4-10 0,3-4 12 15,1 4-12-15,-1-7 12 0,4 1-12 0,-3-1 0 16,6 1 0-16,-3-1 8 0,3-3-8 0,4-6 0 16,0 0 9-16,0 0-9 0,0 0 0 0,0 0 9 15,0 0-9-15,0 0 0 0,11 7 0 0,0-7-16 16,-1 0 2-16,4-7 0 16,4 7-28-16,0-9-6 0,3 3 0 0,3-4-671 0,1 1-133 15</inkml:trace>
  <inkml:trace contextRef="#ctx0" brushRef="#br0" timeOffset="69957.2977">8255 11738 1440 0,'0'0'64'0,"0"0"12"0,0 0-60 0,7-6-16 15,0 6 0-15,4-3 0 0,-1 3 124 0,4 3 21 16,4-3 5-16,0 6 1 0,-1-6-81 0,8 10-16 16,-4-4-3-16,4-3-1 0,0 7-25 0,-1-1-5 15,1-9 0-15,0 9-1 0,-4-9-11 0,3 7-8 16,1-7 12-16,3 3-12 0,1 3 8 0,-5-6-8 0,5 0 0 0,-1-6 0 16,4 3 0-16,3-4-9 0,-3 7-1 15,-1-3 0 1,1-3-129-16,0 3-25 0,-4-3-6 0</inkml:trace>
  <inkml:trace contextRef="#ctx0" brushRef="#br0" timeOffset="70410.3082">9521 11393 2455 0,'0'-3'54'0,"4"-6"11"0,0-7 3 0,-1 7 0 0,1-10-54 0,6 3-14 15,1-3 0-15,-1 1 0 0,4 2 10 0,4-6-1 16,0 3 0-16,3-3 0 0,-3 3-9 0,6-9-16 15,1 13 4-15,0-4 1 0,-1 0 0 0,1 3 0 16,3 4 0-16,-7 2 0 0,4 4 11 0,-4 3 0 16,0-3 10-16,-3 6-10 0,-4 6 27 0,0 3-1 15,4 4 0-15,-4 3 0 0,0 2 9 0,0 11 1 0,0-4 1 0,4 9 0 16,-4-6 0-16,4 10 0 16,-4 3 0-16,3-4 0 0,1 7-7 0,0 0-2 0,-1 0 0 0,5 3 0 15,-1 3-12-15,0-3-2 0,0 0-1 0,0 4 0 16,4-4-13-16,0-7 0 0,-1 1 8 0,-3 3-8 15,1-3 10-15,-1-4-1 0,4-2 0 0,-11-1 0 16,-4-2-25-16,4-7-6 0,4 3-1 0,-4-3 0 31,-3-6-73-31,-1-10-14 0,1 7-3 0,-4-7-675 0,0-5-136 0</inkml:trace>
  <inkml:trace contextRef="#ctx0" brushRef="#br0" timeOffset="70738.3977">10753 11070 979 0,'14'-12'43'0,"-11"6"9"0,1-4-41 0,-1 1-11 15,1-1 0-15,-1 1 0 0,4 3 286 0,1-4 55 16,-12 10 11-16,4 0 3 0,0 0-273 0,0 0-54 15,0 0-12-15,-4 10-1 0,-3 9-15 0,-3-1 11 16,-4 7-11-16,-4 10 10 0,-7-1 19 0,-3 4 4 16,0 6 1-16,-4 3 0 0,-14 6 15 0,4 1 3 15,3-1 1-15,-3 0 0 0,0 1-20 0,-1-1-4 16,-3 0-1-16,4-3 0 0,7-3-12 0,-4-3-4 0,4-6 0 0,-1 6 0 16,-2-7-12-16,2 4 0 0,-3-3-12 0,1-4 12 31,2-5-42-31,-2 5-2 0,-1-6 0 0,3 0 0 15,5-2-111-15,3 2-22 0,-4-9-5 0,7-4-792 0</inkml:trace>
  <inkml:trace contextRef="#ctx0" brushRef="#br0" timeOffset="71253.8612">11024 11848 1764 0,'25'-9'78'0,"-25"9"16"0,0-3-75 0,4-7-19 16,6 4 0-16,-3-4 0 0,4 7 84 0,-4-3 14 16,-4 0 2-16,4 3 1 0,4-4-44 0,0 7-9 15,-11 0-1-15,0 0-1 0,10 0-36 0,-10 0-10 16,0 0 0-16,0 0 0 0,0 0 0 0,7 7 0 16,-7-7 0-16,4 9 0 0,-11 0 17 0,3 1-1 15,1-1 0-15,-1 7 0 0,-7-7 6 0,1 7 1 16,3-3 0-16,3 2 0 0,-6-5 9 0,3 9 1 0,-4-10 1 0,4 10 0 15,7-4-20-15,-11 1-4 0,-3-3-1 0,4 5 0 16,6-2 10-16,-3 3 1 0,-3-10 1 16,3 1 0-16,0 5-21 0,7-5 8 0,0-1-8 0,0-9 0 15,-4 10 8-15,8-4-8 0,10-3 8 0,3 6-8 16,-3-2 12-16,4-7-1 0,3 9-1 0,7-9 0 16,4 6-1-16,0-2 0 0,-7-4 0 0,6-4 0 15,8-2-9-15,-7 6 0 0,0-6 0 0,-1 3 0 31,5-4-19-31,-1 7-5 0,-3-9-2 0,-8 0 0 0,5 6-38 16,-5-7-8-16,5 4-2 0,-5-10 0 0,-3 7-151 16,1-1-31-16,-1-2-5 0</inkml:trace>
  <inkml:trace contextRef="#ctx0" brushRef="#br0" timeOffset="71550.6991">11515 11694 864 0,'0'0'76'0,"0"0"-60"16,7-9-16-16,-7 9 0 0,0 0 280 0,0 0 54 16,7 0 10-16,3 0 3 0,-3 0-237 0,-7 0-47 0,0 0-10 0,11 9-1 15,3 1-22-15,-7 9-4 0,-7-4-1 0,4 10 0 16,-1-3 0-16,-6 13 0 0,-8-1 0 15,-3 4 0-15,3 3 7 0,-3 0 2 16,4 2 0-16,-8 1 0 0,-3 0-17 0,3 0-3 16,8 0-1-16,-4 0 0 0,-4-10-13 0,4-2-16 0,0 2 3 15,3-5 1 1,1-4-41-16,-1 3-8 0,-7-3-2 0,8-6-670 0,3 0-135 0</inkml:trace>
  <inkml:trace contextRef="#ctx0" brushRef="#br0" timeOffset="72362.9753">13324 11036 1638 0,'0'0'72'0,"7"-3"16"0,1-3-71 0,2-4-17 0,-3 10 0 0,4-9 0 15,-1 9 38-15,-3-10 4 0,4 10 1 0,0 0 0 16,-1-3-27-16,1-3-6 0,-4 6-1 0,3 6 0 16,-6-6-9-16,6 3 0 0,-10-3 0 0,4 7 0 0,-4-7 9 15,0 9 0-15,0-9 0 0,0 9 0 0,-7 4 31 16,0-4 5-16,-4 7 2 0,-3 0 0 0,0-4-34 0,-7 4-13 16,0 3 11-16,-4 0-11 0,0-1 23 0,-3 7-2 15,0-6 0-15,0 3 0 0,-4-3-5 0,4 0-2 16,0-7 0-16,-4 10 0 0,4-9-14 0,-4 6 11 15,4-4-11-15,-1 4 10 0,1-3-10 0,0-4 10 16,3 4-10-16,0 0 10 0,1-4 3 0,3 4 1 16,-4 0 0-16,4-7 0 0,3 4-14 0,1-4 0 15,2 0 0-15,1 4 0 0,0-10 10 0,4 7-1 16,-1-4 0-16,4-3 0 0,3 6 2 0,-3-9 0 16,7 0 0-16,0 0 0 0,0 0-1 0,0 0 0 15,11 7 0-15,0 2 0 0,-1 0-2 0,4-2 0 16,4-4 0-16,3 6 0 0,0 1 11 0,4-4 1 0,3-3 1 0,0 6 0 15,1-2 5-15,6 8 1 16,-3-11 0-16,3 11 0 0,0-5-7 0,0 5 0 0,-3-2-1 16,3-4 0-16,1 7-9 0,-5-7-2 0,1 1 0 15,4 5 0-15,-5-5-8 0,1-1 0 0,-4-6 0 0,0 7 8 16,1-4-23-16,-5 3-5 0,1-2 0 0,0-4-1 31,-4 6-15-31,-3-2-2 0,-1-4-1 0,1-3 0 16,-8 6-97-16,5-3-20 0,-5-3-4 0,-3 6-1 15,-7-6-16-15,0 0-3 0,0 0-1 0,0 0 0 0</inkml:trace>
  <inkml:trace contextRef="#ctx0" brushRef="#br0" timeOffset="72603.8781">12594 12149 2246 0,'0'0'200'0,"0"0"-160"0,0 0-32 0,4 10-8 15,6-1 112-15,4 0 20 0,4 1 5 0,0 5 1 16,6 1-66-16,8-3-12 0,-4-4-4 0,8 7 0 16,-1-7-36-16,0 1-7 0,4-10-1 0,3 9-1 15,1-9-19-15,-1 6-4 0,4-12-1 0,-7 6 0 31,7 0-115-31,-8 0-24 0,5 0-4 0,-5-9-620 0,1 9-124 0</inkml:trace>
  <inkml:trace contextRef="#ctx0" brushRef="#br0" timeOffset="73197.4891">15166 10757 1555 0,'0'0'138'0,"0"0"-110"0,-4-6-28 0,1 2 0 16,-1-2 81-16,4 6 11 0,0 0 3 0,0 0 0 15,0 0-13-15,0 0-2 0,0 0-1 0,0 0 0 0,0 0-37 0,0 0-7 16,0 0-2-16,7-3 0 16,-3-3-9-16,7 3-3 0,-4 3 0 0,7 0 0 0,0 3-3 15,0-3-1-15,0 6 0 0,7-3 0 0,7-3 4 0,1 6 1 16,2 4 0-16,1-10 0 0,0 9-5 0,0-9-1 15,-1 7 0-15,5-4 0 0,-8-3-6 0,4 6-2 16,-1-6 0-16,1 0 0 0,0 0-8 0,0-6 0 16,-4 6 0-16,4 0 0 0,3-3 0 0,-3-4-9 15,-1 7 9-15,-2-9-10 0,-5 9-10 0,1-6-3 16,-7 2 0-16,-4-2 0 16,0 6-80-16,-7-3-16 0,-7 3-3 0,0 0-866 0</inkml:trace>
  <inkml:trace contextRef="#ctx0" brushRef="#br0" timeOffset="73744.2349">15148 10920 2347 0,'0'0'52'0,"0"0"10"0,0 0 2 0,0 0 2 0,-7 0-53 0,7 0-13 0,0 0 0 0,-3 6 0 16,-1-3 40-16,4 10 6 0,0-4 1 0,4 4 0 15,-1-4-34-15,1 7-13 0,-1 3 11 0,1 0-11 16,3-4 8-16,-4 4-8 0,1 6 0 0,-1-6 9 16,1 0-9-16,0 0 0 0,-4-4 9 0,0 4-9 0,0-3 18 0,0-4-1 15,0 4 0-15,0 0 0 0,-4-7 9 0,0 0 2 16,1 1 0-16,3-1 0 0,0-9-13 0,-4 3-3 15,1 4 0-15,3-7 0 0,0 0 0 0,0 0 0 16,0 0 0-16,0 0 0 0,0 0-12 16,0 0 9-16,0 0-9 0,0 0 8 0,10 9 0 0,1-9 0 15,0 0 0-15,3-3 0 0,0-3-8 0,3 6 0 16,1-7-12-16,3 4 12 0,4 3-10 0,0 0 10 16,3-6 0-16,0 6-9 0,-3 0 9 0,3 0 0 15,0 0 0-15,-3 0 0 0,0 6 0 0,-1-6 0 16,1 3 9-16,0 4-9 0,-1 2 15 0,-2 0-4 15,2-2-1-15,-3 2 0 0,4 1 8 0,0-1 2 16,0 0 0-16,-4 1 0 0,0 5-6 0,-3-5-1 0,3 2 0 0,-4 4 0 16,-3 0-1-16,1-4 0 0,-5 4 0 0,-3 3 0 15,-3-3 4-15,-4 2 1 0,-4-2 0 0,-3 3 0 16,0-7-2-16,-7 10-1 0,-4 0 0 0,-6-3 0 16,-5 3-6-16,-2 0 0 0,-5-3-8 0,-2 6 12 15,-1-6-12-15,-4 0-18 0,-2 2 4 0,-1-2 1 31,-4-9-92-31,1 8-19 0,-4-8-3 0,0 6-1 0,-3-7-129 16,3 0-27-16,-50 1-4 0,26-1-2 0</inkml:trace>
  <inkml:trace contextRef="#ctx0" brushRef="#br0" timeOffset="158930.4009">20828 4441 345 0,'0'0'31'0,"0"0"-31"0,0 0 0 0,0 0 0 16,0 0 127-16,0 0 19 0,0 0 4 0,0-3 1 16,0-3-47-16,0 6-10 0,-4-9-2 0,4 5 0 0,0 4-19 0,0 0-4 15,0 0-1-15,0-6 0 16,0-3-6-16,4-1-2 0,0 4 0 0,-4 6 0 0,0-3-5 0,3-3-2 16,4-4 0-16,-3 7 0 15,3-3-22-15,-4 3-5 0,1-4-1 0,3-2 0 0,-7 9-13 16,3 0-2-16,4-9-1 0,-3 2 0 0,-4 7-9 0,7-3 8 15,-7 3-8-15,7-6 8 0,0 6-8 0,-7 0 0 16,4-9 0-16,-4 9 0 0,3 0 0 0,4-4 0 16,-3-2 0-16,3 3 0 0,-4-3 0 15,1 6 0-15,3-3 0 0,-4 3 0 16,8 0 0-16,-4-7 0 0,4 7 0 0,-1 0 0 0,1 0 0 0,-1 7 0 16,1-4 0-16,3 6 0 0,-3-3 15 0,-1-2-3 15,1 5 0-15,3 0 0 0,-3 7-12 0,-4-7 0 0,3 7 0 0,-3-3 0 16,0-4 0-16,-3 7 0 15,-4-1 9-15,0-2-9 0,-4 3 12 0,-3-7-2 0,-3 0-1 0,-1 1 0 32,-3-1-9-32,3 1 8 0,-3-1-8 0,4 4 8 0,-4-10 1 0,-1 12 0 0,1-5 0 0,-3-7 0 15,6 3-9-15,-3-3 10 16,3 4-10-16,-3 2 10 0,4-9-10 0,-1 0 0 0,1 6 0 16,3-3 8-16,-4-6-8 0,7-3 0 0,-3 6 9 0,0-9-9 15,0 9 16-15,4-7-2 16,3 4 0-16,-4-3 0 0,4-3 3 0,0-1 1 15,0-2 0-15,4-4 0 0,-1 10-10 0,1-7-8 0,3-3 12 0,-4-2-12 16,4 2 8-16,0 3-8 0,1-2 0 0,2-4 0 16,1 0 0-16,-4 3 0 0,3-2 0 0,1 2 0 15,-1-3 0-15,5 0 0 0,-5 4 0 0,4 2 0 16,-3-3 0-16,-1-2 0 0,5 8 0 0,2 1 0 0,-3-1 0 0,0 4 0 16,1-3 0-16,2 6 0 15,1-4 0-15,-1 7 0 0,1 0 0 0,-4 10 0 0,0-10 0 0,0 6 0 16,1-3 0-16,-5 3 0 15,1-3 0-15,-4 7 0 0,0-4 0 0,-4 4 0 0,1-4 8 0,-4 3-8 16,0-6 12-16,-4 7-12 16,1-1 0-16,-4 1 0 0,0-4 0 0,0 3 0 0,-7 1 12 0,3-1-12 15,-3 1 12-15,0-1-12 0,3-3 9 0,1-3-9 16,-5 4 0-16,1 2 9 0,4-9-9 0,-4 0 0 16,0 6 0-16,-1-3 8 0,5-6-8 0,-4 3 0 15,3 0 0-15,-3 0 0 0,7-6 0 0,-4 6 8 16,4-3-8-16,0-3 0 0,-3-1 8 0,3 4-8 15,3-3 0-15,1 3 8 0,-1-7 1 0,1 4 0 16,3-3 0-16,0 6 0 0,3-4-9 0,-3-2 10 0,4-7-10 16,-1 7 10-16,8 6-10 0,-4-7 0 15,0 1 0-15,3-4 0 0,1 4 0 0,0-1 0 0,-1 7 0 0,1-3 0 16,-4-3 0-16,3 6 12 0,4-4-12 0,4-2 12 16,-4 9-12-16,0 0 0 0,0 0 0 0,1 0 0 15,-1 0 0-15,3 3 0 0,1 3 9 0,-4-6-9 16,4 10 0-16,-8-1 0 0,4 0 0 0,-3 1 0 15,0-1 0-15,-1 7 0 0,1-7 0 16,-1 1 0-16,-6-1 0 0,3 7 0 0,-7-7 0 0,0 1 0 16,0 5 0-16,-4-5 0 0,1-1 0 15,-4 1 0-15,-4-1 0 0,1 0 0 0,-5-2 0 16,1 2 0-16,0-6 0 0,-3 7 0 0,-1-4 0 0,0-3 0 0,1 3 0 16,-1-6 0-16,4 0 0 0,-4 0 0 0,4 0-9 0,0 0 0 15,4 0 0-15,-5-9 0 0,5 3 9 16,-1 3 0-16,4-4 10 0,0-2-10 0,0-1 14 0,4 1-3 15,3 0-1-15,0-1 0 0,3 1-10 16,1-7 0-16,3 7 9 0,0-1-9 16,3 1 0-16,-3-1 0 0,4 1 0 0,0 3 0 0,-1 3 0 0,-3-4 0 15,0 7-12-15,0 0 4 16,0 0-88-16,0 7-16 0,4-4-4 0,-4 3-873 16</inkml:trace>
  <inkml:trace contextRef="#ctx0" brushRef="#br0" timeOffset="160679.085">27774 4404 860 0,'0'0'38'0,"0"0"8"16,0 0-37-16,0 0-9 0,0 0 0 0,0 0 0 0,0 0 92 0,0-10 17 16,0 10 3-16,11 0 1 0,-4-9-33 0,0 3-8 15,-4 6 0-15,8-10-1 0,-4 7 13 0,4-3 4 16,-1 3 0-16,4 3 0 0,-7-7 12 0,4 7 4 15,0 0 0-15,-1-3 0 16,1 3-128-16,3 0-26 0,-4 0-5 0,1 0-1 0,3 0 45 16,-3 3 11-16,-4-3 0 0,0 0 0 15,-7 0-14-15,10 7-1 0,-10-7 0 0,4 9 0 0,-1-6 15 0,1 7 16 0,-4-10-3 0,4 6-1 32,-4 3-12-32,0 1-16 0,0-1 3 0,0 1 1 0,-4-4 37 0,4-6 8 0,0 3 2 0,-7 6 0 15,3-2-22-15,1 2-4 0,-4-9-1 0,7 0 0 16,-4 9 0-16,-3-9-8 0,4 0 12 0,-8 7-4 15,4-7-8-15,0-7 8 0,-4 7-8 0,1 0 8 16,-4 0 0-16,0-9-8 0,7 9 12 16,3-3-4-16,-7-3-8 0,1-1 8 0,3-2-8 0,0 6 8 15,-4-3-8-15,1-4 8 16,3 7-8-16,3-3 8 0,0-4 3 0,4 1 0 0,-7 3 0 16,7-4 0-16,0 1-11 0,0-1 10 0,7 1-10 0,1 6 10 15,-1-10-10-15,3 10 0 0,1-6 0 0,-1 3 8 16,1 2-8-16,0-2 0 15,-1 3 0-15,1-3 0 0,3 6 0 0,-4 0 0 16,4 0 0-16,-3 6 0 0,0-3-21 0,-1 3 0 0,-3-2 0 0,4 5 0 16,-4 0 21-16,-4 4 0 0,1-1 0 0,0-2 0 15,-4-1 0-15,0 1 0 0,0 5 0 0,-4-5 0 0,-3-1 12 0,0 1 8 16,3-1 0-16,-3 0 1 16,0 4-33-16,-3-10-8 0,3 6 0 0,-4-2-1 0,0 2 21 0,1-6 0 15,-1 7 0-15,1-4 0 0,3-6 0 0,-4 3 0 16,4-3 0-16,0 0 0 0,0 0 22 0,-4-3 9 15,1 3 1-15,3 0 1 0,0-6-25 0,0 3-8 0,-4-4 0 16,4-2 0-16,0-1 0 0,0 1 10 16,3 9-10-16,-3-9 8 0,7 2-8 0,-3 4 0 15,6-6 0-15,-3 3 0 16,7-4-36-16,0 7 1 0,4-3 0 0,-1-4 0 0,5 4 79 0,-5 3 16 16,4-3 4-16,0 6 0 15,1 0-72-15,-1 0-15 0,0 0-2 0,0 0-1 16,-4 0 26-16,5 0 0 0,-5 6 0 0,1-6 0 0,-1 3 0 0,-3 3-8 0,4 1 8 0,0-4 0 15,-4-3 0-15,0 6-8 16,-7-6 8-16,0 0 0 16,7 3-32-16,-7-3-2 0,0 0 0 0,0 0 0 0,0 0 34 0,0 0 0 15,-7 6 0-15,0 4 0 0,-4-7 0 0,4 6 0 0,-7-2 0 0,3-1 0 32,-3-3-137-32,4 6-21 0,-1-9-4 0,4 7-648 0</inkml:trace>
  <inkml:trace contextRef="#ctx0" brushRef="#br0" timeOffset="162910.01">24970 1155 460 0,'0'0'20'0,"0"0"5"0,0-3-25 0,0-3 0 16,0 6 0-16,0-10 0 16,0 10 136-16,0 0 21 0,-4-9 5 0,4 9 1 0,0 0-102 0,0-6-20 15,4-4-4-15,-4 10-1 16,0 0 7-16,3-3 1 0,1-3 0 0,3-4 0 0,0 4-7 0,0-3-1 16,-4 6 0-16,-3-4 0 0,4-2 15 0,-4 9 2 15,0 0 1-15,7 0 0 0,0-10-10 0,0 10-1 16,-7 0-1-16,7 0 0 0,0 0-23 0,0 0-5 0,4 0-1 15,-1 10 0-15,-6-1-13 0,3-2 0 16,0-4 0-16,0 3-10 16,-3 3-18-16,-1 1-3 0,1-1-1 15,-1 1 0-15,-3-10 32 0,0 9 0 0,0-9 0 0,0 6 0 0,0-6 0 0,-3 10 0 16,-1-4 0-16,1-3 0 0,3-3 23 0,0 0 10 0,-4 9 3 0,-3 1 0 16,-4-10-36-16,4 9 0 15,0-2 0-15,0-4 0 0,0-3 10 0,0 6-10 0,7-6 8 0,-10 3-8 16,3-3 9-16,-1 0-9 15,1-3 10-15,0 3-10 0,7 0 13 0,-3-6-3 0,-8 3-1 0,4 3 0 16,7-10 15-16,-3 4 2 16,-4-4 1-16,3 10 0 0,1-9-27 0,3 6 0 0,3-10 0 0,-3 10 0 15,-3-6 0-15,6 3 0 16,4-13 0-16,0 9 8 0,0 1-8 0,-3 0 0 0,3-10 0 0,3 3-11 16,1 13 11-16,0-10 0 0,-1 1 0 0,4 6-8 0,-3-13 8 15,-1 16 0-15,1-4 0 0,0 1-8 16,-1 3 8-16,1-3 0 0,-1 6 0 0,-3 0 0 0,-7 0 0 15,11 9 0-15,-4-3-9 0,0 4 9 16,-3-1-10-16,-1 1 10 0,-3-10-13 0,4 9 5 0,-8 0 21 0,4 7 5 16,-7-7 1-16,4 1 0 15,-4-1-19-15,-1-2 0 0,-2-4 0 0,3 6 0 0,0-3 0 0,-4-6 0 16,1 7 0-16,3-4 0 0,-4-3 0 0,4 6 0 0,-4-3 0 0,1 7 0 16,-1-10-11-16,1 0-5 15,-1 0-2-15,4 0 0 0,0 0 18 16,0 0 0-16,0-10-8 0,3 10 8 0,-6-9 11 0,6 9 5 15,-3-10 2-15,4 4 0 0,-4 3-18 0,3-3 0 0,0 3 8 0,4-13-8 16,0 13 0-16,4-4 0 16,-4 7 0-16,4-9 0 0,3 6 0 0,0-10 0 15,-7 13 0-15,3-3 0 0,1-3-14 16,-4 6 0-16,7-3 0 0,-7 3 0 0,0 0 14 0,7-6 0 16,0-4 0-16,3 10-9 0,-3 0 9 0,1 0 0 0,2 0 0 0,-3 10 0 15,4-10 0-15,-4 6 0 16,-7-6 0-16,7 3 0 0,3 3 0 0,1-6-8 0,-7 10 8 0,3-4 0 15,-4-3 0-15,-3-3 0 0,0 0 0 16,0 9 0-16,0-2 0 0,0-4-8 0,0-3 8 0,-3 9 0 16,-4-2-21-16,-1-4 1 15,-2 6 0-15,-1-3 0 0,4-6-54 16,0 7-10-16,-3-4-3 0</inkml:trace>
  <inkml:trace contextRef="#ctx0" brushRef="#br0" timeOffset="163680.0557">25926 772 979 0,'0'0'87'0,"7"-9"-70"0,-4 0-17 0,1-1 0 16,-1-5 115-16,4 11 19 0,-3-11 4 0,6 5 1 15,1 1-56-15,7 3-11 0,-4-7-3 0,0 13 0 16,0-16-55-16,4 16-14 0,-1-9 0 0,1 6 0 0,-4 3 0 16,0-6 0-16,0 6 0 0,-3 0 0 0,-1 6 0 0,-3-3 0 15,1 6 0-15,-1-9 0 16,-7 16 0-16,0-3 0 0,-4 2 0 0,4 10 0 16,-3-6 0-16,-5 9 0 0,-9-2 0 0,6 2 0 0,4 0 15 15,-3 6 0-15,-4-5 0 0,-1 5 0 0,1-9-15 16,0 10 0-16,4-7 8 0,3 7-8 0,-4-10 13 0,0 3 0 15,-6-3 0-15,6-6 0 0,18 0 15 0,0-1 4 16,0-2 0-16,0-3 0 0,0 2 0 16,4 1 1-16,-4-13 0 0,7 6 0 0,0-2-4 0,-3-4-1 15,-11-3 0-15,3 6 0 16,1-3-18-16,7-3-10 0,-1-3 10 0,4 3-10 16,4-6 0-16,-1-4 0 0,1 1 0 0,0 6 0 0,-1-13 47 0,1 1 3 15,3-4 1-15,0 3 0 0,1-6-18 0,-1-3-3 16,3-3-1-16,-2-7 0 0,2 10-9 0,-3-6-1 15,1 0-1-15,2-4 0 0,-3 7-7 0,4-7-2 0,-4 7 0 0,-3 3 0 16,-4 6-9-16,0-9 0 0,4 9 0 0,-1 3 0 16,-2-2-14-16,2 2 5 0,-6 7 1 0,-4-1 0 15,-4 1-96-15,1 9-18 0,-4 0-4 16,0 0-874-16</inkml:trace>
  <inkml:trace contextRef="#ctx0" brushRef="#br0" timeOffset="168021.1598">23502 7740 954 0,'0'0'42'0,"0"0"9"0,0 0-41 0,0 0-10 16,0 0 0-16,7 0 0 0,0-6 93 0,-7 6 17 15,4-9 3-15,-4 9 1 0,7-4-46 0,0-2-10 16,-7 6-2-16,10 0 0 0,-3-9-25 0,0 6-6 0,-7 3-1 15,8-7 0-15,-8 7 20 0,7 0 3 16,-7 0 1-16,0 0 0 0,10-6 6 0,-10 6 2 16,0 0 0-16,0 0 0 0,0 0-29 0,7-3-6 15,-7 3-1-15,0 0 0 0,0 0-8 0,0 0-1 0,0 0-1 0,0 0 0 16,7 0-10-16,-7 0 0 16,0 0 0-16,0 0 0 0,0 0 0 0,11 0 8 0,-11 0-8 0,0 0 0 15,7 9 12-15,-7-9-4 0,0 0 0 0,7 7 0 16,0-4 1-16,-3 6 0 15,-4-9 0-15,7 10 0 0,-4-1-9 0,-3-3 0 16,0-6 9-16,4 10-9 0,-4-1 8 0,-4 0-8 16,4 7 10-16,-3-6-10 0,-4-1 14 0,3 0-3 0,-3-2-1 0,0 2 0 15,0 0 3-15,3-5 1 0,-3 5 0 16,4-3 0-16,-4-6 0 0,0 3 0 0,3 4 0 0,-3-7 0 16,4 9-14-16,3-9 0 0,0 0 0 15,0 0 0-15,-8 0 28 0,8 0 4 0,-3-3 0 0,3 3 0 16,0 0-20-16,0 0-3 0,-7-6-1 0,3-4 0 15,-3 4 4-15,4-3 0 0,-4-1 0 0,3 1 0 16,4-1-12-16,-3 1 8 0,3 0-8 0,0-7 8 16,0 6-8-16,3 1 0 0,1 0 0 0,3-1 0 15,0 4 0-15,0-3 0 0,3 5 0 0,1-2 0 16,0 6 0-16,-4-3 0 0,3 3-10 0,-3-6 10 16,4 6 0-16,-4 0 0 0,4 6-8 0,-1-3 8 0,-3-3 0 0,0 6 0 15,0-2-10-15,4 2 10 0,-4 3 0 0,0 1 0 16,0-1-9-16,-3 0 9 0,-1-2 0 0,1-4 0 15,-1 6 0-15,1-2 0 0,-4 2 0 0,-4 0 0 0,1 1 0 0,3-1 0 16,-7-3 0-16,3-2 0 16,-3 5 0-16,4-9 0 0,-5 6 0 0,1-3 0 0,0 4 0 0,0-1 0 15,-3-3 0-15,3-3 0 16,-4 6 0-16,4-6 0 0,-4 0 0 0,1-6 0 16,-1 6 0-16,1 0 0 0,-1-3 8 0,0-3-8 15,4-4 0-15,0 10 0 0,0-6 8 0,0 3-8 0,4-3 0 16,-1-4 0-16,1 10 9 0,-1-9-9 15,4-1 8-15,0 1-8 0,4 3 0 0,3 3 0 0,-4-7 0 0,4 4 0 16,4-4 0-16,-1 1 0 0,1 0 0 0,0 2 0 16,-1 4 0-16,1-3 0 0,-1 6 0 0,1-3 0 15,0-3 0-15,-1 6 0 0,1 0 0 0,-1 6 0 16,1-6 0-16,-4 3 0 0,0-3 0 0,0 6 0 16,0 4 0-16,-3-4 0 0,-1 3 0 0,1 1 0 15,-4-10 0-15,0 0 0 0,0 9 0 0,0 1 0 0,-4-1 0 0,1 0 0 16,-4 1-8-16,3-1 8 15,1 1-9-15,-4-4 9 0,3-3-12 0,4-3 12 16,0 0-40-16,-7 6 0 16,0-6-1-16,3 3 0 0,4-3-145 0,-7 0-29 0,7 0-5 0</inkml:trace>
  <inkml:trace contextRef="#ctx0" brushRef="#br0" timeOffset="175620.9935">24945 1102 730 0,'0'0'32'0,"7"0"8"0,-7 0-32 0,4-3-8 0,-4 3 0 0,7 0 0 16,0-7 75-16,0 7 13 0,0 0 4 0,3-6 0 16,1 3-7-16,-1-3-1 0,1 3 0 0,0-4 0 15,-4 7-22-15,0-9-5 0,3 9-1 0,-3-10 0 0,-7 10-44 0,0 0-12 16,0 0 0-16,4 0 0 15,-1 0 0-15,1 0 0 0,-4 0 0 0,0 0 0 0,0 0 0 0,0 0 0 16,0 0 0-16,-7 0 0 16,3 0 0-16,-3 0 0 0,4-3 0 0,3 3 0 0,0 0 0 0,-11 3 0 15,4-3 0-15,7 0 0 16,-7 0 20-16,0 7 1 0,-4-7 1 0,11 0 0 16,0 0 22-16,0 0 5 0,0 0 1 0,-7 3 0 15,0 6-38-15,7-9-12 0,0 0 8 0,0 0-8 0,-10 10 0 0,3-1 0 16,0-3 8-16,7-6-8 0,0 0 0 0,0 0 10 15,-4 19-10-15,-3-9 8 0,0 5 8 0,0-12 2 16,7-3 0-16,-11 13 0 16,4-4 9-16,7-9 1 0,0 0 1 0,0 0 0 0,-7 10-29 0,0-7 0 15,7-3 0-15,0 0 0 0,-7 9 0 0,0-2 0 16,7-7 0-16,-3 9 0 0,3-9 20 0,-7 9-1 16,3 1-1-16,0-1 0 0,4-9-4 0,-3 10-1 15,3-10 0-15,-4 15 0 0,1-12-3 0,3 10-1 0,0-13 0 0,0 12 0 16,-4-2 10-16,4-10 1 15,0 0 1-15,0 9 0 0,0 1-13 0,-3-1-8 16,3-9 10-16,0 13-10 0,-4-4 10 0,-3 4-10 16,4-4 10-16,3-3-10 0,0-6 15 0,-4 16-3 0,-3-13-1 0,4 6 0 15,-1 7-11-15,1-13 0 16,-1 13 0-16,0-7 8 0,4 10-8 0,-3-3 10 0,-1-7-10 0,4 10 10 16,-3-3-10-16,3-4 10 15,0 7-10-15,-4-3 10 0,1 3-10 0,-1-4 12 0,8 4-12 0,-1 0 12 16,-3 0-12-16,4-4 10 0,-8 4-10 0,8-3 10 15,-4-4-2-15,0 4 0 0,0-6 0 0,3 5 0 16,-3-2 2-16,4-4 0 0,-4 4 0 0,0-4 0 16,3 4 1-16,-3-4 0 0,0-3 0 0,0 10 0 15,-3-7-2-15,3 4 0 0,0-4 0 0,-4 7 0 0,4-7-9 0,0 10 12 16,-3-9-12-16,3 5 12 16,0 4-12-16,0-3 10 0,0-4-10 0,-4 7 10 0,4-3-10 0,0 3 12 15,-3-4-12-15,3-5 12 0,0-1-2 0,0 7 0 16,-4-4 0-16,1-2 0 0,3-1 2 0,-4 7 1 15,1-7 0-15,-1 1 0 0,1 5-1 0,-1-11 0 16,4 8 0-16,-3-2 0 0,3-1 0 0,-4 3-1 16,1-2 0-16,3-4 0 0,0 4-3 0,0-1 0 0,0 0 0 15,0 1 0-15,-4-1-8 0,4-3 12 16,-3-2-12-16,3 8 12 0,0-2-12 0,0-1 8 0,-4 0-8 0,0 1 8 16,4-1-8-16,-3 1 0 0,-1-1 0 0,1 0 0 15,3 1 0-15,-4 5 8 16,4-5-8-16,-3-1 0 0,3 1 0 0,-4-1 0 0,4 1 8 0,0-1-8 15,0 0 0-15,0 7 0 16,-3-7 9-16,3 1-9 0,0 6 0 0,0-13 8 0,0 9-8 0,0-2 0 16,-4 2 0-16,4-2 9 0,-3-1-9 0,3 7 0 15,-4-1 23-15,1-2-3 0,3 3 0 0,-4-1 0 16,1-2-30-16,-1 6-6 16,1-10-2-16,-1 7 0 0,4 2 18 0,-3-8 0 0,3 6 0 15,0-7 0-15,-4 10 18 0,4-10-2 0,-4 7-1 0,4-7 0 0,0 7-15 16,-3-3 0-16,3-4 0 0,0 7 0 15,-4-7 0-15,4 10 0 0,-3-10 0 0,3 7 0 0,0-7 0 16,-4 7 0-16,1-3 0 16,3-4 0-16,0 7 8 0,-4-7 0 0,4 10-8 0,0-10 12 15,-3 1-12-15,3 5 0 0,-4 1 0 0,1-3 0 16,-1-4 0-16,1 7 0 0,3-1 0 0,-4-2 0 0,1 6 0 0,-1-4 0 16,1 4 0-16,-1 0 0 15,-3-3 0-15,0 2 0 0,3-2 0 0,1-3 0 0,-1 9 9 16,-3-4-9-16,0-5 8 0,4 6-8 0,-4-3 10 15,3 2-10-15,1-2 12 0,-1 0-12 0,-3 2 0 0,0-5 0 16,3 3 0-16,1-1 0 16,-4-2 8-16,3 6-8 0,-3-4 0 0,4 4 0 0,-1 0 8 15,1-3-8-15,-4 3 0 0,7-1 0 0,-4-2 0 0,1 3 0 0,-1-3 8 16,0-4-8-16,4 7 0 0,-3 3 0 16,-4-3 0-16,3-7 0 0,1 10 0 0,-1-9 0 0,-3 6 0 0,0-4 0 15,4 4 8-15,-4-3-8 0,3-4 12 0,1 4-12 16,-1 3 8-16,1 0-8 0,-1-4 0 15,0 1 0-15,1-4 0 0,-1 4 0 16,4 0 0-16,-3-4 0 0,-1 7 0 0,1-3 0 0,3 0 8 16,-4-4-8-16,4 7 8 0,0-3-8 0,-3-1 12 0,3-2-12 15,0 2 8-15,0-5-8 16,3 9 0-16,-6-4 0 0,-1-2 0 0,4 3-11 0,-3 2 0 0,3 1 0 16,-4-3 19-16,1 3 3 15,3 0 1-15,-4-4 0 0,1 4-12 0,-1 0 0 0,1 0 0 0,3-4 0 16,-4 4 0-16,0 0 0 0,-3-3 0 0,4 2 0 0,-1 8 0 0,-3-8 0 15,4 7 0-15,-4-6 0 16,0 9 0-16,3-9 0 0,-3 13 8 0,4-4-8 0,-1 0 0 0,0 0 0 16,1-3 0-16,-1 4 0 15,-3 2 0-15,7 0 0 0,-3-6 9 0,-1 4-9 0,1-4 0 0,-1 0 9 16,1-3-9-16,-1 3 0 16,-3 0 8-16,4 0-8 0,-1-3 0 0,1 3 0 0,-1 0 0 0,-3-3 0 15,3 3 0-15,-3 0 0 0,4-3 0 0,-1 3 0 16,-3-6 0-16,4 6 0 0,-1 3 0 0,1-2 0 15,-1-1 0-15,4 3 0 0,-7-3 8 0,7-3-8 16,-3 3 0-16,-1-6 0 0,1 6 0 0,-1 3 0 16,1-3 0-16,-1 0 0 0,-3-3 0 0,3 13 0 0,-3-10 0 15,0 9 0-15,0-6 0 0,0 7 0 16,-3-1 0-16,-1-2 0 0,4 2 8 0,-4-5-8 0,1 5 0 16,-1-6 0-16,1-3 11 0,-1 4-2 0,0 2 0 0,4-3 0 15,-3-3-9-15,3 3 0 16,-4-2 0-16,4-4 0 0,0 3 0 0,0 0 10 15,0-3-1-15,0 0 0 0,-4 0-9 0,4-4 0 16,0 7 0-16,0-6 0 0,0 6 0 0,0-6 0 16,0 0 0-16,0 6 0 0,0-6 0 0,0 6 0 15,0-6 0-15,0 0 0 0,0 6 0 0,3-7 0 16,-3 1 0-16,4 0 0 0,3 6 0 0,-4-6 0 16,0-3 0-16,1 3 0 0,3 9 0 0,-7-6 0 0,0 0 0 0,3-4 0 15,1 4 0-15,-4-3 0 0,0 0 0 0,3 0 0 0,1 6 0 0,-4-6 0 16,3 9 8-16,-3-9-8 15,3 3 0-15,-3 0 0 0,0 3 0 0,4-6 0 0,-1-1 0 16,-3 1 0-16,4 6 8 0,-1-9-8 16,1 3 0-16,-1-4 0 0,1-2 9 0,-4 3-9 0,3-4 0 15,0 4 0-15,1 0 0 0,-1-7 8 16,4 4-8-16,0-4 0 0,-3 7 0 0,-1-7 0 0,1 0 0 16,3 1 0-16,-4-1 0 0,1 7 8 15,-1-7-8-15,4 7 0 0,-7-3 0 0,4 2 0 0,-1-5 0 16,1-1 0-16,-1 10 0 0,1-10 0 0,-1 7 0 0,-3 3 0 15,3-4 0-15,1-5 0 0,-4 6 0 16,3-4 0-16,4-3 0 0,-3 1 0 16,-4 6 0-16,7-7 0 0,-7 0 0 0,3 1 8 0,1-1-8 0,-1 1 0 15,1 5 0-15,-1-5 0 0,4-1 0 0,-3 1 0 16,-5-1 0-16,5 7 0 0,-1-7 0 0,1 7 0 16,-4-4 0-16,0 4 0 0,0-7 0 0,3 10 0 15,-3-9 0-15,0 5 8 0,0 1-8 0,3-4 0 0,1-2 0 0,-4-1 0 16,3 7 0-16,-3-7 0 15,4 7 0-15,-4-3 8 0,3-4-8 0,-3 0 0 0,4 7 0 0,-4-7 0 16,0 1 0-16,3-1 0 16,-3 7 0-16,3 0 0 0,-3 2 0 0,0-5 0 0,0 9 0 0,0-3 0 15,0 0 0-15,0-1 8 16,0 1-8-16,0 0 0 0,0-3 9 0,0 3-9 0,3-4 12 0,-3-5-12 31,4-1 0-31,-1 7 0 0,1-7 0 0,-1-6 0 0,1 7 8 0,3-10-8 0,0 0 0 0,0 0 0 16,-4 0-8-16,4 0-6 0,-7 0-1 0,7-3 0 15,-3-13-105 1,-1-3-20-16,0-6-5 0,4-3-1149 0</inkml:trace>
  <inkml:trace contextRef="#ctx0" brushRef="#br0" timeOffset="177361.3101">23760 5482 230 0,'0'0'20'0,"0"0"-20"16,0 0 0-16,0 0 0 0,0 0 108 0,0 0 18 16,-4-6 3-16,1 6 1 15,3 0-16-15,-4-9-3 0,0 6-1 0,1-4 0 0,3-2-20 0,0 6-4 16,0-10-1-16,3 4 0 16,1 6 3-16,0-4 1 0,-1-2 0 0,1 6 0 0,-1-3-35 0,4-4-7 15,-3 10-2-15,3-9 0 0,0 9-29 0,-4-10-7 0,4 10-1 0,-7 0 0 16,0 0 20-16,0 0 3 15,11-6 1-15,-8 6 0 0,-3 0-12 0,0 0-1 0,11-3-1 0,-11 3 0 16,0 0 4-16,7 0 1 16,0 0 0-16,0 3 0 0,0-3-6 0,4 6-1 15,-4-2 0-15,-4 2 0 0,-3 3-1 0,0 1-1 16,4-1 0-16,3 0 0 0,-3 7 11 0,3 3 3 16,3-3 0-16,-3 2 0 0,4 8 5 0,-1-5 2 15,1 5 0-15,0 2 0 0,-1-3-27 0,-3 3-8 16,0-3 0-16,0 3 0 0,0-3 10 0,0 4-10 0,-3-10 8 15,0 6-8-15,-1-7 0 0,1-8 0 0,-1 6 0 0,1 2 0 16,-1-8 0-16,1-1 0 16,-1 1 0-16,4 5 0 0,0-8 8 0,-3-4-8 15,-4-3 0-15,0 0 8 0,7 9 2 0,-7-9 0 0,0 0 0 0,0 0 0 0,10 0 0 16,-10 0 0-16,8 0 0 0,-1-9 0 16,0 6 2-16,-4-4 1 0,4-2 0 0,0-7 0 0,0 7-1 15,0-10-1-15,0 3 0 0,4-3 0 0,0 1 3 0,-1-7 1 16,4 6 0-16,0-10 0 15,8 1-4-15,-1-3-1 0,-4 3 0 0,8-1 0 16,0-5-2-16,-1-1 0 0,5-2 0 0,-5 2 0 16,1-2 0-16,0 2 0 0,-4 7 0 0,4-6 0 0,-1-1-8 0,1 7 0 15,-7 0 0-15,3 2-11 16,0 1 11-16,-3 3 0 0,-1-3 0 0,-3 10 0 0,1 2 0 0,-1-3 11 16,-4 7-3-16,1-7 0 15,-1 7-8-15,1 6-17 0,0-3 4 0,-4 6 1 16,0-10-40-16,-4 10-7 0,4-3-1 0,-7 3-1 15,0 0-194-15,0 0-38 0</inkml:trace>
  <inkml:trace contextRef="#ctx0" brushRef="#br0" timeOffset="181961.0293">20941 4250 507 0,'0'0'22'0,"0"0"6"0,0 0-28 0,0 0 0 16,0 0 0-16,0 0 0 0,0 0 40 0,0 0 2 15,0 0 1-15,0 0 0 0,0 0-6 0,0 0-1 16,0 0 0-16,0 0 0 0,0 0-4 0,0 0-2 0,0 0 0 0,0 0 0 15,0 0-1-15,0 0 0 16,0 0 0-16,0 0 0 0,0 0 2 0,0 0 0 0,0 0 0 0,0 0 0 16,0 0 8-16,0 0 1 15,10 0 1-15,-2-6 0 0,-8 6-2 0,10-3-1 0,-3 3 0 0,4-7 0 16,-1 7 3-16,1-9 1 16,-4 9 0-16,4-3 0 0,3-3-3 0,-4 6-1 0,4 0 0 0,0 0 0 15,1 0-7-15,-1-7-2 0,0 7 0 16,7 0 0-16,-3 0-29 0,-1 0 0 0,1-3 0 0,0 3 0 15,3 0 8-15,-4 3-8 0,4-3 11 0,-3 7-11 0,3-7 12 16,-3 0-12-16,3 6 12 16,0-3-12-16,0-3 16 0,-3 6-4 0,3-6-1 0,0 3 0 15,1-3-11-15,2 7 10 0,1-7-10 16,-4 3 10-16,4-3-10 0,-4 6 0 0,4-6 0 0,-1 3 0 16,8-3 0-16,-7 6 0 0,-8-2 0 0,5 2 8 15,2-6-8-15,1 3 10 0,-4 3-10 0,0 1 10 0,1-4-10 16,-1 6 0-16,3-9 0 0,1 6 8 0,-7-2-8 0,3 2 0 15,4-6 0-15,-1 3 8 16,-3-3-8-16,4 0 0 0,7 0 0 0,-4 0 8 0,4 0-8 0,0 0 0 16,-4 0 0-16,7 0 0 0,0 0 0 0,-3 0 0 15,-7 6 0-15,3-6 0 0,0 3 0 0,1 4 8 16,-5-7-8-16,1 0 8 0,-4 6 11 0,4-3 1 16,-1 3 1-16,-2-3 0 0,-1-3-21 0,3 0 0 15,8 0-12-15,-7 0 4 0,0 7 8 0,-1-7 0 16,5-7 0-16,2 7 8 0,1 7-8 0,3-7 0 15,-6 0 0-15,2 0 8 0,1 0-8 0,0 0 0 0,-4 0 0 0,0 0 8 16,-3 0-8-16,3 0 0 16,-3 0 0-16,3 0 8 0,-3-7-8 0,3 7 11 0,0 0-11 0,0 0 12 15,1 0-12-15,-1 0 0 16,0 0 0-16,4 0 0 0,0 0 0 0,-4 0 0 0,4 0 8 16,-1 0-8-16,1 0 0 0,0 0 0 0,-4 0 0 0,4 0 0 0,-4 0 0 15,4-3 0-15,0 3 8 16,-1-6-8-16,1 6 0 0,0 0 0 0,3 0 0 0,0 0 0 15,1 0 0-15,-1 6 0 0,0-6 0 0,0 3 0 16,1-3 0-16,-1 0 0 0,-3 0 0 0,-1 0 0 0,1 0 0 16,0 0 0-16,0 0 0 0,3 0 0 15,-3 0 0-15,3 0 12 0,0 0-12 16,1 0 12-16,2 0-2 0,-2 0 0 0,-1 0 0 0,0 0 0 16,-3 7 2-16,3-7 0 0,-3 0 0 0,0 0 0 0,0 0-4 15,-4 0-8-15,3 0 12 0,-2 0-4 16,2 0-8-16,1 0 10 0,0-7-10 0,0 7 10 0,3 0-10 15,-3 0 0-15,-1 0 0 0,5 0 0 16,-5 0 12-16,-2 7 0 0,-1-7 0 0,0 0 0 16,0 3-12-16,-3-3-12 0,0 6 2 0,-1-6 1 0,1 0 9 0,3 0 0 15,-6 3 0-15,2-3 0 16,4 0 0-16,-3 0 0 0,3 0 0 0,-3 0 8 0,3 0-8 0,-3 0 8 16,3 7-8-16,-3-7 8 0,3 3-8 0,-3-3 0 0,0 0 0 0,-1 6 0 15,1-6 0-15,0 0 8 16,-1 0-8-16,-3 0 0 0,1 3 0 0,-1 3 0 0,-4-6 0 0,5 0 0 15,-1 0 0-15,0 0 0 16,0 0 0-16,4 0 8 0,-4 7-8 0,4-7 8 16,-1 0-8-16,-6 0 8 0,3 0-8 0,-3 3 11 15,3-3-11-15,-3 0 12 0,3 0-4 0,-4 0 0 0,5 0 0 16,-5 0 0-16,4 0-8 0,-3 6 0 16,3-3 0-16,0-3 8 0,-3 0-8 0,3 0 0 0,-3-3 0 0,3 3 0 15,0 0 0-15,0 0 0 0,-7 0 0 0,4 0 0 16,0 0 0-16,-1 0 0 0,1 0 0 0,0 0 0 15,-1 3 0-15,1-3 0 0,3 0 0 0,-3 0 0 16,-4 0 0-16,3 0 8 0,5 6-8 16,-1-6 0-16,-4 4 0 0,1-4 0 0,0 6 0 0,3-6 0 0,-3 0 0 15,-1 3 0-15,1-3 9 0,-1 0-9 16,1 0 0-16,3 0 0 0,-7 0 0 0,4 0 8 16,0 0-8-16,-1 0 0 0,1 0 0 0,-4 0 0 15,4 0 0-15,-4 0 0 0,0 0 0 0,0 0 8 16,0 0-8-16,0 0 11 0,4 0-11 0,-4 0 12 15,0 0-12-15,-3 0 12 0,3 6-12 0,-4-6 12 16,-3 0-12-16,4 0 0 0,0 3 9 0,-1-3-9 0,-3 0 0 0,4 7 8 16,-1-7-8-16,1 0 0 0,-4 0 16 15,4 0-2-15,-1 0 0 0,1 6 0 0,-1-6-14 0,1 3 0 16,-4-3 0-16,4 0 0 16,-1 0 0-16,1 0-15 0,-1 0 3 0,-3 0 1 0,4 6 11 0,0-6-12 15,-4-6 12-15,3 6-724 16,4 0-139-16</inkml:trace>
  <inkml:trace contextRef="#ctx0" brushRef="#br0" timeOffset="184170.4405">26991 4432 230 0,'0'0'20'0,"0"0"-20"0,0 0 0 0,0 0 0 16,0 0 127-16,0 0 21 15,0 0 4-15,0 0 0 0,0 0-80 0,0 0-17 0,0 0-3 0,0 0-1 16,0 0-4-16,0 0-1 16,0 0 0-16,4 6 0 0,3-3 8 0,0-3 2 0,0 0 0 15,0 0 0-15,0 0 13 0,0 0 3 0,-7 0 1 0,7-3 0 16,0 3-37-16,0 0-8 0,0 0-2 0,4 0 0 15,-8 0 2-15,8 0 1 0,-4 0 0 0,-7 0 0 16,0 0-17-16,0 0-4 0,0 0-8 0,0 0 12 16,10 0-12-16,1 0 0 0,-4 0 8 0,4 3-8 15,3-3 0-15,0 7 0 0,-4-7 0 0,8 6 0 16,-4-6 0-16,4 3 12 0,0-3-1 0,-1 0-1 16,4 0 5-16,4 0 1 0,-4 6 0 0,4-6 0 15,-4-6 22-15,4 6 5 0,-1 0 1 0,5 0 0 16,-5-3-31-16,1 3-5 0,7-6-8 0,-4 6 11 15,-3-7-11-15,3 7 0 0,0-3 0 0,0-3 8 16,-6 6-8-16,-1-3 8 0,-4 3-8 0,1 0 8 16,-4 0-8-16,-3 0-17 0,-11 0 4 0,10 0 1 15,-10 0-128-15,0 0-26 0,7 3-5 0,-7-3-1 0</inkml:trace>
  <inkml:trace contextRef="#ctx0" brushRef="#br0" timeOffset="185211.4509">28579 4297 1335 0,'0'0'29'0,"0"0"7"0,0-9 0 0,-4-1 2 0,-3 4-30 0,3-3-8 15,11-1 0-15,-3 1 0 0,0-1 67 0,-4 1 12 0,10-7 2 0,-3 7 1 16,-3-4-22-16,3 4-5 0,0-7-1 0,0 7 0 0,3-1-26 0,-2 1-4 15,6 0-2-15,0-1 0 16,0 1 9-16,0 3 1 0,-11-4 1 0,15 4 0 0,-7 3-33 0,-4-4 0 16,0 7 0-16,-4 0 0 15,4 0 0-15,-7 0 0 0,0 0 0 0,0 0 0 0,0 0 8 0,4 7-8 16,-4 2 0-16,-4 7 0 16,4 3-12-16,-3-1-7 0,-1 1-1 0,1 9 0 0,-4 4 20 0,0 5 0 15,0 1 0-15,0-3 0 0,7 9 0 0,0-7 0 16,-4-2 0-16,8 2 0 0,-4-2 8 15,0-7 9-15,3 6 2 0,1-5 0 0,-1-4-19 0,-3 0 0 16,4-6 8-16,-1-4-8 0,1-2 0 16,-4-4 0-16,0-2 0 0,0-7 0 0,3 3 26 0,-3-3 2 0,0 0 0 15,0 0 0-15,0 0 5 16,0 0 2-16,11-3 0 0,-1-4 0 0,5 4-20 0,-5-6-4 16,8-7-1-16,-1 0 0 0,-2-2 10 0,6-1 3 15,0-6 0-15,4 3 0 0,-4-3 13 0,-4-4 4 16,8-2 0-16,3 0 0 0,1-10 12 0,-5-3 4 15,1 3 0-15,3-9 0 0,-7 3-29 0,4-3-6 0,3 3-1 16,-3 3 0-16,-4 0-12 0,0 0-8 16,-10 7 8-16,3-1-8 0,11-3 21 0,-4 13 0 15,-7-7 0-15,7 1 0 0,-7 6-21 0,7-1 0 16,-3 11 0-16,0-1 0 16,-4 3-47-16,0 0-13 0,-4 7-4 0,-3-3 0 0,1 2-84 0,-8 1-16 0,0 2-4 0,0 7-841 15</inkml:trace>
  <inkml:trace contextRef="#ctx0" brushRef="#br0" timeOffset="185811.1944">29499 4617 1566 0,'4'-6'34'0,"10"6"7"0,-3-3 2 0,-1-4 1 0,15 4-35 0,-4-3-9 0,4 3 0 0,3-4 0 16,4 7 60-16,-1-9 9 0,5 9 3 0,6-9 0 0,-3 9-28 0,0-7-6 15,-8 4-1-15,5 3 0 16,-1-6-29-16,-10 6-8 0,-1 0 0 0,-6 0 0 0,0 0 32 0,-8 6 4 16,1-3 2-16,-8 4 0 15,8-1-26-15,-11 3-12 0,-4 1 10 0,-3 2-10 0,0 4 0 0,-3 3 0 16,-8 6 0-16,4 0 0 16,-7-3 9-16,-4 3 3 0,0 3 0 0,1-3 0 0,-1 10 4 0,-3-13 2 15,3 3 0-15,-3 3 0 0,3-3 24 0,0 0 5 16,1-3 1-16,-1 3 0 0,14-6 0 0,1-3 0 15,-4-1 0-15,7-2 0 16,0-4-29-16,3-2-6 0,4 2-1 0,-7 0 0 0,7-9 16 16,11 0 4-16,-4 10 0 0,0-10 0 0,7 0-32 0,-4 0 0 15,8-3 0-15,0-4 0 16,-1-2-28-16,1 3-11 0,7-4-2 0,-1 1-739 16,1-4-148-16</inkml:trace>
  <inkml:trace contextRef="#ctx0" brushRef="#br0" timeOffset="190783.8722">23784 8857 1558 0,'0'0'69'0,"7"-10"15"0,0 1-68 0,0-1-16 0,0 1 0 0,4-7 0 16,0 7 58-16,3-7 8 0,0-3 2 0,0 10 0 15,-3-10-27-15,3 10-5 16,3-7 0-16,1 7-1 0,0-4-23 0,-1-3-12 16,1 10 12-16,0-6-12 0,-1 5 24 0,-3 4-3 0,0-3 0 0,0 6 0 15,-3-3-21-15,-4 6 0 16,-7-3 0-16,7 6 0 0,0 7-16 0,-3 2-2 0,-4 4 0 0,0 9 0 16,-4-2 18-16,1 11 0 15,-1-2 0-15,-3 9 0 0,0-7 0 0,-4 7 0 0,4-3 0 0,0-4 0 16,4 1 12-16,-4-3 7 0,0-7 1 0,0-3 0 15,3 3-20-15,1-9 0 0,-1 6 0 0,1-9 0 16,3-7 24-16,-4 1 4 0,4-1 0 0,0-3 1 0,0-6 12 0,0 0 3 16,0 0 0-16,0 0 0 15,0 0 8-15,7-6 3 0,0-3 0 0,4 2 0 0,-1-2-24 0,4-1-5 16,1-8-1-16,2-1 0 16,1 0 12-16,-1-12 3 0,5 2 0 0,2-8 0 0,1 2-16 15,0-2-4-15,-1-4 0 0,5 3 0 0,-1 1-9 0,0-4-3 16,-3 3 0-16,3 4 0 0,-3 2-8 15,-4 1 0-15,0 3 0 0,0 3 0 0,-3 3-19 16,-1-3 1-16,-2 6 0 0,-1 3 0 16,-4-3-114-16,-3 10-22 0,0 0-5 0,0-7-901 0</inkml:trace>
  <inkml:trace contextRef="#ctx0" brushRef="#br0" timeOffset="191461.1447">24730 9186 2311 0,'0'0'51'0,"0"0"10"0,3-6 3 0,4-4 0 0,0 7-51 0,0-3-13 16,4 3 0-16,0-4 0 0,-1-2 21 0,8 0 2 16,-4 2 0-16,4 4 0 0,3-3-14 0,0-4-9 15,4 10 12-15,-4-3-12 0,0-3 22 0,-3 6-2 16,3 0-1-16,-4 0 0 0,-3 6-8 0,4-3-2 16,-7 4 0-16,-1-4 0 0,-3 6-9 0,0-2 0 15,-3 11 0-15,-8-2 0 0,1-3 8 0,-11 9-8 0,0-1 12 0,-8-2-4 16,5 6-8-16,-4-6 12 15,-8 6-12-15,1 3 12 0,0-2-12 0,0 2 0 16,0-9 0-16,6-4 0 0,1 4 0 0,4-3 0 16,-1-4 9-16,4 4-9 0,3-7 0 0,1-2 0 0,-1-4 0 0,8 6 0 15,-4-9 0-15,7 0 0 16,0 0 0-16,0 0 0 0,0 0 0 0,7-3 0 0,0-6 0 0,0-1 0 16,3-5 0-16,4 8 0 15,0-5 0-15,1 2 0 0,-5 4 0 0,4-3 0 0,0 6 0 0,0-4 0 16,1 7 0-16,-1 0 0 0,0 0 0 0,-4 7 0 15,5-4 0-15,-1 6 0 0,0 7 0 0,0-4 0 16,-11-2 0-16,8 5 12 0,-7 1-2 0,3-3-1 16,-7 2 19-16,-4 4 4 0,-3 0 1 0,0 6 0 15,-4-6-33-15,1-3 0 0,-1 2 0 0,-6 7 0 0,-1-6 0 16,0 0 0-16,-3-3 0 0,0-4 0 16,0 4 0-16,0 0 0 0,-1-4 0 0,-2-2 0 15,-1-1-72-15,0-3-20 16,1 4-5-16,-1-10-650 0,0 3-129 0</inkml:trace>
  <inkml:trace contextRef="#ctx0" brushRef="#br0" timeOffset="194561.9606">23040 4009 288 0,'0'0'25'0,"0"0"-25"15,0 0 0-15,0 0 0 0,0 0 110 0,0 0 17 16,0 0 3-16,0 0 1 0,-7-7-33 0,7-2-6 16,0 0-2-16,0 9 0 0,-4-7-16 0,4 7-3 15,-3-3-1-15,3 3 0 0,0 0-5 0,0 0-1 0,-4-6 0 0,4 6 0 16,0 0 0-16,0 0 0 0,0 0 0 0,0 0 0 15,0 0-32-15,0 0-6 0,0 0-2 0,-3 6 0 16,-1 4-16-16,1-4-8 0,6 3 8 0,-3 1-8 16,0-10 11-16,4 3-3 0,-4-3-8 0,3 9 12 0,4-3 14 15,4-2 2-15,-4 2 1 0,4-6 0 16,-1 9-20-16,1-2-9 0,3-4 8 0,0-3-8 0,0 9 0 0,4-3 0 16,-4-3 8-16,3 7-8 0,-2-1 0 15,2 7 0-15,1-7 0 0,-1 1 8 0,1-1-8 0,0 1 0 16,-1-1 0-16,1 7 0 15,-4-7 0-15,0-3 0 0,-3-3 0 0,3 7 0 16,0-4 12-16,-3 4-4 0,-1-1 0 0,-3-3 0 16,4-3 4-16,-8 4 0 0,-3-7 0 0,7 3 0 15,-7-3-12-15,8 9 8 0,-8-9-8 0,0 0 8 16,7 6-8-16,-7-6 0 0,0 0 0 0,0 0 0 16,0 0 28-16,0 10 3 0,-4-1 1 0,-3 1 0 15,0-1-16-15,-7 1-4 0,0-1 0 0,0 7 0 0,-8-7 8 0,1 7 0 16,0-4 1-16,0 7 0 0,0-3 15 0,-4 3 2 15,0-4 1-15,1 4 0 0,-1-10-21 0,4 10-4 16,-4-3-1-16,0 0 0 0,4-4-13 0,-3 4 8 16,2-4-8-16,-2 4 0 0,-1 0 0 0,7-7-8 15,8 4-1-15,-4-7 0 16,-7 3-39-16,6 1-7 16,5-1-1-16,3-3-1 0,0-2-108 0,0 2-22 0,-7-3-4 0,14-3-385 15,0 0-78-15</inkml:trace>
  <inkml:trace contextRef="#ctx0" brushRef="#br0" timeOffset="198272.3964">23336 7913 345 0,'0'0'15'0,"0"0"4"0,0 0-19 0,0 0 0 15,-7 0 0-15,7 0 0 0,0 0 104 0,-3 0 18 0,-4-3 3 0,7 3 1 16,0 0-78-16,-4 0-16 0,4 0-4 0,-7 0 0 16,7 0 23-16,-4 0 4 0,-3-7 1 0,7 7 0 15,0 0-24-15,0 0-5 0,0 0-1 0,0 0 0 16,-3 0 14-16,3 0 4 0,-7-3 0 0,7 3 0 16,0 0-11-16,0 0-1 0,-4-6-1 0,1 6 0 15,3 0-4-15,0 0-1 16,0 0 0-16,0 0 0 0,0 0-8 0,0 0-2 15,0 0 0-15,0 0 0 0,0 0 0 0,0 0 0 16,0 0 0-16,0 0 0 0,0 0-2 0,0 0-1 16,0 0 0-16,0 0 0 0,0 0 4 0,0 0 1 15,0 0 0-15,0 0 0 0,0 0 0 0,0 0 0 16,0 0 0-16,0 0 0 0,0 0 6 0,0 0 2 16,0 0 0-16,0 0 0 0,-4-3 4 0,4 3 1 0,0 0 0 0,0 0 0 15,0 0-6-15,0 0-1 0,-3-7 0 0,3 7 0 0,0 0 7 16,-4-3 1-16,-3-3 0 0,4 3 0 0,-4-3-14 0,7 6-2 15,0 0-1-15,-4-10 0 0,4 4-3 0,-3 3 0 16,-1-3 0-16,0-4 0 0,1 7 0 0,3-3-1 16,-4-4 0-16,1 7 0 0,-1-9 5 0,1 9 0 15,-1-7 1-15,1 4 0 0,-1-4-1 0,-3 1 0 0,0 6 0 0,4-3 0 16,-4-4-1-16,0-5-1 0,3 5 0 0,-3 1 0 16,0-1-1-16,3 1 0 0,-3 0 0 0,4 2 0 15,-4-2-1-15,3-1-1 0,1-8 0 0,-1 8 0 16,1-5 3-16,-1 5 1 0,1 1 0 0,-1-10 0 15,0 3 5-15,4 4 0 0,-7-7 1 0,4 3 0 16,-1 0-5-16,-3-2 0 16,0-1-1-16,0 3 0 0,0-3-15 0,0 1 0 15,-4 2 0-15,1-3 0 0,-1 0 0 0,-3 0 0 16,4 4 0-16,-4-4 0 0,-4 0 0 0,4 3 0 16,3-2 0-16,1-1 0 0,-4 0 0 0,-1 3 0 15,1-2 0-15,4 2 0 0,3-3 12 0,-4 0 0 16,-7 4 0-16,4-4 0 0,11 0-12 0,-4 3 0 0,-11 4 8 0,0-7-8 15,8-6 0-15,-1 9 0 0,1-3 0 0,-8 0 0 0,0 4 8 0,4-4-8 16,7 0 0-16,-3 3 0 0,-8 4 0 0,4-4 0 16,3-3 0-16,1 10 0 0,-1-7 0 0,-3-2 0 15,3 2 0-15,1 3 0 0,3-2 0 0,0-4 8 16,-7 3-8-16,0 4 0 0,10-4 14 0,-7-3 0 16,-3 3 0-16,4 4 0 0,-1-7-14 0,4 3 0 15,0 1 0-15,0-4 0 16,-4 6-8-16,1-9-5 0,3 10-1 0,-4-4 0 15,1-9 14-15,-1 6 0 0,0 0 0 0,1 1 0 16,3-1 11-16,-4 0-11 0,4 3 10 0,4-2-10 16,-1-1 16-16,-3-6-4 0,-4 9 0 0,1-3 0 15,6 0-12-15,1 4 0 0,-8 5 8 0,1-9-8 16,-1 1 0-16,0 2-10 0,4-3 2 0,-3 0 0 16,-11 4 8-16,7 2 0 0,3-3 0 0,-3-2 0 0,0 2 0 0,0 3 0 15,3-5 0-15,1-4 0 0,-1 9 0 0,4-3 0 16,-4-2 0-16,4-1 0 0,0 3 0 0,-3-9 9 0,-1 6-9 0,4 0 0 15,0 1 10-15,-4 2-10 0,4 3 8 0,0-2-8 16,-3-4 8-16,-1 3-8 0,4 4 0 0,0-10 8 16,-4 12-8-16,4-2 0 0,0-4 0 0,4 7 0 15,-8-7 8 1,4 7-8-16,0-4 0 0,3-3 8 0,1 7-8 0,-1-1 0 16,-6-5 0-16,6 5 0 0,1-2 0 0,-1-4 0 15,-3 7 0-15,4-7 0 0,3 7 0 0,-4-1 0 16,1-5 0-16,-4 5 0 0,-4-2 0 0,7 2 0 15,1-5 0-15,-1 5 0 0,-6 1 0 0,3-1 0 16,7 1 8-16,-4-7-8 0,1 7 0 0,-4-1 0 16,3 1 0-16,1 0 0 0,-1-7 0 0,-3 7 0 0,3 2 8 0,1-2-8 15,6-1 0-15,-6 1 0 0,-4 0 0 0,3-1 0 16,4 10 8-16,0-9-8 0,-3-7 0 0,-4 7 8 16,-4-1-8-16,4 1 0 0,7-7 0 0,-3 7 0 15,-8-1 0-15,0 1 0 0,8 0 0 0,-1-1 0 16,-3 1 0-16,-3-1 0 0,3 1 0 0,0 0 0 0,3-1 0 15,-3 1 0-15,-7-4 0 0,7 4 0 0,0-1 0 0,0 7 0 16,-4-6 8-16,-3-1-8 0,4 1 0 0,2 3 0 0,-2-4 0 16,-1 1 0-16,1 0 0 0,-1-1 0 0,1 4 0 0,2-4 0 15,-2 1 0-15,-1 3 0 0,4-4 0 0,0 1 0 16,-3 0 0-16,-1-1 0 0,4 1 0 0,0-1 0 16,-4 4 0-16,4-3 0 0,-3-1 0 0,3-2 0 15,0-1 0 1,0 4 0-16,-4-1 0 0,4 1 0 0,0-4 0 0,-4-2 0 15,4 5 0-15,0 4 0 0,0-3 0 0,0-1 0 16,0 1 0-16,0-1 0 0,0 1 0 0,0 3 0 16,0-4 0-16,0 7 0 0,0-6 0 0,0 2 0 15,-4-2 8-15,4 0-8 0,0 2 0 0,-4-2 0 16,1 9 0-16,3-9 8 0,-4 5-8 0,0-2 0 16,1 3 0-16,-1-3 0 0,1-4 0 0,-1 4 8 0,4 3-8 0,0-3 0 15,-7-4 0-15,7 7 0 0,0-3 0 0,0 3 0 16,3-4 0-16,-3 4 0 0,4-3 0 0,-4-3 0 15,3 9 0-15,1-10 0 0,-1 4 0 0,1 3 8 16,-5-3-8-16,5-4 0 0,-1 10 0 0,1-9 0 16,-1 6 0-16,4-4 8 0,0-2-8 0,0 3 0 0,-3-4 0 0,3 7 8 15,0-3-8 1,-4-4 0-16,4 7 8 0,4-3-8 0,-4 6 8 0,-4-9-8 16,4 2 8-16,0-2-8 0,4 9 8 0,-4 0-8 15,0-9 16-15,0 9-1 0,0 0-1 0,0 0 0 16,0 0-31-16,0-4-7 0,0-2 0 0,0 6-1 15,0 0 5-15,0-9 0 0,0 9 1 0,0 0 0 16,0 0-5-16,0 0 0 0,-4-10-1 0,4 10 0 16,0 0-86-16,0 0-17 0,0-6-3 0,7 3-654 15,0-3-131-15</inkml:trace>
  <inkml:trace contextRef="#ctx0" brushRef="#br0" timeOffset="204420.3427">22225 5689 604 0,'0'0'27'0,"0"0"5"16,0 0-32-16,0 0 0 0,0 0 0 0,0 0 0 15,0 0 37-15,0 0 1 0,0 0 0 0,0 0 0 0,0 0-29 0,0 0-9 0,11-9 0 0,-8 6 0 16,-10-3 10-16,7 6-10 16,7-10 8-16,-7 10-8 0,0 0 9 0,-3 0-9 15,3 0 10-15,0 0-10 0,0 0 57 0,-7-6 6 16,-8 3 1-16,8 3 0 0,7 0-4 0,0 0 0 0,-10 3 0 15,3 3 0-15,0-6-24 0,0 6-6 16,0-2-1-16,0-4 0 0,-4 0-12 0,4 6-2 16,7-6-1-16,0 0 0 0,-11 3 10 0,4-3 3 0,7 0 0 0,0 0 0 0,0 0-12 15,0 0-3-15,0 0 0 0,0 0 0 0,0 0 2 0,0 0 0 16,0 0 0-16,0 0 0 0,0 0-14 0,0 0 9 16,0 0-9-16,0 0 8 0,0 0 0 0,0 0 0 15,0 0 0-15,0 0 0 0,-7 0 5 0,0-3 1 16,7 3 0-16,-3-6 0 15,-8 6-5-15,11 0-1 0,0 0 0 0,0 0 0 16,0 0 0-16,0 0-8 0,0 0 12 0,0 0-4 16,0 0 9-16,0 0 2 0,-7 0 0 0,7 0 0 15,0 0 5-15,0 0 2 0,0 0 0 0,0 0 0 16,0 0 11-16,0 0 3 0,0 0 0 0,0 0 0 16,-7 0-27-16,7 0-5 0,0 0 0 0,0 0-8 15,-7 0 16-15,7 0-4 0,0 0-1 0,0 0 0 0,0 0 5 0,0 0 0 16,0 0 1-16,0 0 0 0,0 0 11 0,0 0 3 15,0 0 0-15,0 0 0 0,10 0-4 0,-10 0-1 16,0 0 0-16,0 0 0 0,0 0-7 0,11 9-2 0,0-9 0 16,-4 9 0-16,-7-9-17 0,3 7 10 0,4 2-10 15,0 0 8-15,-3 1-8 0,-1 6 0 0,8-4 0 16,-4-2 0-16,4 5 14 0,-4 4-2 16,-7-3-1-16,7-4 0 0,3 4-2 0,1 3 0 15,-1-4 0-15,1-2 0 0,7 3-9 0,-4 2 8 16,-4-8-8-16,-3 6 8 0,-3 2-8 0,3-2 0 15,7-3 9-15,0-4-9 0,-7 7 0 0,0-7 9 16,7 7-9-16,1-4 0 0,-5 4 13 0,1-7-4 16,-4 7-1-16,7-7 0 0,-4 4 3 0,1 3 0 15,-4-7 0-15,0-3 0 0,7 4-11 0,-7-7 12 0,-7-3-12 0,0 0 12 16,0 0 8-16,7 0 3 0,-7 0 0 0,0 0 0 16,0 0-23-16,0 0-15 0,7 0 3 0,-7 0 0 15,0 0 12-15,0 0 0 0,0 0 0 0,0 0 0 16,0 0 0-16,0 0 0 0,0 0-9 0,0 0 9 15,0 0-25-15,0 0 0 0,-3 0 0 0,3 0 0 16,0 0 4-16,0 0 1 0,0 0 0 0,0 0 0 0,0 0 8 0,0 0 1 0,0 0 1 16,-7 0 0-16,-4-3-12 0,11 3-2 15,0 0-1-15,0 0 0 16,-7-6-143-16,7 6-28 0</inkml:trace>
  <inkml:trace contextRef="#ctx0" brushRef="#br0" timeOffset="206896.4723">21975 5849 759 0,'-8'0'16'0,"8"0"4"0,-3-9 1 0,-1 3 1 0,-3 3-22 0,0-4 0 0,7-2 0 0,-3-1 0 15,-1 1 28-15,4 6 0 0,0-7 1 0,0 4 0 0,7-3 31 0,-7-1 5 16,-7 1 2-16,7 9 0 0,4-6-3 0,-4-4 0 16,-4 7 0-16,4 3 0 0,0 0 0 0,0 0 0 15,0 0 0-15,0 0 0 0,-3-6 0 0,3 6 0 16,0 0 0-16,0 0 0 0,0 0-20 0,0 0-4 15,0 0 0-15,0 0-1 0,3-10 0 0,-3 10 0 16,0 0 0-16,11 0 0 16,-1 0-11-16,-6-6-1 0,-4 6-1 0,0 0 0 15,11 0-4-15,-4 0-1 0,-7 0 0 0,0 0 0 16,0 0 6-16,0 0 1 0,7-9 0 0,-7 9 0 16,0 0-7-16,0 0-1 0,7 0 0 0,-7 0 0 0,0 0-7 0,3-3-1 15,4 3-1-15,0 0 0 0,4 0-3 0,-4 3 0 16,-7-3 0-16,7 0 0 15,4 0 0-15,-1 0-8 0,-3 9 12 0,0-9-4 0,4 6-8 0,-4-6 0 0,0 0 9 0,-7 0-9 16,0 0 0-16,4 4 8 0,6 2-8 0,-6-6 0 16,-4 0 0-16,0 0 0 0,7 0 0 0,-7 0 8 15,0 0-8-15,0 0 0 0,0 0 8 0,7 0-8 16,0 9 0-16,-7-9 8 0,0 0-8 0,0 0 0 16,10 0 0-16,-10 0 0 0,0 0 0 0,0 0 8 15,0 0-8-15,0 0 0 0,0 0 0 0,0 0 0 0,0 0 0 0,0 0 0 16,0 0 0-16,0 0 0 0,-7 0-14 0,7 0-1 15,0 0 0-15,0 0 0 16,-10 0-37-16,-1 7-8 0,4-4-2 0,7-3 0 16,0 0-11-16,-7 0-3 0,-7 6 0 0,3-6 0 0,11 0 52 0,-7 3 11 15,-3-3 1-15,-1 0 1 0,1 6 11 0,2-6 0 16,8 0 0-16,-3 4 0 16,-8-4 8-16,11 0-8 0,0 0 10 0,0 0-10 0,-7 0 13 15,7 0-3-15,0 0-1 0,0 0 0 16,0 0-31-16,0 0-6 0,-7 0-2 0,7 0 0 0,0 0 30 0,0 0 0 15,-3-10 0-15,-1 7 0 0,4 3 0 0,0 0 0 16,-3-6 0-16,-1-4 10 0,1 7 6 0,3-3 2 16,3-4 0-16,-6 4 0 0,-1 3-2 0,4-3-1 15,0 6 0-15,0-10 0 0,0 7-4 0,-3-3-1 0,3 6 0 16,0 0 0-16,0 0 15 0,0 0 3 0,0 0 1 0,0 0 0 16,0 0 3-16,0 0 1 0,0 0 0 0,0 0 0 15,0 0-19-15,0 0-4 0,0 0-1 0,0 0 0 16,0 6-9-16,0 4 0 0,0-7 0 0,-4 6 8 15,1-3-8-15,-1 4 0 0,8 6 9 0,-4-7-9 16,-4 0 0-16,4 1 8 16,-4-1-8-16,4 10 0 0,4-3 0 0,-4-4 9 15,0 10-9-15,0-3 0 0,4-6 11 0,-4 2-11 16,-4 4 10-16,4 0-10 0,4 6 27 0,-4-6-1 16,0 0 0-16,0 3 0 0,-4-1-26 0,4-2 0 15,4 6 0-15,-4-6-11 0,-8-3 11 0,5 3 0 16,3-10 0-16,-4 1 8 0,1 5-8 0,-1-5 0 15,1-1 8-15,3-9-8 0,0 6 8 0,0-3-8 0,-4 7 10 0,4-10-10 16,0 0 0-16,0 0 8 0,0 0-8 0,0 0 0 0,0 0 0 16,0 0 0-16,0 0 8 0,-7 0-8 0,-3 0 0 0,10 0 0 15,0 0 0-15,0 0 0 16,-7 0 0-16,7 0 0 0,0 0 8 0,0 0-8 0,0 0 0 16,0 0 0-16,0 0-8 0,0 0 8 0,0 0-8 15,0 0 8-15,0 0 0 0,0 0 0 0,0 0-9 0,0 0 9 0,0 0 0 16,0 0-9-16,-4 6 9 0,4-6-8 0,0 0 8 15,0 0-8-15,-7 3 8 0,0 3 0 0,7-6 0 0,0 0 8 16,0 0-8-16,0 0-8 0,0 0 8 0,0 0-12 16,0 0 12-16,0 0 0 0,0 0 0 0,0 0 0 15,11 0 0-15,-11 0 0 0,0 0 0 0,0 0 0 16,7-6 0-16,-4-3 0 16,-3 9 8-16,0-10-8 0,0 1 0 0,0 0 8 15,4-1-8-15,-4-5 0 0,-4 2 0 0,1-3 0 16,6 1 0-16,1-4 8 0,-8 0-8 0,4-6 0 15,4 6 0-15,3-6 0 0,-4 6 0 0,1 0 0 16,-1-6 0-16,1 3 0 0,6-3 0 0,-6 6 0 16,-4-6 0-16,3 0 0 0,5 6 0 0,-5 1 0 15,1-1 0-15,-4 3 0 0,0-3 0 0,0 0 0 0,3 4 0 0,1 5 0 0,-8-8 0 16,4 8 0-16,7-5 0 0,-3 2 0 0,-1-3 0 16,-3 7 0-16,0-7 0 0,7 7 0 0,-3-1 0 15,-1 1 0-15,-3 0 0 0,4-1-8 0,3 4 8 16,0 3 0-16,-7-4 0 0,-4 4 0 0,4 3 0 15,4-6 0-15,-1 6 0 0,-3 0 0 0,-7-3 0 0,7 3-8 16,0 0 8-16,0 0 0 16,0 0 0-16,0 0 0 0,0 0 0 0,0 0-8 15,0 0 8-15,0 0 0 0,0 0 0 0,0 0 0 16,11 3 0-16,-11-3 0 0,0 0 0 0,0 0-8 16,11 9 8-16,-4-9 0 0,-7 0 0 0,0 0 0 15,7 10 0-15,0 2 9 0,3-8-9 0,-6 5 0 16,-1-3 9-16,4 4-9 0,4-1 0 0,0 0 9 15,-8 1 0-15,4-1 0 0,4 1 0 0,-1-1 0 0,5 1 0 0,-8 5 0 16,0 1 0-16,3-4 0 0,8-2-9 0,-4-1 12 16,-7 1-12-16,4 2 12 0,6-2-12 0,-6-7 0 15,-1 6 0-15,-3-3 0 0,0-2 9 0,4 2 0 16,0-3 0-16,-1 3 0 0,-3 0-9 0,4-2 0 0,3 2 0 16,-3-3 0-16,-4 6 0 0,3 1 0 0,1-4 0 15,-1-3 0-15,-3 4 23 16,1 2 5-16,-5 0 2 0,4 1 0 0,0-10-22 15,-7 0-8-15,0 0 0 0,4 15 0 0,-1-11 0 0,-3-4 0 16,0 15 0-16,0-15 0 0,0 10 0 0,0-10 0 16,4 9 0-16,-4-9 0 0,0 0 0 0,0 0 0 15,7 9 0-15,-7-9 0 0,0 0 0 0,0 0 0 16,7 7 0-16,0-4 0 0,0 6 0 0,-7-9 0 16,0 0 0-16,0 0 0 0,11 0 0 0,-11 0 0 0,0 0 0 0,0 0 0 15,0 0 0-15,0 0 0 0,0 0 0 0,0 0 0 16,0 0 0-16,0 0 0 0,0 0 0 0,0 0 0 15,0 0 0-15,0 0 0 0,0 0 0 0,0 0 0 16,0 0 0-16,0 0 0 0,0 0 0 0,0 0 0 16,7 7 0-16,-7-7 0 0,0 0 0 0,0 0 0 15,10 3 0-15,-10-3 0 0,0 0 0 0,0 0 0 0,0 0 0 0,0 0 0 16,0 0 0-16,0 0 0 0,0 0 0 0,0 0 0 16,0 0 0-16,0 0 0 0,0 0 0 0,0 0 0 15,0 0 0-15,0 0 0 0,0 0 0 0,0 0 0 16,0 0 0-16,7 0 0 0,4 0 0 0,-4-3 0 0,-7 3 0 0,0 0 0 15,10 0 0-15,-10 0 0 16,0 0 0-16,0 0 0 0,0 0 0 0,0 0 0 16,0 0 0-16,0 0 0 0,-3-7 0 0,3 7 0 15,0 0 0-15,0 0 0 0,-7-3 0 0,3-3 0 16,4 6 0-16,0 0 0 0,0 0 0 0,-7-3 0 16,4-7 0-16,-4 4 0 0,7 6 0 0,-4 0 0 15,-6-3 0-15,-1-3 0 0,4 6 0 0,0-10 0 16,-7 4 0-16,0 3 0 0,0-3 0 0,3-4 0 15,0 7 0-15,-3-3 0 0,-7-4 0 0,7 7 0 0,7-3 0 0,-4-3 0 16,-6 2 12-16,3 4-3 0,7-6-1 0,-1 2 0 16,1-2-8-16,-7 6 0 0,-3-3 0 0,3 2 0 15,3-2-12-15,-3-3 1 0,-4 3 1 0,4-4 0 16,0 7 10-16,3-3 0 0,1 6 0 0,-1-10 0 16,1 10 0-16,-1 0 0 0,11 0 0 0,-7-9 0 15,-4 9 0-15,4 0 0 16,7 0 0-16,0 0 0 0,0 0 0 0,0 0 0 15,0 0 0-15,0 0-8 0,0 0 8 0,0 0 8 16,0 0-8-16,0 0 11 0,0 0-11 0,0 0 0 0,-3-10 0 16,3 10 0-16,0 0 0 0,0 0 0 0,0 0-12 0,0 0 12 15,-4-6 0-15,4 6 0 0,0 0 0 0,0 0 0 16,-7-9 0-16,7 9 0 0,0 0 0 0,0 0 0 16,0 0 0-16,0 0 0 0,0 0 0 0,0 0 8 0,0 0-8 0,0 0 0 15,0 0 0-15,4 9 0 0,-1 1 0 0,1 2 0 16,-4-2 0-16,0-1 0 0,0-6 0 0,3 7 0 15,1-1 0-15,-4 7 0 0,-7-7 0 0,7 7-9 16,3-4 0-16,1 4 0 0,-11 3 9 0,7 0 0 16,0-4 0-16,0 4 0 0,0 0 0 0,0-3 8 15,-4 2-8-15,4-2 8 16,4-3-8-16,-1 2 8 0,-6 4-8 0,-1-3 8 16,8-4 0-16,-8 4 0 0,1 3 0 0,-4-4 0 15,3-2-8-15,-3 3 0 0,4-7 0 0,-4 7 0 16,-4-4 0-16,4-2 0 0,7 5 10 0,-7-5-10 15,0-4 0-15,3 3 0 0,1 1 0 0,3-7 0 16,-4 3-44-16,4-6-1 0,0 0-1 0,0 0 0 16,0 0-110-16,0 0-21 0,0 0-5 0,0 0-782 0</inkml:trace>
  <inkml:trace contextRef="#ctx0" brushRef="#br0" timeOffset="210511.9742">23707 7837 748 0,'0'0'67'0,"0"0"-54"15,0 0-13-15,0 0 0 0,0 0 77 0,0 0 13 16,0 0 2-16,0-6 1 0,3-3-52 0,-3 9-10 15,4-10-3-15,-4 10 0 0,3-9 4 0,4 3 0 16,-7 3 0-16,4-4 0 0,-1 4 9 0,4-3 3 16,-3-4 0-16,3 7 0 0,-3-3 16 0,-1-3 3 15,1 2 1-15,-1 4 0 0,1-3-12 0,3-3-3 16,-4 9 0-16,4-10 0 0,-3 7-17 0,-1-6-4 0,4-4-1 0,0 4 0 16,0 6-3-16,1-7-1 0,2-6 0 0,1 7 0 15,-1-7 0-15,1 7 0 0,-4-4 0 0,0-2 0 16,4 5-9-16,3-5-2 0,0 5 0 0,0 1 0 15,-3-4 8-15,3 4 2 0,3-7 0 0,-3 7 0 16,0-7-22-16,4-3-18 0,-4 0 3 0,11 1 1 16,-7-1 14-16,-1-3 0 0,1 3 0 0,-1-6 10 0,-2 6-10 0,-1 0 0 15,0 1 9-15,0 2-9 0,-3 6 0 0,3-8 9 16,0 2-9-16,0-3 0 0,3 7 9 0,1-4-9 0,0 0 0 0,-1 4 9 16,5-7-1-16,-5-3 0 0,4 3 0 15,-3 0 0-15,3-6-8 0,0 6 0 0,1-9 0 16,-1 3 0-16,0 3 0 0,0-3 0 0,0 0 0 0,0-3 0 15,0 12 14-15,-3-3-2 0,3-6-1 0,-3 3 0 16,0 3-3-16,-4-3 0 0,3 10 0 0,1-7 0 16,-4-3-8-16,4 3 0 0,-1 1 9 0,-3-1-9 15,4 0 0-15,0 0 0 0,-4-3 0 16,7 3 0-16,0 0 0 0,-3 1 8 0,7-7-8 0,-4 6 0 16,-7-6 0-16,7 3 9 0,0-3-9 0,-3 6 0 15,6 0 12-15,-2 3-12 0,-5 1 12 0,1 2-12 16,3-3 9-16,-3 1-9 0,-4-4 0 0,3 10 9 15,-2-1-9-15,-1-2 0 0,0-4 0 0,0 0 8 16,0 4-8-16,-3-4 0 0,3 0 0 0,0 7 0 0,0-10 0 0,0 7 0 16,0-4 0-16,4 0 0 0,-4 4 0 15,7-4 0-15,-3-3 0 0,3 3 0 0,0 4 19 0,-3-4-2 16,-1-3 0-16,8 4 0 0,-4-4-17 0,0 3 0 16,1-3-13-16,-1 7 5 0,0-4 20 0,-4 1 4 15,5-4 0-15,-1 6 1 0,0-2-17 0,-3-1 0 16,3-3 0-16,0 10 0 0,-3-7 0 0,-1 7 0 15,1-4 8-15,0-3-8 0,-1 7 0 0,-3-7 0 16,0 7 0-16,0-1 0 0,1 1 0 0,-1 0 0 16,0-7 8-16,-4 7-8 0,5-4 0 0,-5 4 0 15,4-1 0-15,0-6 0 0,4 10 9 0,0-6-9 0,3 2 0 16,-4-5 9-16,1 5-9 0,0 1 0 0,3-7 9 0,0 7-9 16,-3-1 0-16,6 1 0 0,-2-1 0 15,2-5 8-15,-6 12-8 0,0-7 0 0,3 4 0 0,-7-3 0 16,0 2 0-16,0 4 0 0,-3-6 0 15,-1 2 0-15,1-2 0 0,-1 0 0 0,-3 6 0 0,4-4 8 16,0-8-8-16,-1 5 0 0,4 7 0 0,-3-3 8 16,3-4-8-16,4 7 0 0,-4-6 0 0,3 3 0 15,1-4 0-15,7 1 0 0,-4 2 0 0,-4-2 0 16,1 6 0-16,0-3 0 0,-1 6 0 0,5-10 0 16,-5 7 0-16,-3-3 0 0,4 6 0 0,-4-6 0 15,0 2 0-15,-3-2 0 0,3 6 0 0,-4-9 0 16,1 6 8-16,0-4 0 0,3-2 0 0,-4 6 0 15,1-4-8-15,-1-2 0 0,5 3 0 0,-1-4 0 16,-4 7 0-16,4-6 0 0,1 3 0 0,-1-4 0 0,0 1 0 0,0-1 9 16,-4 4-9-16,5-3 10 0,-1 6-10 0,0-4 0 15,0-2 0-15,0-1 0 0,0 1 11 0,0 3-3 16,0-4-8-16,4 7 12 0,0-3 0 0,-4-3-1 16,-7-1 0-16,3 7 0 0,12-10-3 0,-5 4 0 15,1 0 0-15,3-1 0 0,-3 1-8 0,-1-1 12 16,1 1-12-16,0 3 12 0,-4-7-12 0,0 4 0 15,0-7 0-15,0 7 8 0,-3 2-8 0,-1 4 0 16,1-6 0-16,-4 3 0 0,3-7 0 0,1 4 0 16,-4 2 0-16,4-2 0 0,-1 3 0 0,1-4 0 15,3-2 0-15,-4 2 0 0,5-5 0 0,-5 5-12 16,4 1 2-16,0-7 1 0,4 7 9 0,-4-1 0 0,4 4 0 0,-1-3 0 16,1-1 0-16,0 1 0 0,-4-1 0 0,3 1 0 15,1 0 0-15,-4-1 0 0,0 4 0 0,-3 3 11 16,3-7-11-16,0 1 0 0,-3 0 9 15,-1-4-9-15,1 10 0 0,-1-3 9 0,-3-4-9 0,4 7 0 16,-4-6 13-16,4-1-4 0,-8 4-1 0,11-3 0 16,-3-1-8-16,-1 4 0 0,1-3 0 0,0 5 8 15,-4-5-8-15,3 0 0 0,1-4 0 0,-1 4 0 16,-2 6 0-16,-1-4 0 0,0-2 0 0,0-1 0 16,0 1 0-16,-4 6 0 0,4-3 0 0,0-4 0 15,-3 4 0-15,-1 3 0 0,4-3 0 0,-3-4 0 16,-4 10 0-16,7-3 0 0,0-3 0 0,-3-4 0 15,3 10 0-15,3-6 0 0,-3 3 0 0,4-3 0 16,-4-4 0-16,4 7 8 0,-1-6-8 0,4 2 0 16,-3 4 0-16,-4-3 0 0,3-3 0 0,-2 9 0 0,-8 0 0 15,0 0 0-15,0 0 0 0,0 0 0 0,0 0 0 16,0 0 0-16,0 0-8 0,0 0 8 0,0 0-22 16,0 0 0-16,0 0 0 0,0 0 0 15,-4 9-30-15,4-9-5 0,-4 6-2 0,4 4 0 16,0-10-5-16,0 0-2 0,0 0 0 0,0 0 0 15,0 0 10-15,-3 3 3 0,-1 6 0 0,1 1-895 0</inkml:trace>
  <inkml:trace contextRef="#ctx0" brushRef="#br0" timeOffset="211839.7651">25181 5975 1209 0,'0'0'53'0,"0"0"12"16,0 0-52-16,0 0-13 0,0 0 0 0,0 0 0 0,0-3 87 16,0 3 14-16,0-7 3 0,0 7 1 0,0 0-56 0,-3-9-11 15,3 9-2-15,0 0-1 0,0-9-7 0,0 9 0 16,0 0-1-16,0 0 0 0,0 0-10 0,0 0-1 16,0 0-1-16,0 0 0 0,0 0 5 0,0 0 2 15,0 0 0-15,0 0 0 0,0 0 2 0,0 0 1 16,0 0 0-16,0 0 0 0,0 0-5 0,0 0 0 15,0 0-1-15,0 0 0 0,0 0-10 0,0 0-1 16,0 0-8-16,0 0 12 0,0 0-12 0,0 0 0 16,0 0 8-16,0 0-8 0,0 0 0 0,0 0 0 15,0 0 0-15,0 0 0 0,0 0 8 0,0 0-8 16,0 0 0-16,0 0 0 0,0 0 0 0,0 0 0 16,0 0 0-16,0 0 0 0,0 0 0 0,0 0-8 15,0 0 8-15,-4 0-10 0,1-7 2 0,3 7 0 0,-4 0 0 16,4 0 0-16,-7-3 8 0,7 3 0 15,-3 0 0-15,3 0-8 0,-4-6 8 0,4 6 0 0,0 0 0 16,0 0 8-16,0 0-8 0,0 0 9 0,-3-3-9 0,3 3 10 16,0 0-10-16,0 0 12 0,0 0-12 0,0 0 12 15,0 0-12-15,0 0 10 0,3-7-10 0,-3 7 10 16,7-3 0-16,-7 3 0 0,7-6 0 0,0 3 0 16,4-3 2-16,-1 3 1 0,1-4 0 0,3 1 0 15,0 3 4-15,0-3 1 0,0 2 0 0,4-2 0 16,0 3-2-16,-1-3 0 0,4-4 0 0,1 1 0 15,-5 3-16-15,4-4 8 0,4 1-8 0,-7 6 0 16,-4-4 0-16,0 4 0 0,0-3 0 0,0-3 0 16,-3 9 10-16,3-4-10 0,-7-2 8 0,4 6-8 15,-4 0 9-15,0 0-9 0,3 0 10 0,-3 0-10 16,-7 0 0-16,7 0 0 0,4 0-13 0,0 0 4 0,-4 6 9 16,0-6 0-16,3-6 0 0,-3 6 0 0,-7 0 0 0,7 6 8 15,-7-6-8-15,7 0 11 0,0 0-11 16,-7 0 0-16,0 0 0 0,11 4 0 0,-11-4 0 0,0 0 0 15,0 0 0-15,0 0 0 0,0 0 0 0,0 0 0 16,0 0 0-16,0 9 0 0,-3 0 0 16,-1-2 8-16,0-4-8 0,-3 6 0 0,0 1 22 0,0 2-1 15,0-2 0-15,-3-1 0 0,-1 4-9 0,0-4-1 16,1 7-1-16,3-1 0 0,-4-2-10 0,-3 3 0 16,4-1 0-16,-1 4 0 0,0 0 12 0,1 0 0 15,-4 6 0-15,0-3 0 0,0 9 5 0,-4-3 2 16,4 1 0-16,0-1 0 0,0 3 3 0,-1-3 1 15,1 1 0-15,0-4 0 0,0 3-23 0,3-3 0 16,-3 0 0-16,0-3 8 0,4-3-8 0,-4 6 0 0,3-6 8 0,0-4-8 16,4-5 8-16,0 5-8 0,0-2 10 0,4-4-10 15,-4-2 0-15,3 2 0 0,1 0 0 0,-1-2 0 16,4-7 0-16,-3 9-20 0,3-9 4 0,0 0 0 31,0 0-120-31,0 0-23 0,0 0-5 0,0 0-864 0</inkml:trace>
  <inkml:trace contextRef="#ctx0" brushRef="#br0" timeOffset="213120.7158">25474 5893 57 0,'0'0'0'0,"0"0"0"0,4-9 0 0,-4 3 0 0,0 6 0 0,0-10 0 15,0 7 226-15,0 3 40 0,0-6 8 0,0 6 2 16,0-10-193-16,0 7-39 0,3-3-7 0,-3 6-1 16,0 0-17-16,0-9-3 0,0 2-1 0,0 7 0 15,0-9 30-15,0 9 7 0,0-3 0 0,0 3 1 16,0 0-1-16,0 0 0 0,0 0 0 0,0 0 0 0,0 0-35 16,0 0-7-16,-7 3-2 0,0-3 0 0,-4 0-8 0,1 9 0 15,-8-2 0-15,4 2 8 0,-4 0 31 0,4 7 5 16,-7-3 2-16,4-4 0 15,-1 7 11-15,4-1 3 0,0-5 0 0,-4 2 0 0,4-5-28 16,0 2-4-16,0 0-2 0,3 1 0 0,-3-1-17 16,3 1-9-16,-3-4 10 0,4 3-10 0,-8-2 0 0,8-4 0 15,-1 6 0-15,0-3 0 0,1 4-8 0,-1-7-5 16,4-3-1-16,4 6 0 0,-4-3 14 0,7-3-9 16,0 0 9-16,0 0-8 0,0 0 8 0,0 0 0 15,0 0 0-15,0 0 0 0,0 0 0 0,0 0 0 16,0 0 0-16,0 0 0 0,0 0 0 0,-4 7 0 15,4-7 0-15,0 0 0 0,0 0 0 0,0 0 0 0,0 0 0 16,0 0 0-16,0 0 0 0,0 0 11 16,0 0-3-16,0 0 0 0,0 0-8 0,0 0 12 15,0 0-12-15,0 0 12 0,0 0-12 0,0 0 0 16,0 0 0-16,0 0 0 0,0 0 0 0,0 0 0 0,0 0 0 16,-4 9 0-16,-3-9 0 0,0 6 0 15,0-3-9-15,0 7 9 0,0-4 0 0,-3-3 0 0,6 7-8 16,-6-4 8-16,2-6 0 0,5 9 0 0,-1-9 0 0,4 0 0 15,0 0 0-15,0 0 0 0,0 0 0 0,0 0 0 16,0 0 0-16,0 0 9 0,0 0-1 0,0 0 0 16,0 0-8-16,0 0-14 0,0 0 3 0,-3 10 1 15,3-10-6-15,0 0-2 0,-7 0 0 0,7 0 0 16,0 0 2-16,0 0 0 0,-4 9 0 0,4-9 0 16,0 0 16-16,0 0 0 0,0 0 0 0,0 0 0 15,0 0 0-15,0 0 0 0,0 0 0 0,0 0 9 0,0 0-9 16,11-9 8-16,-1 9-8 0,1-10 8 0,3 1 0 0,4-1 0 15,-4 1 0-15,0-7 0 16,0 7-8-16,4-7 0 0,-4 4 0 0,0 2 0 0,0 1 21 0,4-7 3 16,-4 7 0-16,-4-1 0 0,5-5 14 0,-1 5 3 15,0 1 1-15,0 0 0 0,0-1-19 0,4 1-4 16,-4-1-1-16,3-5 0 0,-3 5-18 0,4 4 8 16,-4-3-8-16,4-1 0 0,-4 1 0 0,0-1 0 15,-3 1 0-15,-1 3 0 0,1-4 8 0,-4 7-8 16,0-3 0-16,0 3 0 0,0-4 9 0,-7 7-9 15,0 0 0-15,0 0 9 0,7 0-9 0,0-3 0 16,0 3 0-16,0 0 8 0,-7 0-8 0,7 0 0 16,0 0-12-16,-3 3 12 0,-4-3 0 0,11 0 0 15,-4 0 0-15,-7 0 0 0,0 0 0 0,0 0 0 0,7 0 0 0,-7 0 0 16,0 0 0-16,7 7 0 0,-4-4 12 0,-3-3-4 16,0 0-8-16,0 0 0 0,4 6 0 0,-4-3 0 15,-4 4 0-15,4 2 0 0,-3-3 0 0,-1-3 0 16,1 7 0-16,3-1 0 0,-4 1 0 0,1-1 0 15,-4 7 0-15,-1-1 0 0,1 4 10 0,0 0-10 16,0 0 11-16,0-4-11 0,4 4 10 0,-4 0-10 16,0 0 11-16,0 0-11 0,0 6 12 0,-1-6-12 15,-2 3 18-15,3 0-3 0,0 3-1 0,-4 3 0 16,1-3 1-16,3 9 0 0,-4-5 0 0,0-1 0 16,1-3-7-16,-1 3-8 0,-3 0 11 0,3 4-11 15,-3-10 0-15,0 3 0 0,4 0 0 0,-1-6 0 16,1-1-14-16,-1 1-10 0,0-3-1 0,1-7-1 15,-1 1-137-15,4-1-27 0,0-3-6 0,7-6-700 16</inkml:trace>
  <inkml:trace contextRef="#ctx0" brushRef="#br0" timeOffset="214874.2127">25799 6724 230 0,'0'0'20'0,"-4"0"-20"16,4 0 0-16,-7 6 0 0,7-6 167 0,-7 4 29 15,3-4 5-15,4 0 2 0,0 0-111 0,-7 6-23 16,7-6-4-16,-3 3-1 0,3-3-7 0,-7 6-1 16,7-3-1-16,0-3 0 0,0 0 17 0,0 0 4 15,0 0 1-15,0 0 0 0,0 0-13 0,0 0-4 16,0 0 0-16,0 0 0 0,0 0 3 0,0 0 0 15,7 0 0-15,0 7 0 0,0-7-3 0,4 0 0 0,-4-7 0 16,3 7 0-16,1 0-13 0,-1-3-3 0,4-3-1 0,-3 3 0 16,7-3-14-16,-4 2-2 0,3 4-1 0,1-6 0 15,-4 3-15-15,4-3-3 0,3-4-8 0,-7 10 12 16,4-6-1-16,-4 3-1 0,4-3 0 0,-1 6 0 16,4-10-10-16,-3 1-16 0,3 6 4 0,4-3 1 15,-4 2 11-15,4-2 11 0,-8 6-3 0,1-9 0 16,0 9-8-16,-1 0-14 0,-3-7 3 0,-3 7 1 15,-4 0-33-15,4-3-6 0,-4 3-2 0,-7 0 0 16,0 0-147-16,0 0-30 0</inkml:trace>
  <inkml:trace contextRef="#ctx0" brushRef="#br0" timeOffset="215499.0409">26755 6226 403 0,'0'0'36'0,"0"0"-36"0,0 0 0 0,7-4 0 15,-4-2 169-15,-3 6 27 0,0 0 6 0,0 0 1 16,4 0-67-16,-4 0-12 0,7-9-4 0,-7 9 0 16,0 0-28-16,3 0-7 0,-3 0-1 0,7-3 0 15,0-4-6-15,-3 4-2 0,-4 3 0 0,7-6 0 16,4 6-11-16,-4 0-2 0,-7 0-1 0,0 0 0 16,7-6-10-16,-7 6-1 0,7 0-1 0,-7 0 0 0,7 0-18 0,-7 0-3 15,0 0-1-15,7 6 0 0,-4-6-6 0,5 9-2 16,-5 1 0-16,1-1 0 0,3 1-9 0,-4 5-3 15,1 4 0-15,-1 6 0 0,-3 0-8 16,4 4 0-16,-4-1 9 0,0 0-9 0,0 6 12 0,0-5-3 16,3 5 0-16,1-6 0 0,-1 7 6 0,1-1 1 15,-1 1 0-15,4-1 0 0,0-2 8 0,-3 2 3 16,3-6 0-16,-3-2 0 0,-1 2-27 0,1-3 0 16,-1 0 0-16,1-6 0 0,-4 0-9 0,3-4-1 15,1-2 0-15,-1-4 0 0,1-3 10 0,-1 4 14 16,-3-10-3-16,0 0-1 15,4 6-39-15,-4-6-8 0,0 0-2 0,0 0 0 16,0 0-89-16,7-6-17 0,-4-4-4 0,1 1-944 0</inkml:trace>
  <inkml:trace contextRef="#ctx0" brushRef="#br0" timeOffset="218951.3486">21220 6426 1094 0,'0'0'97'0,"0"0"-77"16,-4-6-20-16,4 6 0 0,0 0 81 0,0 0 13 16,-7 0 2-16,0-9 1 0,7 9-25 0,-4 0-4 15,-3-7-2-15,7 7 0 0,0 0-28 0,0 0-6 16,0 0 0-16,0 0-1 0,-7 0-3 0,7 0-1 15,0 0 0-15,0 0 0 0,0 0 9 0,0 0 1 16,-7 0 1-16,7 0 0 0,0 0-14 16,-7 0-4-16,0 0 0 0,0 0 0 0,-3 7-3 15,2 2-1-15,-2-3 0 0,3-3 0 0,-4 7 10 0,1-4 2 16,3-3 0-16,0 7 0 0,-1-1-28 0,5-3 0 16,-8 4-12-16,8-1 12 0,-1 1 0 0,1-1 0 15,-1 0 0-15,1 7 0 0,6-7 0 0,-3 7 0 16,-3-3 8-16,3 2-8 0,0 4 16 0,-4 0-3 0,1-3 0 0,3 3 0 15,-4-1-13-15,1 7 11 0,6 0-11 0,1-3 10 16,-4 0-10-16,3-3 10 0,1-6-10 0,3 9 10 16,3-3-10-16,1-1 10 0,0 1-10 0,-1 0 10 15,8-3-10-15,-4-7 0 0,0 7 0 0,4-4 0 16,-1-2 11-16,4-1-3 0,-3-3-8 0,0-3 12 16,3 4-12-16,4-7 0 0,-4 0 0 0,0 0 0 15,0-7 19-15,0-2 10 0,0 6 3 0,4-6 0 16,-7-7-32-16,3 6 0 0,0-5 0 0,0 5-10 15,-7-8 10-15,0 2 0 0,4 3 0 0,-4-2 8 16,-3-4-8-16,-4 3 9 0,3-3-9 0,1 7 10 16,0-13-10-16,-8 9 12 0,1-3-12 0,-1 0 12 15,4 4 0-15,0-4 1 0,-10 0 0 0,3 3 0 16,7-2-3-16,-4-1-1 0,1 0 0 0,-4 3 0 16,-4-3-9-16,1 1 8 0,3 2-8 0,-4 3 8 0,-6-2-8 15,3 5 0-15,0 1 0 0,-4 0 8 0,0-1-8 0,-6 4 0 16,-1-4 0-16,-3 7 8 0,0-3-8 15,0 6 0-15,-1-6 9 0,1 3-9 0,0 3 0 0,0 0 8 16,0 0-8-16,3 0 0 0,1 3 0 0,2 3-15 16,1-6 3-16,4 6 0 0,-4-3 3 0,-1 4 1 15,5-4 0-15,-4 3 0 16,3-3-103-16,1 7-20 0,-1-4-4 0,4-3-545 16,3 3-110-16</inkml:trace>
  <inkml:trace contextRef="#ctx0" brushRef="#br0" timeOffset="223374.5946">26113 3673 172 0,'0'0'16'0,"3"0"-16"16,1 0 0-16,-1-3 0 0,4-3 133 0,0 3 24 15,-3-4 5-15,3 4 1 0,0-3-76 0,-4 3-15 16,5-4-4-16,-1 1 0 0,-4 6-12 0,4-3-4 16,0-3 0-16,0 3 0 0,-3-4 3 0,3 4 0 0,-4-3 0 15,1 6 0-15,-1-9 1 0,-3 9 1 0,0 0 0 16,0 0 0-16,0 0-33 0,0 0-6 15,0 0-2-15,0 0 0 0,0 0-6 0,0 0-2 0,0 0 0 0,0 0 0 16,0 0-8-16,-7 6 0 0,0-6 0 0,0 0 0 16,-3 3 0-16,-1-3 0 0,1 0 0 0,-1 6 0 15,-7 4 24-15,4-7 7 0,0 3 1 0,0-3 0 16,-11 3-32-16,4 4-10 0,0-1 0 0,-4-2 0 16,4-4 10-16,0 6 11 0,-4 7-3 15,4-7 0-15,0 1-8 0,0-1 0 0,3-3 0 0,0 4-11 16,4-7 11-16,-3 3 0 0,3-3 0 0,3 3 0 15,-3 4 0-15,7-10 11 0,0 0-11 0,0 0 12 16,7 0 0-16,0 0 0 0,-4 0 0 0,4 0 0 16,0 0 3-16,0 0 1 0,0 0 0 0,0 0 0 15,0 0-6-15,0 0-1 0,0 0 0 0,0 0 0 0,0 0 0 16,0 0 0-16,0 0 0 0,-3 9 0 0,-1-2 14 16,4-7 2-16,-3 9 1 0,3-6 0 0,0 7-6 15,-4-4-2-15,4-6 0 0,0 15 0 0,0-5-7 0,4-1-2 16,-4-6 0-16,3 7 0 0,-3-1-1 0,4 4 0 15,-4-13 0-15,0 0 0 0,3 9 11 0,-3-9 1 16,4 3 1-16,-4-3 0 0,7 10-10 0,-7-10-3 16,0 9 0-16,0 1 0 0,3-4-8 0,-3-6 8 15,0 0-8-15,0 9 8 0,0 1-8 0,0-10 0 16,0 0 0-16,0 0 0 0,0 6 0 0,0-6 0 16,0 0 0-16,0 0 0 0,0 0 0 0,0 0 0 15,0 0 9-15,0 0-9 0,0 0 0 0,11 3 8 0,-11-3-8 16,10-3 0-16,-2 3 0 0,2-6 0 0,-3 2 0 0,4-2 0 15,-1 6 0-15,1-6 0 0,-1 3 0 16,1 3 0-16,0-6 0 0,-1 6 0 0,4 0 0 0,0-4 0 16,4-2 0-16,-4 6-8 0,0 0 8 0,4-3 0 15,-4 3 0-15,4-6 0 0,-4 6 0 0,0 0 0 16,0 6 0-16,0-6 0 0,0 3 0 0,4-3 0 16,-4 0 0-16,0 0 0 0,0 6 0 0,-3-2 0 15,-1-4 0-15,5 6 0 0,-5-6 0 0,1 9-8 16,-4-3 8-16,0-2 0 0,0 2 0 0,0-3 0 15,0 6 0-15,-3 1 0 0,-1-4 0 0,4 4 0 16,-3-1 0-16,-1 0 0 0,1-2 0 0,-4 2 0 16,0-9 12-16,0 3 0 0,0 7 1 0,-4-4 0 15,4 3 3-15,-7 1 1 0,0-4 0 0,-4 3 0 16,1-6 3-16,-1 7 1 0,-6-4 0 0,3 4 0 16,-8 5-12-16,1-2-9 0,4-4 12 15,-5 1-12-15,1-4 11 0,-3 3-11 0,-1 1 10 0,-3-1-10 16,3 0 8-16,0 1-8 0,1-1 0 0,-5 4 0 15,5-4-8-15,-1-6-8 0,0 4-2 0,1-4 0 16,2 3-100-16,5-3-20 0,-4-3-4 0,6-3-811 16</inkml:trace>
  <inkml:trace contextRef="#ctx0" brushRef="#br0" timeOffset="224651.7685">25142 2538 1134 0,'0'0'24'0,"0"0"6"0,0 0 1 0,8 0 1 0,-8 0-32 0,7-9 0 15,3 9 0-15,-3-10 0 0,0 4 26 0,0-4-2 16,0 7 0-16,4-3 0 0,-4-3 23 0,4-1 4 16,-1 4 1-16,4-3 0 0,-3 5 0 0,3-5 0 15,0 3 0-15,0-4 0 0,0 1-11 0,0 3-1 16,4 2-1-16,0-2 0 0,-4 3-25 0,0-3-5 16,0 6-1-16,-7 0 0 0,4 0-8 0,-4 0 0 15,-7 0 0-15,0 0-11 0,0 0 11 0,3 15 0 16,-3-11 0-16,0 8 0 0,0-2 0 0,0-1-8 15,0 4 8-15,0-4-8 0,0 7 19 0,0-1 4 16,0-2 1-16,0 3 0 0,-3 2-16 0,-1-2 0 16,1 3 0-16,-4 0 0 0,0-1 0 0,3 1 0 15,-3 3 0-15,3-3 0 0,-6 0 20 0,3 0-3 16,-4-1 0-16,4-2 0 0,-3 3 13 0,-1-3 2 0,0 2 1 0,-3-8 0 16,7 2-8-16,-3 4-1 0,-1-6-1 0,1 5 0 15,-1-5-11-15,4-1-1 0,0 0-1 0,3-9 0 16,-3 10-10-16,4-10 8 0,-1 9-8 0,-3-3 8 15,7-6 0-15,-3 0 0 0,-1 4 0 0,1-4 0 16,-4 6 20-16,3-6 4 0,4 0 1 0,-4 3 0 16,1 3-10-16,-4-6-3 0,7 0 0 0,-4 10 0 15,1-10-12-15,3 0-8 0,0 0 8 0,-4 9-8 16,4-9 0-16,0 0 0 0,0 0 0 0,0 0 0 16,0 0 0-16,0 0 12 0,0 0-2 0,0 0-1 15,0 0 19-15,7 0 4 0,0 6 1 0,4-2 0 16,3-4-20-16,4-4-4 0,-1-2-1 0,5 6 0 0,6-9-8 0,3 2 0 15,5 4 0-15,3-3 0 0,-4 3 0 0,4 3 0 16,-1-6 0-16,1 6-744 16,-3 0-150-16</inkml:trace>
  <inkml:trace contextRef="#ctx0" brushRef="#br0" timeOffset="235022.7783">24874 1077 806 0,'0'0'36'0,"0"0"7"0,-3-3-35 0,3 3-8 0,0 0 0 0,0 0 0 16,3-16 78-16,1 16 14 0,3-3 2 0,0-4 1 15,-3 4-69-15,3-3-14 0,0 6-2 0,0-3-1 16,-7 3-9-16,0 0 8 0,7 0-8 0,-7 0 8 16,0 0 0-16,0 0-8 0,3-6 12 0,-3 6-4 15,0 0 45-15,0 0 9 0,0 0 2 0,0 0 0 16,0 0-16-16,0 0-4 0,0 0 0 0,0 0 0 16,0 0-25-16,0 0-6 0,0 0-1 0,0 0 0 15,0 0 28-15,0 0 4 0,0 0 2 0,0 0 0 16,0 0 9-16,4 0 1 0,-1-7 1 0,4 4 0 15,-3 3-29-15,-4 0-5 0,0 0-2 0,0 0 0 16,7 0-13-16,-3 0-8 0,-4 0 8 0,0 0-8 16,0 0 8-16,0 0-8 0,0 0 8 0,0 0-8 15,0 0 8-15,0 0-8 0,0 0 8 0,0 0-8 0,10 3 0 0,-10-3 0 16,0 0 0-16,0 0 0 0,0 0 30 0,7 7 2 16,0-7 0-16,-7 0 0 0,0 0-16 0,0 0-4 15,7 0 0-15,-3 0 0 0,-4 0-3 0,0 0-1 16,0 0 0-16,0 0 0 0,0 0-8 0,0 0 10 15,0 0-10-15,0 0 10 0,0 0-10 0,0 0 0 16,0 0 9-16,0 0-9 0,10 9 0 0,-3 0 0 16,-7-9 0-16,0 0 8 0,7 10-8 0,-7-10 0 15,8 16 8-15,-8-16-8 0,7 3 29 0,-7-3 2 16,0 0 0-16,7 9 0 0,3-3-31 0,-10-6 8 16,7 10-8-16,-7-10 0 0,0 0 9 0,7 6-1 15,-7-6 0-15,11 13 0 0,-1-7-8 0,-10-6 8 0,8 9-8 0,-1-6 8 16,-7-3-8-16,0 0 0 15,7 13 0-15,0-10 0 0,0 13 8 0,-7-16-8 0,0 0 12 0,7 9-4 16,0 4-8-16,3-4 10 0,-10-9-10 0,8 6 10 16,-8-6-10-16,10 10 0 0,-3-1 0 0,-7-9 8 15,11 10-8-15,-11-10 12 0,10 6-12 0,-10-6 12 16,7 9-3-16,4 1 0 0,-11-10 0 0,7 9 0 16,0 0-9-16,-7-9 8 0,7 10-8 0,-3-1 8 15,3 1-8-15,-4-1 12 0,-3-9-12 0,4 6 12 16,3 10-12-16,-4-3 0 0,4-7 0 0,-3 3 0 15,3-6 0-15,-3 10 0 0,-1-10 8 0,4 6-8 16,0-9 0-16,0 10 0 0,0-1 0 0,0-2 0 16,0-4 11-16,-3 3 0 0,3-3 0 0,-4 10 0 0,5-10-11 15,-1 6 0-15,0 1 0 0,0-10 0 16,0 9 0-16,0-3 0 0,0 10 8 0,0-13-8 0,4 7 9 16,-4-1-9-16,3 0 10 0,1-2-10 0,-4-4 0 0,3 6 0 15,-3 4 0-15,4-4 0 0,-4-6 9 0,0 7-9 16,-3-1 8-16,6-3-8 0,-3 4 11 0,0-1-3 15,0-3-8-15,0 4 12 0,1-1-12 0,-1 1 0 16,0-7 0-16,0 6 0 0,-4 4 9 0,4-4-9 16,0-6 8-16,0 7-8 0,4-1 0 0,-8-3 0 15,8 10 0-15,-4-13 0 0,0 7 0 0,4-1 0 16,-4 0 0-16,0 7 0 0,0-7 12 0,0 1-4 16,0-1 0-16,4 1 0 0,-4 5-8 0,0-11 0 0,3 8 0 15,-3-9 0-15,0 7 8 0,1-1 0 0,-1-3 0 16,3-3 0-16,-3 7-8 0,0-4 8 15,0-3-8-15,0 3 8 0,0 4-8 0,0-4 0 0,-3-3 0 16,7 7 8-16,-4-4-8 0,0 3 10 0,3-5-10 0,1 8 10 16,-4-9-10-16,0 7 0 0,4-4 0 0,-1 3 8 15,1-6-8-15,-4 4 0 0,3-4 9 0,1-3-9 16,0 6 0-16,-1 4 8 0,-3-4-8 0,0-3 0 16,0 3 9-16,0-3-9 0,0 7 12 0,0-10-12 15,4 6 16-15,0 3-4 0,-8-9-1 0,4 10 0 16,0-4-11-16,4-3 0 0,-4-3 0 0,0 7 0 15,-7-7 0-15,7 3 0 0,4 3 0 0,-8-3 0 16,-3-3 10-16,11 6-10 0,-4-3 12 0,3-3-12 16,-10 0 9-16,7 7-9 0,0-7 0 0,1 3 9 15,-8-3 0-15,7 0 0 0,-4 6 0 0,-3-6 0 0,11 0 3 16,-4 10 0-16,-7-10 0 0,0 0 0 0,10 0 0 0,-3 6 1 16,-7-6 0-16,7 3 0 0,-7-3-2 0,7 6-1 15,1-3 0-15,-8-3 0 0,7 10-2 0,-7-10 0 16,7 0 0-16,-7 0 0 0,10 0 0 0,-10 0-8 15,7 6 12-15,-7-6-4 0,7 9-8 0,0-9 8 16,-7 0-8-16,11 4 8 0,-7 8-8 0,-4-12 0 16,0 0 0-16,10 0 8 0,-6 3-8 0,6 7 0 15,-10-10 0-15,7 0 8 0,-7 0-8 0,11 9 0 16,-4-3 9-16,0-3-9 0,0 7 8 0,4-4-8 16,-11-6 10-16,7 3-10 0,-7-3 9 0,7 7-9 15,0 2 8-15,0-9-8 0,-7 0 0 0,7 9 8 16,-7-9-8-16,7 10 0 0,0-10 0 0,0 6 0 0,-7-6 8 15,7 9-8-15,4-9 0 0,-4 4 0 0,0 2 0 0,0 0 0 16,0-3 0-16,0-3 0 0,0 10 0 0,4-10 0 16,-4 6 0-16,0-3 0 0,3 7 0 0,1-10 0 15,-4 9 0-15,0-3 0 0,4-6 0 0,-4 10 0 16,0-4 0-16,0-3 0 0,0 6 8 0,-4-9-8 16,4 10 0-16,0-4 0 0,0-3 0 0,1 3 0 15,-1-2 0-15,0 2 0 0,3 0 0 0,1-3 0 16,-4 7 0-16,0-1 0 0,0-3 0 0,4-2 0 15,-4 5 0-15,0-9 0 0,0 6 0 0,0 4 0 16,0-1 0-16,0 0 0 0,0 1 0 0,0-4 0 16,0 4 0-16,0-10 8 0,-3 9-8 0,-1 0 0 15,4 1 0-15,0-1 0 0,-3 1 0 0,3-1 0 16,-4-3 11-16,4 10-3 0,1-4-8 0,-1-2 12 0,-4 6-12 16,4-16 0-16,0 15-12 0,0-5 12 0,0-1 0 0,0 4 0 15,0-4 0-15,-3 7 0 0,3-7 0 0,0 0 0 16,-3 1 0-16,3 6 0 0,0-7 0 0,-4 0 0 15,1 1 0-15,3-1 0 0,-4 1 0 0,1-1 0 16,3 0 0-16,-4 4 0 0,5-4 0 0,-5 1 0 16,4 2 0-16,-3-5 0 0,-1 2 0 0,4 0 0 15,-3 7 0-15,3-7 0 0,-4 1 8 0,1-1-8 16,-1 1 0-16,1-1 0 0,-1 1 8 0,4-1-8 16,-3 0 0-16,0-2 0 0,-1 2 0 0,1 0 8 15,-1 1-8-15,1-4 0 0,-1 4 0 0,1-7 0 16,-1 6 0-16,1-3 0 0,-4-6 8 0,3 10-8 15,4-1 0-15,-3 1 0 0,-1-4 8 0,-3 3-8 0,4 1 0 16,-1-1 0-16,-3-3 0 0,4-3 0 0,0 7 0 16,-1 6 0-16,1-13 0 0,3 6 8 0,-4 0-8 0,1 4 0 15,-4-4 0-15,7 1 0 0,-4-1 0 0,4 1 0 16,-7-1 0-16,4 0 0 0,3 1 0 0,0-1 0 16,-4 1 0-16,5 5 0 0,-5-5 0 0,4-1 0 15,-3 1 0-15,-1-1 0 0,4 7 0 0,-3-7 0 16,3 1 0-16,-4-1 8 0,4 0-8 0,-3 1 0 15,3-4 0-15,-3 3 0 0,-4 1 0 0,0-1 0 16,3 1 0-16,1-1 0 0,-1 0 0 0,-3 7 0 16,7-6 0-16,0-1 0 0,0 0 0 0,0 1 0 15,0-4 8-15,0 3-8 0,0 1 0 0,1-1 9 16,-1-2-9-16,0 2 0 0,-4-6 0 0,4 6 0 16,0-2 0-16,0 2 0 0,-3 1 0 0,3-1 8 0,0-3-8 15,0 4 0-15,-7-10 0 0,11 3 0 0,-4 6 0 16,0-3 0-16,-4 4 0 0,4-1 8 0,-7-9-8 0,7 10 0 15,0-1 0-15,-3 0 8 0,-1-2-8 0,1 2 0 16,0-3 0-16,3 4 0 0,-4-1 0 0,4-6 0 16,-3 7 0-16,-1-4 0 0,4 3 0 0,-3 1 0 15,-4-10 0-15,7 6 0 0,0 4 0 0,0-7 0 16,0 6 0-16,0 1 0 0,0-4 0 0,0-3 0 16,0 3 8-16,0 4-8 0,-7-10 0 0,7 6 0 15,0-3 0-15,0 6 0 0,1-2 0 0,-1-4 0 16,-7-3 0-16,7 6 0 0,-4 4 0 0,4-4 0 0,-7-6 8 0,7 3-8 15,-7-3 0-15,7 9 0 0,-3 1 0 0,3-4 0 16,0-3 0-16,0 3 0 0,0-2 0 0,0 2 0 16,0-3 0-16,-3 3 0 0,3 0 8 0,0-2-8 15,-7-4 0-15,7 9 0 0,0-9 0 0,0 9 0 16,0-2 0-16,0-4 0 0,0 3 0 0,-3-3 0 16,-4-3 0-16,10 7 0 0,-6 2 0 0,3-3 0 15,0-3 0-15,4 7 0 0,-4-4 0 0,3 3 0 16,1-5 0-16,-4 2 0 0,-4 3 0 0,4 1 0 15,4-4 0-15,-4 3 0 0,0-6 0 0,4 7 0 16,-1-4 0-16,1 4 0 0,-1-1 0 0,1-3 0 16,0-3 0-16,-1 7 0 0,-3-1 8 0,7 1-8 15,-3-4 0-15,-1 3 8 0,-2 1-8 0,-1 5 8 16,3-5-8-16,-3-7 0 0,0 6 0 0,4-2 0 16,-8 2 0-16,4 0 0 0,-3 1 0 0,3-1 0 0,0 1 0 15,-3-4 0-15,-1 3 0 0,1 1 0 0,-4-10 0 0,7 9 0 16,0-3 0-16,0-2 0 0,-4 5 0 0,-3-9 0 15,7 6 0-15,-3 4 0 0,-4-10 0 0,7 6 0 16,-7-6 0-16,4 9 0 0,3-6 0 0,-7-3 0 16,3 10 8-16,1-4-8 0,-4-6 0 0,3 10 0 15,-3-10 0-15,4 3 8 0,-4-3-8 0,0 0 0 16,7 9 0-16,-7-9 0 0,3 6 0 0,-3-6 0 16,4 10 0-16,-4-10 0 0,0 0 0 0,7 9 0 15,-7-9 8-15,0 0-8 0,7 6 0 0,-7-6 0 16,0 0 0-16,0 0 0 0,7 0 0 0,-7 0 0 15,0 0 0-15,0 0 8 0,0 0-8 0,0 0 0 16,7 4 0-16,-7-4 0 0,0 0 0 0,0 0 0 0,0 0 0 0,0 0 0 16,0 0 0-16,0 0 0 0,0 0 0 0,0 0 0 15,0 0 0-15,0 0 8 0,0 0-8 0,0 0 0 16,7 0 0-16,-7 0 8 0,0 0-8 0,0 0 0 16,0 0 0-16,0 0 8 0,0 0-8 0,0 0 0 15,0 0 0-15,0 0 0 0,0 0 8 0,0 0-8 16,-3-4 0-16,3 4 0 0,0-6 0 0,0 6 0 15,0 0 0-15,0 0 0 0,-4-3 0 0,4-3 0 16,0-4 0-16,0 10 0 0,0 0 0 0,-3-6 0 0,3-3 0 0,-4 6 0 0,4-4 8 0,0 4-8 16,-4-6 0-16,1 2 0 0,-1 4 0 0,4-3 0 15,-3-3 0-15,-1-1 0 0,1 4 0 0,-1-3 0 16,1-1 0-16,-1 1 0 0,1-1 0 0,3 1 0 16,-4 3 0-16,1-4 0 0,-1 1 0 0,4-1 0 15,-3 1 0-15,-4 6 0 0,3-3 0 0,0-4 0 16,-3 4 0-16,4-4 0 0,-4 7 0 0,3-6 0 15,-3 0 0-15,0 2 0 0,0-2 0 0,4 3 0 16,-8-4 0-16,4 1 0 0,3 6-12 0,-3-7 12 16,0-5 0-16,4 8 0 0,-4-2 12 0,0-1-4 15,0 1-8-15,3 0-11 0,-3-1 3 0,0 1 0 16,-4 3 8-16,4-4 11 0,-3 1-3 0,-1-1 0 0,8 7-8 0,-4-3-11 16,-4-3 3-16,0 2 0 0,1 4 8 15,3-3 0-15,-4 3 8 0,4-4-8 0,0 4 0 0,-3-3 0 16,2 3 0-16,1-3 0 0,-3 2 0 0,6-2 0 15,1-3 0-15,-1 3 0 0,1 2 0 0,-4-2 0 16,3 3 0-16,4-6 0 0,-3 2 0 0,-1-2 0 16,1 6 0-16,-1-3 0 0,-3-4 0 0,3 4 0 15,-3-4 0-15,0 7 0 0,4-3 0 0,-4-3 0 16,0 5 0-16,3-2 0 0,-3-3 0 0,4 3 0 16,-1 2 0-16,4 4 0 0,0 0 0 0,-7-6 0 15,3-3 0-15,1-1 0 0,3 10 0 0,0 0 0 16,-4-9 0-16,1-1 0 0,-4 4 0 0,7 6 0 0,-4-3 0 15,1-6 0-15,-1 2 0 0,1-2 0 0,-4 6 0 16,0-3 0-16,3-4 0 0,-3 4 0 0,0 3 0 16,0-4 0-16,0-2 0 0,3 6 0 0,-6-6 0 0,6 2 0 15,-3-2 0-15,4 9 0 0,-4-10 0 0,3 4 0 16,1 3 0-16,-5-6 0 0,5-1 0 0,-1 1 0 16,1-1 0-16,-1-2 0 0,1 2 0 0,3 1 0 15,-4 0 0-15,1-1 0 0,-1 1 0 0,4-1 0 16,-7 1 0-16,4 0 0 0,-1-1 0 0,1 1 0 15,-1 3 0-15,1-4 0 0,-1 1 0 0,1 2 0 16,-1-2 0-16,0 6 0 0,1-3 0 0,-1-4 0 16,1 1 0-16,3 6 0 0,-7-4 0 0,3-2 0 15,4 3 0-15,-3-4 0 0,-1 7 0 0,1-6 0 16,-1 3 0-16,-3-4 0 0,7 1 0 0,-3 2 0 0,-4 4 0 16,-1-3 0-16,1-3 0 0,0 5 0 0,0-2 0 15,0-3 0-15,0 6 0 0,0-4-8 0,-3-2 8 0,3 3 0 16,-1 3 0-16,1-4 0 0,4-2 0 0,-4 9 0 15,0-3 0-15,3-4 0 0,-3 4 0 0,-3-3 0 16,-1 0 0-16,4 3 0 0,0 3 0 0,3-7 0 16,-3 7 0-16,0-3 0 0,0-3 0 0,7 6 0 15,-3-3 0-15,-8-3 0 0,1-4 0 0,2 7 0 16,1-10 0-16,0 10 0 0,4-6 0 0,-4 3 0 16,3-4 0-16,-3 7 0 0,4-6 0 0,-1-1 0 15,-3 4 0-15,4-3 0 0,3 9 0 0,-8-7 0 16,5-2 0-16,-1 0 0 0,-3 5 0 0,4-2 0 0,-1-3 0 15,1 2 0-15,-1 4 0 0,1-3 0 0,-1-3 0 0,1 9 0 16,-1-10 0-16,1 7 0 0,-1-3 0 0,1-4 0 16,-1 7 0-16,-3-3 0 0,0-3 0 0,3 2 0 15,1 4 0-15,-1-3 0 0,-3 3 0 0,4-3 0 16,-1-4 0-16,1 1 0 0,-4 2 0 0,3 4 0 16,1-6 0-16,-1 3 0 0,-3-4 0 0,3 1 0 15,-3-1 0-15,4 1 0 0,-1 0 0 0,-3 2 0 16,0 4 0-16,4-6 0 0,-4-1 0 0,3 1 0 15,-3-4 0-15,0 4 0 0,0 0 8 0,3-1-8 16,-3 1 0-16,4-1 0 0,-4 1 0 0,0 0 0 16,3 9 0-16,-3-16 0 0,0 6 0 0,0 1 0 15,0 0 0-15,3-1 0 0,-3 4 0 0,4-3 0 16,-4 5 0-16,0-5 0 0,0 0 0 0,0-1-8 0,0-2 8 16,0 9 0-16,0-7 0 0,-1 1 0 0,1-1 0 15,4-5 0-15,-8 5 8 0,8 4-8 0,-4-3 0 0,-4 5 0 31,4-2 0-31,0-3-8 0,0 6 8 0,0-4 0 0,-4 4 0 0,4-3 0 16,0 0 0-16,-3 3 0 0,-1 3 0 0,0 0 0 16,1-10 0-16,3 4 0 0,-4 6 0 0,4-10 0 0,0 7 0 0,0-3 0 15,0-3 0-15,0-1 0 0,0 4 0 0,3 3 0 16,-3-3 0-16,0 2 0 0,0-5 0 0,0 3 0 16,0-4 0-16,4 1 0 0,-8-1 0 0,4 10 0 15,0-9 0-15,0 3 0 0,-4-4 0 0,4 1 0 16,0 0 0-16,-3 2 0 0,-5 4 0 0,5-3 0 15,-1-3 0-15,1 5 0 0,-1-2 0 0,1-3 0 16,-1 6 0-16,0-4 0 0,1 4 0 0,-1-3 0 16,4-4 0-16,-3 4 0 0,-1-3 0 0,0 9 0 15,1-10 0-15,-1 1 0 0,1 0 0 0,-4-1 0 16,3 4 0-16,-3-4 0 0,0-2 0 0,3 3 0 16,-3-1 0-16,0-2 0 0,3 2 0 0,-3 1 0 0,4-1 0 15,-4 1 0-15,-4 0 0 0,4 2 0 0,0-2 0 0,3 6-8 16,-3-7 8-16,3 1 0 0,-3 3 0 0,0-4 8 15,4 7-8-15,-1-9 0 0,0 8 0 0,1-2 0 16,3-3 0-16,-4-1 0 0,4 7 0 0,0-6 0 16,-4-7 0-16,4 10 0 0,0-7 0 0,-3 4 0 15,3-1 0-15,-4 1 0 0,1-3 0 0,2 8 0 16,-2-11 0-16,3 5 0 0,-4 1 0 0,1-1 0 16,3 4 0-16,0-3 0 0,-4-1 0 0,4 1 0 15,0 0 0-15,0-1 0 0,0 7 0 0,0-13 0 16,0 10 0-16,0-3 0 0,0-1 8 0,0 1-8 15,-1-1 0-15,1 1 0 0,0 3 0 0,4-4 0 16,-8 1 0-16,4 0 0 0,0-1 0 0,0 7 0 16,-4-10 0-16,4 10 0 0,-3-12 0 0,3 5 0 15,-4 1 0-15,4-1 0 0,0 4 0 0,-4-3 0 16,8 6 0-16,-4-7 0 0,0 1 0 0,-4-1 0 0,4 4 0 0,-3-3 0 16,3-1 0-16,0 1 0 0,-1 3 0 0,1-4 0 15,0 1 0-15,0-1 0 0,0 4 0 0,0 3 0 16,0-13 0-16,0 7 0 0,4 0 0 0,-1-1 0 15,-3 1 0-15,0-1 0 0,3 1 0 0,-3 3 0 16,0-7 0-16,-3 7 0 0,6-4 0 0,-3-5 0 16,0 12 0-16,0-7 0 0,0 4 0 0,0-4 0 15,0 1 0-15,3 0 0 0,-3-1 0 0,0 10 0 16,4-15 0-16,-4 5 0 0,3 1 0 0,-3-1 0 16,0 4 0-16,3-3 0 0,1-1 0 0,-1 7 0 15,-3-6 0-15,4 2 0 0,-4-2 0 0,0 6 0 16,0-3 0-16,0-1-8 0,0 4 8 0,3-3 0 0,-3 3 0 0,3-3 0 15,-6 6 0-15,6-10 0 0,-3 10 0 16,0-3 0-16,0-3 0 0,0 6 0 0,4-3 0 0,-4-4 0 16,-1 1 0-16,5 6 0 0,-4-9 0 0,0 9 0 15,0-3 0-15,0-7 0 0,0 4 0 0,0 3 0 16,0-4 0-16,-1-2 0 0,1 6 0 0,0 3 0 16,0-6 0-16,0-1 0 0,4 4 0 0,-8 3 0 15,4 0 0-15,0 0 0 0,3 0 0 0,-3 0-8 16,0 3 8-16,0-3 0 0,0 0 0 0,0 0 0 15,4 7-11-15,-4-1 11 0,0-6-13 0,7 0 5 16,0 0-41-16,-4 0-8 16,-3 3-2-16,0-3 0 0,7 0-140 0,-7 0-28 15</inkml:trace>
  <inkml:trace contextRef="#ctx0" brushRef="#br0" timeOffset="237256.6193">26889 2645 172 0,'0'0'16'0,"0"0"-16"15,0 0 0-15,0 0 0 0,0 0 166 0,0 0 30 16,0 0 7-16,7 0 1 0,3 0-102 0,-6 0-20 16,3-7-4-16,0 7-1 0,0-3-42 0,-7 3-9 15,0 0-2-15,7 0 0 0,-7 0-16 0,4-6-8 0,3 6 8 0,-7 0-8 16,0 0 17-16,0 0-1 0,0 0-1 16,0 0 0-16,0 0 24 0,0 0 5 15,0 0 0-15,0 0 1 0,3-3-15 0,-3 3-3 0,7 0-1 16,-7 0 0-16,0 0-14 0,7 0-4 0,-3-7 0 0,6 7 0 15,-6 0-8-15,7-3 0 0,-8-3 0 16,4 6 8-16,-3-3-8 0,-4 3 0 0,0 0 0 16,0 0 8-16,3-6 28 0,-3 6 6 0,7 0 1 0,-7 0 0 15,0 0-3-15,4 0 0 0,-1-7 0 0,-3 7 0 16,0 0-5-16,0 0-2 0,0 0 0 0,7 0 0 16,-7 0-18-16,0 0-4 0,4-3-1 0,-4 3 0 15,0 0 6-15,0 0 2 0,0 0 0 0,0 0 0 16,0 0 6-16,0 0 0 0,0 0 1 0,0 0 0 15,0 0 0-15,0 0 0 0,0 0 0 0,0 0 0 16,0 0 13-16,0 0 2 0,0 0 1 0,0 0 0 16,0 0-27-16,-7 0-6 0,0 0 0 0,0 0-8 0,0 0 17 0,0 0-3 15,0 0-1-15,3 0 0 0,-3 0-13 0,0-6 11 16,0 6-11-16,-4 0 10 0,4 0-10 0,0 0 8 16,-3-3-8-16,-1 3 8 0,0-6-8 0,1 6 8 15,-4 0-8-15,7 0 8 0,-7-4-8 0,3 4 0 16,0 0 0-16,-3-6 0 0,4 6 0 0,-1 0 0 15,-3 0 0-15,0 0 0 0,0 6 0 0,0-2 0 16,0-4 0-16,-1 0 0 0,-2 6 0 0,6-3 0 16,-3-3 0-16,0 0 0 0,3 0 0 0,1 0 0 15,3 6 0-15,-4-6 0 0,4 0 0 0,4 0 0 16,-4 0 0-16,7 0 0 0,-4 0 0 0,4 0 0 0,-7 0 0 16,7 0 0-16,-4 0 0 0,4 0 0 0,-7 0 0 15,7 0 0-15,0 0 0 0,0 0 0 0,-3 0 0 16,3 0 0-16,0 0 0 0,0 0 0 0,0 0 0 15,0 0 0-15,-4 0 0 0,4 0 0 0,0 0 0 16,0 0 0-16,0 0 12 0,0 0 0 0,0 0 0 0,0 0 0 16,0 0 4-16,0 0 0 0,0 0 1 0,0 0 0 15,0 0-17-15,0 0 0 0,0 0 0 0,0 0 0 16,0 0 8-16,0 0-8 0,0 0 0 0,0 0 0 16,0 0 0-16,0 0 0 0,0 0 0 0,0 0 0 15,0 0 0-15,0 0 0 0,0 0 0 0,0 0 0 16,0 0 9-16,11 0-1 0,-11 0-8 0,0 0 12 15,7 3 0-15,-7-3-1 0,0 0 0 0,11 7 0 16,-1-1-11-16,-10-6 0 0,0 0 9 0,7 9-9 0,-3 1 8 16,3-1-8-16,-4 1 8 0,1-7-8 0,-4 12 0 15,7-5 0-15,-7-1 0 0,3 7 0 0,1-4 0 16,-1 4 0-16,1 0 0 0,0 3 0 16,3-10 11-16,-4 7-3 0,1-4 0 0,3 4 0 0,0-4-8 0,-4 4 0 15,1-6 0-15,-4 5 0 0,7-2 0 0,-4 2 0 16,-3-5 0-16,0 5 0 0,0-2 0 0,4 3 0 15,-4-7 0-15,0 7 0 0,-4-4 27 0,4-2 3 16,0 5 1-16,0-5 0 0,0 6-31 0,-3-7 0 16,3 10 0-16,0-10 0 0,0 1 0 0,0-1 8 15,0 0-8-15,3 1 0 0,-3-10 0 0,4 6 0 16,-4 3 0-16,0-9 0 0,3 7 0 0,-3-7 0 16,0 0 0-16,0 3 0 0,0 6 0 0,0-9 11 0,0 0-11 0,0 0 10 15,4 7-10-15,-4-7 0 0,0 0 0 0,0 0 0 16,0 3 0-16,0-3 0 0,0 0-9 0,-4 6 9 31,1 3-136-31,-1 1-20 0,-3-10-4 0,0 6-989 0</inkml:trace>
  <inkml:trace contextRef="#ctx0" brushRef="#br0" timeOffset="238356.3481">26906 2503 979 0,'0'0'87'0,"0"0"-70"0,0 0-17 0,7 0 0 16,4-3 84-16,-4 3 12 0,0 0 4 0,0 0 0 16,0 0-54-16,-7 0-10 0,0 0-3 0,7 3 0 15,-7-3-33-15,0 0 0 0,0 0 0 0,0 0 0 16,0 10 12-16,0-10-12 0,0 0 12 0,0 0-12 16,4 0 26-16,-4 0-2 0,0 0 0 0,3 9 0 15,-3-9-24-15,4 7 8 0,-1-7-8 0,4 3 0 16,1-3 10-16,-1 6-10 0,0-6 12 0,-7 0-12 15,3 0 26-15,4 0-2 0,0 0 0 0,-7 0 0 16,0 0 15-16,7 0 2 0,0 0 1 0,0 0 0 16,-7 0 0-16,0 0 0 0,0 0 0 0,0 0 0 15,0 0-10-15,0 0-1 0,7 0-1 0,1 0 0 16,-1 0-11-16,0 6-3 0,0-3 0 0,-7-3 0 0,0 0-16 16,0 0 0-16,0 0 8 0,0 0-8 0,0 0 8 15,0 0-8-15,3 0 12 0,-3 0-12 16,0 0 12-16,0 0-12 0,0 0 12 0,0 0-12 0,-10 7 33 0,3-7 0 15,7 0 0-15,-7 0 0 0,-4 3-7 0,4-3-2 16,0-3 0-16,-4 3 0 0,1 0-12 0,3 0-2 16,-4 0-1-16,0 0 0 0,-3 0 3 0,4 0 1 15,-4 0 0-15,3 0 0 0,-3 0-3 0,3 0-1 16,-3 3 0-16,4-3 0 0,-4 0-9 0,3 0 8 16,0 0-8-16,1 0 8 0,-4 0-8 0,3-3 0 15,1 3 0-15,-1-7 0 0,0 7 0 0,1-3 0 16,-1-3 0-16,-3 6 0 0,4 0 0 0,2 0 0 15,-2-6 0-15,-1 3 0 0,1 3 0 0,-1 0 0 16,4 0 0-16,0 0 0 0,0 0 8 0,0 0-8 0,0 0 12 16,3 0-4-16,-6 0-8 0,6 0 0 0,4 0 0 15,0 0 0-15,-7 0 0 0,0 0 0 0,7 0 0 0,0 0 0 16,0 0 0-16,0 0 0 0,0 0-12 16,0 0 12-16,0 0-8 0,0 0 8 0,0 0 0 15,0 0 0-15,0 0 0 0,0 0 0 0,-3 0 0 0,3 0 0 16,0 0 0-16,0 9 0 0,0-9 0 0,3 9 8 15,1 1 5-15,3-1 1 0,-7-9 0 0,7 10 0 16,3-1-14-16,-6 7 0 0,-1-7 8 0,1 0-8 16,-1 1 0-16,1-1 0 0,-1-2 0 0,1 8 0 15,0-2 28-15,-1 2 4 0,1-2 0 0,-1 3 0 16,1 2-32-16,-1 1 0 0,1-3 0 0,-1 0 0 0,1 2 12 16,-1-5-3-16,-3 3-1 0,4 3 0 0,3-1-8 0,-7-2 8 15,3 0-8-15,1-4 8 0,3 4 0 0,-3 3 0 16,-1-4 0-16,4-2 0 0,0 3 4 0,-3-7 0 15,-1 7 0-15,1-4 0 0,-1-2-12 0,1-1 0 16,-4 7 0-16,0-7 0 0,0 7 28 0,0-4 3 0,0 4 1 0,0-7 0 16,0 7-32-16,-4-3 0 0,4 2 0 0,0 4 0 15,-3-3 0-15,3-4 0 0,-4-5 0 0,1 8 0 16,3-2 0-16,0-7 0 0,-4 4 0 0,4-7 0 16,0-3 0-16,0 0 0 0,0 0 0 0,0 0 0 15,0 0-80-15,0 0-23 16,0 0-4-16,4-3-701 0,-1-7-141 0</inkml:trace>
  <inkml:trace contextRef="#ctx0" brushRef="#br0" timeOffset="240559.7083">26776 2786 874 0,'0'0'39'0,"0"0"8"0,0 0-38 0,0 0-9 16,0 0 0-16,0 0 0 0,0 0 63 0,0 0 10 16,0 0 3-16,0 0 0 0,0-7-12 0,0 7-1 15,-4-9-1-15,4 0 0 0,0 9 3 0,4-10 1 16,-4 1 0-16,0 9 0 0,3-7-5 0,1-2-1 15,-1 0 0-15,1-1 0 0,-4 10-3 0,0-9-1 0,0 9 0 16,0-10 0-16,0 10-27 0,0 0-5 0,0 0-2 16,0 0 0-16,0 0-1 0,0 0 0 0,0 0 0 15,0 0 0-15,0 0 7 0,0 0 0 0,0-6 1 16,0 6 0-16,0 0-10 0,0 0-3 0,0 0 0 0,0 0 0 16,0 0 20-16,0 0 3 0,0 0 1 0,0 0 0 15,0 0-7-15,0 0-1 0,11-3 0 0,-4 6 0 16,0 3 6-16,0-2 1 0,0 5 0 0,-4-3 0 15,4-3-27-15,0 13-12 0,-3-7 10 0,3 1-10 16,-3-1 0-16,3 1 8 0,-4 5-8 0,1 1 0 16,-1-3 12-16,1 2-1 0,-1-5 0 0,1 5 0 15,3-5 1-15,-4 2 0 0,4-2 0 0,0 5 0 0,0-5 12 16,1-1 4-16,2 1 0 0,1 5 0 0,-1-5-28 0,4-1 0 16,-3 1 0-16,7-1 0 0,-8 0 0 0,4-2 0 15,-3-4 0-15,-1 3 0 0,5 3 0 0,-8 1 0 16,3-4 0-16,-3 4 0 0,-3-7 11 15,-1 6-3-15,4 0-8 0,-3 7 12 0,3-6-12 0,-3-1 0 16,-8-3 0-16,8 4 0 0,-1-1 0 0,4 0 0 16,0 1 0-16,0-1 0 0,0 1 0 0,0-4 0 15,0 3 8-15,0-6-8 0,4 4 0 0,-4 2 8 16,-3 1-8-16,3-4 0 0,-4-3 0 0,4 3 0 16,-3 4 0-16,-1-7 0 0,4 3 0 0,-3 3 0 15,-1-2 0-15,1-4 0 0,3 6 12 0,-3 1-3 16,-4-10-1-16,7 6 0 0,0 3-8 0,0-2 0 0,-4-4 0 0,-3-3 0 15,7 9 0-15,0 1 0 16,-7-10 0-16,4 6 0 0,6-3 8 0,-10-3 0 0,0 0 0 16,7 9 0-16,-7-9-8 0,4 10 0 0,7-4 0 0,-11-6 0 15,3 10 0-15,-3-10 0 0,0 0 0 0,7 9 0 16,-7-9 8-16,7 6 0 0,-7-6 0 0,7 3 0 16,0 7-8-16,-7-10 0 0,7 6 0 0,-3-3 0 15,3 10 0-15,-7-13 0 0,7 3 0 0,0 6-11 16,-7-9 19-16,7 10 3 0,0-4 1 0,0-3 0 15,0 6 4-15,-3-2 2 0,-4-7 0 0,7 0 0 16,0 9-18-16,-4-9 0 0,5 10 8 0,-1-10-8 16,-7 0 0-16,0 0 0 0,7 6 0 0,3-3 0 15,-3 3 8-15,0-3-8 0,-7-3 12 0,4 0-12 16,-4 0 8-16,7 10-8 0,0-4 0 0,0-3 0 16,-3 3 0-16,3 1 0 0,-4-4 8 0,4 6-8 0,-3 1 0 15,-4-4 0-15,7 3 0 0,-7-6 0 0,3 4 0 0,-3 2 0 16,4 1 0-16,-1-1 0 0,1 0 8 0,-1-2-8 15,1-4 0-15,-1 6 0 0,1-3 0 0,0 4 0 32,3-1 0-32,-4-2 0 0,-3-7 0 0,4 3 0 0,3 3 0 0,0-3 0 15,0 6 8-15,-4-2-8 0,4 2 0 0,0-3 0 16,-3-2 0-16,3 5 0 0,-3-3 0 0,-1 4 0 16,1-1 8-16,-1 0-8 0,4 1 0 0,-3-4 0 15,-1 4 0-15,-3-1 0 0,4 0 0 0,3 1 0 16,-4-1 8-16,4 1-8 0,-3-1 0 0,-1 0 0 0,5 1 8 15,-8-4-8-15,3 4 0 0,1-1 0 0,-1 0 8 0,1-2-8 16,-1 2 0-16,1-6 0 0,-1 7 8 0,-3-4-8 16,0-6 0-16,7 3 0 0,-3 3 0 0,-4-6 0 15,3 10 0-15,1-1 0 0,-4-9 0 0,3 9 0 16,1-2 0-16,-4-7 0 0,7 9 0 0,-3-6 0 16,-4 10 0-16,0-13 0 0,0 3 0 0,3 6 0 15,-3 1 0-15,0-10 0 0,7 9 0 0,-3-3 0 16,-4-6 0-16,3 10 0 0,1-7 0 0,-4-3 0 15,0 0 0-15,3 6 0 0,8 4 8 0,-11-10-8 16,7 9 12-16,0-3-12 0,-7-6 8 0,7 3-8 16,-7-3 0-16,7 10 0 0,-3-4 0 0,-1 4 0 15,1-1 0-15,-1-3 0 0,1 4 0 0,-1-1 0 16,1-6 0-16,-1 7 0 0,-3-10 0 0,4 9 0 16,-1 4 0-16,1-4 0 0,-1 0 0 0,1 1 0 0,-1-7 0 15,1 6 0-15,-4-9 0 0,3 7 0 0,5 2 0 0,-5 0 0 16,-3-9 0-16,4 10 0 0,-1-4 8 0,1-3-8 15,-1 7 0-15,1-4 0 0,-4-6 0 0,3 9 0 16,1 1 0-16,-4-4 0 0,0-6 0 0,3 9 0 16,1 1 0-16,-1-1 0 0,1-6 0 0,-1 10 0 15,1-10 0-15,-1 6 0 0,1 1 0 0,-1-1 0 16,1 1 0-16,-4-1 0 0,4 4 0 0,-1-4 0 16,1 0 0-16,-4 1 0 0,0-10 0 0,3 9 0 15,-3-9 0-15,0 3 0 0,0-3 0 0,0 0 0 16,0 0 0-16,0 0 0 0,0 0 0 0,0 0 0 15,0 0 0-15,0 0 0 0,0 0 0 0,0 0 0 0,-3-3 0 16,3-3 0-16,-4-3 0 0,1-1 0 0,-1 1 0 0,-3-1 0 16,3-5 0-16,1 5 0 0,-1 1 0 15,4-1 0-15,-3 1 0 0,-1 0 0 0,-3-1 0 0,7 1 0 16,-3 3 0-16,-1-4 0 0,1 1 0 0,3 6 0 16,-4-4 0-16,1-2 0 0,-4 9 0 0,3-6 0 15,1-4 0-15,-1 7 0 0,0-6 0 0,-3-1 0 16,4-5 0-16,-4-1 0 0,0 6 0 0,-4-8 0 15,4-1 0-15,-3 3 0 0,-5-6 0 0,5-3 0 16,-8 6 0-16,4-6 0 0,0 6 0 0,0-6 15 16,-4 7-3-16,8 2-1 0,-4 3-11 0,-1-2-17 15,1-4 4-15,0 9 1 0,-3-5 20 0,-1 5 4 0,4 1 0 16,0-7 1-16,-4 7-13 0,4-1-18 16,0 1 4-16,0 0 1 0,0-7 21 0,0 7 4 15,3-1 0-15,0-2 1 0,1-4-13 0,-1-3-16 16,1 10 3-16,-1-7 1 0,0-3 12 0,1 10 0 0,-4-7 0 15,0 7 0-15,0-1 0 0,-1-2 0 0,-2-1 0 0,3 4 0 16,-4-1 0-16,0 1 0 0,1 0 0 0,3-1 0 16,-4 4 0-16,4-4 0 0,3 7 0 0,-3-6 0 15,0 3 0-15,0-4 0 0,0-2 0 0,3-1 0 16,1 4 0-16,6-1 0 0,-3 1 0 0,-3 0 0 16,-1-7 13-16,4 6-1 0,-4 1 0 0,4 6 0 15,0-7-12-15,0 1-16 0,0 0 3 0,0-4 1 16,0 4 33-16,-4 6 7 0,4-7 2 0,-3 4 0 15,3-3-48-15,0-1-10 0,-4 1-1 0,0 2-1 16,1-2 30-16,-1 0 0 0,4 5 0 0,0-2 0 0,0 3 0 0,0-3 10 16,4-4 0-16,-1 4 0 0,0 3-10 0,1-3 0 15,-1-4 0-15,4 7 0 0,-3-3 0 0,-1-4 0 16,-3 1 0-16,7 0 0 0,-3-1 0 0,-4 4-12 16,3-3 0-16,4-1 1 0,-3 1 11 0,-1-1 0 15,1 10 0-15,-1-9 0 0,1 3 0 0,3 6 0 16,0 0 0-16,-4-3 0 0,1-4 0 0,3 4 0 15,-4-3 0-15,4-4 0 0,-4 1 0 0,1 3 0 16,3-4 0-16,0 7 0 0,-4-3 0 0,4-3 0 16,0 5 0-16,0-2 0 0,-3-3 0 0,3-1 0 15,-4 4 0-15,1 3 0 0,-1-3 0 0,1 3 0 16,-1-7 0-16,1 4 0 0,3 6 0 0,0-3 0 16,-4-4 0-16,1-2 0 0,3 9 0 0,0 0 0 15,-4-9 0-15,-3 2 0 0,4 7 0 0,3-3 0 0,0 3 0 16,-4-6 0-16,0-3 0 0,1 5 0 0,3 4 0 0,0-6 0 15,-4-3 0-15,1-1 0 0,-1 4 0 0,4 3 0 16,-3-3 0-16,3-4 0 0,-4 7 0 0,1-3 0 16,3 6 0-16,0-10 0 0,-4 10 0 0,1-9 0 0,3 9 0 0,0-6 0 15,-4 3 0-15,1-4 0 0,3 7 0 0,0-3 0 16,-4-3 0-16,-3 3 0 0,7-3 0 0,-3-4 0 16,-1 7 0-16,1-3 0 0,-1-4 0 0,4 4 0 15,-4 3 0-15,1-7 0 0,3 1 0 0,-4 3 0 16,-3-4 0-16,4 1 0 0,-1 0 0 0,1-1 0 15,-1 1 0-15,-3 2-8 0,0-2 8 0,4 6 0 0,-4-3 0 0,3-4 0 16,0 10 0-16,-3-6 0 0,0 6 0 0,0-3 0 31,0 3-45-31,0-6-14 0,-7 6-2 0,4 0-1 16,-8 9-131-16,4-9-27 0,-32 9-4 0,11-2-2 0</inkml:trace>
  <inkml:trace contextRef="#ctx0" brushRef="#br0" timeOffset="243074.736">27125 2576 864 0,'11'-4'76'0,"-11"4"-60"0,0 0-16 0,3 0 0 15,8 4 34-15,-8-4 4 0,-3 0 1 0,7 0 0 16,-7 0 50-16,4 0 11 0,-4 0 1 0,0 0 1 15,7 0-22-15,-7 0-5 0,0 0-1 0,0 0 0 16,0 0-2-16,0 0 0 0,7 0 0 0,0 6 0 16,-7-6-19-16,0 0-4 0,0 0-1 0,7 0 0 15,0 0-20-15,-7 0-5 0,0 0-1 0,7 3 0 16,-7-3-12-16,0 0-2 0,0 0-8 0,0 0 12 16,7 0 16-16,-7 0 2 0,0 0 1 0,0 0 0 0,0 0 4 15,0 0 1-15,0 0 0 0,0 0 0 0,0 0-7 0,-3 0-1 16,-4 0 0-16,-4 0 0 0,1 0-11 0,-1 6-2 15,-3-6-1-15,3 3 0 0,1 4 6 0,-1-7 2 16,1 9 0-16,-5-3 0 0,1-3-22 0,-3-3 0 16,-1 0 0-16,0 7 0 0,1-4 20 0,-4-3 0 15,3 6 0-15,0-3 0 0,1 4-20 0,-1-7 0 16,0 0 0-16,4 0 0 0,4 0 0 0,-4 3 0 16,3-3 0-16,0-3 0 0,1 6 0 0,-1-6 0 15,1 3 0-15,-1 0 0 0,0 0 0 0,1 0 0 16,-4-10 0-16,3 4 0 0,-3 6 0 0,0 0 0 15,3-3 0-15,-3-4 0 0,4 7 0 0,-1 0 0 16,1 0 0-16,2 0 0 0,1 0 0 0,4 7 0 16,-8-7 0-16,4 0 0 0,4 3 0 0,-4-3 0 15,0 0 0-15,3 0 0 0,-3 0 0 0,0 6 0 0,0-3 0 0,0-3 0 16,3 7 0-16,4-7 0 0,0 0 0 16,-7 0 0-16,0 0 0 0,0 0 0 0,4 0 0 0,3 0 0 15,0 0 0-15,0 0 0 0,0 0 0 0,0 0 0 16,0 0 0-16,-7 0 0 0,0 0 0 0,7 0 0 15,0 0 0-15,-8 3 0 0,1 3 0 0,0-6 0 16,0 6 0-16,7-6 0 0,0 0 0 0,-7 0 0 16,-3 3 0-16,10-3 0 0,0 0 0 0,0 0 0 15,-4 0 0-15,4 0 0 0,-10 0 0 0,10 0 0 16,0 0 0-16,0 0 0 0,0 0 0 0,0 0 0 16,0 0 0-16,0 0 0 0,0 0 0 0,-7 7-8 15,7-7 8-15,0 0 0 0,0 0 0 0,0 0 8 0,0 0-8 16,0 0 0-16,0 0 0 0,0 0 0 0,0 0 0 0,0 0 0 15,0 0 0-15,0 0 0 0,0 0 11 0,0 0-3 16,0 0 0-16,0 0 0 0,0 0-8 0,0 0 0 16,0 0 9-16,0 0-9 0,0 0 0 0,7 9 0 15,-7-9 0-15,0 0 0 0,0 0 10 0,0 0-2 16,0 0-8-16,0 9 12 0,3-5-12 0,-3-4-8 16,4 9 8-16,-1 0-13 0,-3 4 13 0,0-4 0 15,0 1 12-15,4 2-12 0,-4-2 8 0,0 5-8 16,0 4 0-16,0 0 0 0,3 6 17 0,-3-6-3 15,4 6-1-15,-1 3 0 0,-3-3 15 0,4 4 2 16,-4-4 1-16,-4 3 0 0,1-3-31 0,-1 0 0 16,1-3 0-16,-8 3 0 0,1 0 0 0,2-6 8 15,-2 6-8-15,3-3 0 0,-4 3 9 0,4 0-1 16,0-6 0-16,4 6 0 0,-1-6-8 0,1 0 0 16,-1 0 0-16,4-4 0 0,0-2 0 0,0 2 0 0,-4-5 0 15,4-1 0-15,0 1 0 0,0-10 0 0,4 9-11 0,-4-9 11 16,0 0 0-16,0 0 0 0,0 0 0 0,0 0 11 15,0 0-11-15,0 0 0 0,0 0 9 0,0 0-9 16,0 0 0-16,4-9 0 0,-4-1 0 0,0 1 0 16,0-1 0-16,0 1 0 0,0 0 0 0,0-1 0 15,0 4 0-15,0-3 0 0,0 5 0 0,0 4-8 16,0 0 8-16,-4-6 0 0,4-3 0 0,0 2-8 16,0 7 8-16,-4-3 0 0,4 3 0 0,0-6 0 15,0-3 0-15,-3 5-8 0,3-5 8 0,0 0-12 16,0-4 12-16,0 4 0 0,-4-1 0 0,4 1 0 0,-3-4 0 15,3-2 0-15,0 5 0 0,0-5 0 0,0-4 0 16,0 0 9-16,0 0-1 0,3-6-8 16,-3 6 0-16,4-6 0 0,3 6-10 0,-3-6 10 0,3-3-8 15,0 3 8-15,0 3 0 0,0-3 0 0,0 0 0 0,0 6 0 16,0 0 0-16,0 0 0 0,-3 4 0 0,3-1 0 16,0 7 0-16,-4-4 0 0,1-3 0 0,-1 7 0 15,1 3 0-15,-1 3 0 0,1-7 0 0,-4 1 0 16,3 2 0-16,-3-2 0 0,0 6 0 0,4-10 0 15,-4 4 0-15,3 6 0 0,-3-3 0 0,4-4 0 16,-1 7 0-16,1-3 0 0,-4-4-11 0,3 1-1 16,-3 0 0-16,4 2 0 0,-4 7 12 0,0 0 16 15,0 0-4-15,7-9-1 0,-3 6-11 0,-4 3 0 16,0 0 0-16,0 0 0 0,0 0 0 0,0 0-16 0,0 0 4 0,0 0 1 16,0 0 19-16,0 0 3 0,0 0 1 0,0 0 0 15,0 0-12-15,0 0 0 0,0 0 0 0,0 0 0 16,0 0 0-16,0 0 0 0,0 0 0 0,0 0 0 15,7 0 0-15,-7 0 0 0,0 0 0 0,10 3 0 16,1-3 0-16,-1 9 0 0,1-2 0 0,0-7 0 16,-1 9 0-16,8-3 0 0,-8-3 0 0,8 7 0 15,-4-1 0-15,0 1 0 0,4-1 0 0,-4-3 0 16,0 4 0-16,0-1 0 0,4 0 0 0,-4-2 0 16,0 2 0-16,0-6 0 0,0 4 0 0,0-7 0 15,4 0 0-15,0 0-16 0,-1 0 4 0,4-7 1 0,-3 4 11 0,3-3 14 16,-3 3-3-16,0-4-1 0,-1 7-10 15,1-3 0-15,-8-3 0 0,1 6 0 0,0-9 0 16,-4 2-16-16,0 4 4 0,0-3 1 0,-4-3 19 0,-3 9 3 16,0 0 1-16,4 0 0 0,-4 0-26 0,0 0-5 15,0 0-1-15,0 0 0 0,3-4 20 0,-3 4-10 16,0 0 10-16,0 0-8 0,0 0 8 0,0 0-8 16,0 0 8-16,0 0-8 0,0 0 8 0,0 0 0 15,0 0 0-15,0 0 0 0,0 0 0 0,-7-6-8 16,7 6 8-16,0 0-8 0,-7-3 8 0,-3-3 0 15,3 6-9-15,0-3 9 0,7 3 0 0,-11-7 8 16,7 7 0-16,-6 0 0 0,3-9-8 0,0 9 0 16,0 0 0-16,0 0 0 0,0 0 0 0,0 0 0 15,-1 0-10-15,-2 0 10 0,-1 0 0 0,4 0 0 16,-3 6 0-16,-1-3 0 0,0-3 0 0,1 7 0 0,-1-7 0 0,-3 3 0 16,4-3 0-16,-4 0 0 0,3 6 0 0,0-6 0 15,1 0 0-15,-1 0 0 0,1 0 0 0,3 0 0 16,-4-6 0-16,0 6-9 0,1 0 9 0,3-3 0 15,-4-4 0-15,1 4 0 0,3-3 0 0,-1-3 0 16,1 9 0-16,-3-7 0 0,-1-2 0 0,4 6 0 16,-3-4 0-16,3 4 0 0,-1-3 0 0,1-3 0 15,0 2 0-15,0 4 0 0,4-3 0 0,-1 3 0 16,4 3 0-16,0 0 0 0,-3 0 0 0,3 0 0 16,0 0 0-16,-7 3 0 0,0-3 0 0,3 6 0 15,4-6 0-15,0 0 0 0,-7 3 9 0,4 4-9 16,-5-1 0-16,8-6 0 0,0 0 0 0,0 0 0 15,-7 3 0-15,7-3 0 0,-3 9 0 0,-4-9 0 16,3 10 0-16,4-10 0 0,-7 6 0 0,7-6 0 0,0 0 0 16,-3 10 0-16,-4-7 0 0,3 3 0 0,4 3 0 15,-3 1 0-15,-1 5 0 0,4-2 0 0,0 3 0 0,4 2 0 16,3 1 0-16,-4 3 0 0,-3 0 0 0,7 3 0 16,-3 4 0-16,-1-11 0 0,-3 7 0 0,0 4 0 15,4-11 0-15,-1 8 0 0,-3-8 0 0,4-2 13 16,-4 3-1-16,3 0 0 0,1-10 6 0,-4 7 1 15,-4-7 0-15,4 1 0 0,0-10-19 0,0 0 0 16,0 6 0-16,0-6 0 0,0 0 0 0,0 0 0 16,0 0 0-16,0 0 0 0,-7 9 0 0,7-9 0 15,0 0 0-15,0 0 0 0,-7 3 0 0,7-3 0 16,-7 7 0-16,7-7 0 0,-7 0 0 0,7 0 0 0,-3 3 0 0,3-3 0 16,0 0 0-16,0 0 0 15,0 0 0-15,0 0 0 0,0 0 0 0,-7-3 0 0,7 3 0 16,-4-7 0-16,1 4 0 0,-1-6 0 0,4-1 0 15,4 1 0-15,-8-7 0 0,4 7 0 0,0-7 0 0,0-3 0 16,4-6 0-16,-4 3 0 0,-4-9 0 0,4 3 0 16,-4 0 0-16,4-7 0 0,-3 1 0 0,3 5 0 31,0 4-19-31,0 3-10 0,0 0-3 0,0 13 0 0,3 0 21 0,-3 9 11 0,0 0-12 0,0 0 12 16,0 9-10-16,8 7 10 0,-5 2-8 0,1 1 8 15,-4 3 0-15,0 0 0 0,0 3 0 0,0 0 0 16,0-3 0-16,0 0 8 0,0-3-8 0,0 0 8 15,0 6-8-15,0-6 0 0,-4 0 0 0,4-1 0 0,-3 1 0 16,3-3 8-16,0-4-8 0,0 4 8 0,0-6-8 0,0-1 8 16,0 0-8-16,0-2 8 0,0 2-8 0,0-9 8 15,0 0-8-15,0 9 8 0,0 1-8 0,0-10 0 16,0 0-11-16,0 0 11 16,0 0-34-16,0 0-1 0,0 0 0 0,0 0-786 15,0 0-158-15</inkml:trace>
  <inkml:trace contextRef="#ctx0" brushRef="#br0" timeOffset="265202.1016">20937 3708 1335 0,'4'-16'59'0,"-4"16"13"16,3-3-58-16,4-4-14 0,-3-2 0 0,3 6 0 0,0-3 90 15,0-4 15-15,0 7 3 0,0-3 1 0,4-4-77 0,-1 4-16 16,-3 3-4-16,4-3 0 0,0-4-12 0,-1 7 0 15,1-3 0-15,-1-3 0 0,1-1 17 0,0 4-2 16,-4-4-1-16,3 10 0 0,-3-9-14 0,0 9 8 16,0-3-8-16,-3-3 0 0,-4 6 21 0,0 0-1 15,7 0-1-15,0-3 0 0,-7 3 10 0,0 0 3 16,7 3 0-16,-3-3 0 0,-4 0-32 0,3 9 8 16,-3 7-8-16,4-7 0 0,-1 10 0 0,-3-3 0 15,-3-7 0-15,6 0 0 0,-3 10 0 0,4-3 0 16,-1 3-8-16,-3-4 8 0,0 4 0 0,4-6 0 15,-4 9 8-15,3-10-8 0,-3-2 11 0,4-1-11 0,-1 1 12 16,1-1-12-16,-4 3 8 0,3-2-8 0,1-7 0 0,-4 6 0 16,3-2 0-16,-3-7 0 0,4 3 0 0,3 3 0 15,0 4 13-15,-7-10-4 0,0 0-1 0,11 0 0 16,-4 0 7-16,3 0 1 0,1 0 0 0,-4-10 0 16,4 4 26-16,-1 3 6 0,1-13 0 0,-1 7 1 15,1-1-1-15,-1-5-1 0,1 2 0 0,3-3 0 16,-3-3-31-16,3 4-7 0,-4 2-1 0,5-2 0 15,-5-4-8-15,4 0 8 0,-3-6-8 0,3 6 8 16,0-6-8-16,0 0 8 0,4 3-8 0,-1-6 8 16,5-4 0-16,-1 4 0 0,-4-6 0 0,12-4 0 15,2 4-8-15,1-4 0 0,-11 3 0 0,0 1 0 16,-3 6 0-16,0 3 0 0,-8 6 0 0,-3 0 0 16,-7 3 0-16,4 4-11 0,6 5 11 0,-6-2-8 15,-11 9-95-15,7 0-18 0,0 0-4 0,-7 9-883 16</inkml:trace>
  <inkml:trace contextRef="#ctx0" brushRef="#br0" timeOffset="265780.2981">21826 3566 1105 0,'25'-3'48'16,"-25"3"12"-16,0 0-48 0,7-6-12 0,7 6 0 0,-3-3 0 16,-4-3 104-16,-7 6 20 0,0 0 3 0,0 0 1 15,0 0-52-15,0 0-9 0,0 0-3 0,0 0 0 0,0 0-36 16,0 9-8-16,-7 0-2 0,-4-2 0 0,1 12 2 0,-4-10 1 15,-1 7 0-15,1-7 0 0,-7 7 13 0,7-4 2 16,14 4 1-16,-7-4 0 0,-4-2 11 0,4 6 1 16,4-7 1-16,-1 0 0 0,1 7-27 0,-1-7-6 15,1 1-1-15,3-10 0 0,3 9 7 0,-3-9 1 16,-3 7 0-16,3-7 0 0,7 9 1 0,-7-9 1 16,0 0 0-16,0 0 0 0,0 0-9 0,0 0-1 15,10 0-1-15,4 0 0 0,-3-6-5 0,10 6-1 16,4-3 0-16,0-4 0 0,-1 4-1 0,1-3 0 15,0 3 0-15,-1-4 0 0,5-2-8 0,-5 3 0 16,1 6 0-16,3-10 0 0,4 7 0 0,-7-3-9 16,-8 6 9-16,4 0-13 15,1-3-30-15,-8-3-5 0,-4 6-2 0,-10 0 0 16,0 0-174-16,0 0-34 0</inkml:trace>
  <inkml:trace contextRef="#ctx0" brushRef="#br0" timeOffset="266123.764">22179 3472 864 0,'-10'-15'76'0,"10"15"-60"0,7-7-16 0,0 4 0 0,0-3 112 0,-7 6 20 16,3-3 4-16,4-3 1 0,0 6-19 0,-7 0-4 16,0 0-1-16,0 0 0 0,0 0-53 0,0 0-12 15,0 0-1-15,0 6-1 0,-3 3-2 0,-1 1-1 16,1-1 0-16,-4 10 0 0,-7-3 8 0,3 2 1 16,4 1 1-16,-4 6 0 0,-3 0-10 0,0 4-3 15,-3-1 0-15,2 9 0 0,1-2-6 0,0-7-2 16,-7 7 0-16,7-1 0 0,3 1-16 0,-6-7-4 15,-8 0-1-15,0 3 0 0,4-2-11 0,0-1-17 16,-4 0 4-16,-3 4 1 16,-4-4-128-16,4 0-26 0,0 0-5 0</inkml:trace>
  <inkml:trace contextRef="#ctx0" brushRef="#br0" timeOffset="267951.509">17434 4272 1209 0,'4'-9'53'0,"-4"-1"12"0,-4 1-52 0,4 6-13 0,-3-7 0 0,3 4 0 16,3-3 80-16,-3 9 14 0,4-7 2 0,3 4 1 15,-4-3-69-15,4 6-15 0,-7 0-2 0,7-3-1 31,-7 3-10-31,11 0 0 0,-4-7 0 0,4 7 0 0,-1 0 0 0,1 0 0 0,-4-3 0 0,4 3 0 16,-11 0 0-16,7 3 0 0,0 4 0 0,0-4 0 16,-7-3-24-16,3 9-1 0,1 4 0 0,-1-1 0 15,-3-2 71-15,0-1 14 0,-3 1 4 0,-1 5 0 0,1-5-52 16,-4-1-12-16,3 7 0 0,-6-7 0 0,2 1 0 16,1-1 0-16,-3 7 0 0,-1-7 0 0,1-6 54 15,-1 7 8-15,-3-1 2 0,3 4 0 0,1-10-52 0,-1 3-12 16,-3-3 0-16,0-3 0 0,0 0 0 0,0 0 0 15,-4 0 0-15,4-3 0 0,0-3 0 0,0-4 0 16,0 1 0-16,3 0 0 0,4-1 0 0,0-6 0 16,0 4 0-16,3-4 0 0,-3-3 54 0,7 1 8 15,11-4 2-15,0 9 0 0,-1-6-52 0,4-3-12 16,7 3 0-16,1 7 0 0,-1-10 17 0,0 13 1 16,0-4 0-16,4-3 0 0,-8 7-29 0,8 6-5 15,-4-3-2-15,-3 6 0 0,0 0 18 0,-4 0 0 0,3 0 0 16,-3 9 0-16,1 0 0 0,-5 7 0 0,1 3 0 15,-1 0 0-15,-3-4 0 0,-3 4 0 0,-1 0 8 0,1 6-8 16,-8-6 8-16,1 6-8 0,-4-3 0 0,0-6 0 16,-4 9 8-16,-3-6-8 0,0-1 0 0,0-8 9 15,0 9 0-15,-7-10 0 0,3 0 0 0,0-2 0 16,1 2-9-16,2-3 0 0,1-3 0 0,4-3 0 16,-1 0 9-16,-3-9 3 0,4 6 1 0,2-3 0 15,-2-4 2-15,3 1 0 0,0-7 0 0,3 7 0 16,8-10-6-16,-4 3-1 0,3 4 0 0,1-4 0 15,6-3-8-15,-3 4 8 0,-3 2-8 0,7-3 8 16,-1 1-8-16,4 5 0 0,-3 1 0 0,-1-1 0 16,1 7 0-16,-4-3 0 0,4 6-14 0,-11 0 5 15,0 0 9-15,7 0 0 0,-4 0 0 0,4 9-8 16,-3-2-6-16,-4 2-1 0,3 4 0 0,-3 2 0 16,0-5-119-16,0 5-24 0,-3-2-5 0,-1 3-700 15</inkml:trace>
  <inkml:trace contextRef="#ctx0" brushRef="#br0" timeOffset="270286.4224">17364 4307 230 0,'7'-4'20'0,"-4"-2"-20"0,8-3 0 0,-4 9 0 15,0-10 188-15,0 10 34 0,0-9 6 0,0 3 2 16,4-4-138-16,3 7-28 0,0-3-6 0,0 3-1 16,0-4-33-16,4 7-8 0,-4-3 0 0,0-3-1 15,4 3-4-15,-4-3-1 0,3-1 0 0,-2-2 0 16,2-1 6-16,-3 1 0 0,4 0 1 0,-4-1 0 16,0 1 14-16,0-1 2 0,0 1 1 0,4-7 0 15,-4 7 6-15,4 0 2 0,-1-1 0 0,1 1 0 16,0-1-8-16,-1-5-2 0,5 5 0 0,-5 1 0 15,4-1-19-15,0-5-4 0,4 2-1 0,3-2 0 16,4 5-8-16,-4-6 8 0,4-2-8 0,0 2 8 16,-4 3-8-16,4-2 10 0,-4-4-10 0,4 0 10 15,3 3-10-15,-3 4 0 0,0-10 0 0,3 3 8 16,-3 0-8-16,3 0 0 0,-3 4 0 0,3-4 0 16,4 6 0-16,-4-9 8 0,0 10-8 0,4-7 0 0,-4-3 17 0,1 3-1 15,-1 1-1-15,4-1 0 0,-4 3 4 0,4-3 1 31,3 0 0-31,0 1 0 0,-3 2-9 0,0-3-2 0,3 3 0 0,1-2 0 16,-1 5-9-16,-3-3 0 0,-4 1 0 0,0 2 0 16,1-2 0-16,-5-4 0 0,-2 0 0 0,2 3 0 15,5-3 0-15,-1 4 8 0,0-4-8 0,-3 0 0 16,3 0 0-16,-3 4 0 0,0-4 0 0,3 3 0 16,0-3 0-16,1 0 0 0,-1 1 0 0,0-7 0 15,0 6 0-15,-3 0 0 0,4 0 0 0,2-6 0 16,1 9 0-16,0-2 0 0,-4-8 0 0,4 14 0 15,-4-7 0-15,4 3 0 0,0 1 8 0,0 5-8 16,-4-2 0-16,4-4 8 0,-7 0-8 0,3 4 8 16,0-4 0-16,4 4-8 0,0-10 12 0,-4 9-4 15,-3-3-8-15,3-2 10 0,4 2-10 0,0-3 10 0,-1 7-10 16,-2-10 0-16,-1 9 0 0,0-3 0 0,1-2 0 0,-8-1 0 16,4 0 0-16,-1 0 0 0,1 4 0 0,3-1 0 15,-3-3 0-15,3 0 0 0,4 4 0 16,-4-4 0-16,1 6 0 0,-1-3 0 0,0 1 0 0,0 5 8 15,-3-2-8-15,0-4 8 0,0 10-8 0,0-3 0 16,3-4 9-16,-3-3-9 0,3 7 0 0,0-1 8 16,4-5-8-16,-4-4 0 0,0 0 0 0,4 3 9 15,0 4-9-15,0-4 0 0,-4-3 0 0,0 4 0 16,1-4 0-16,-1 0 0 0,0 3 0 0,1-2 0 16,-8 5 0-16,3-3 0 0,5 1 0 0,-4 2 0 15,-1-2 0-15,5-1 0 0,-1 6 28 0,-3-2-2 0,-8-4 0 16,1 13 0-16,3-13-26 0,0 7 8 0,4-7-8 0,-4 7 0 15,-3-1 0-15,0 1 0 0,3-7 0 0,4 7 0 16,-8-4 0-16,1 4-12 0,3-7 0 0,4 1 1 16,0-4 11-16,0 3 0 0,-1-3 0 0,1 10 0 15,7-10 0-15,-4 3 11 0,-3 4-3 0,0-4 0 16,-4 7 3-16,4-7 0 0,-4 4 0 0,-3-4 0 16,3 3-11-16,0-2 8 0,0 5-8 0,0-5 8 15,1-7-8-15,2 6 0 0,5 0 0 0,-1 7 8 16,0-4-8-16,4-2 0 0,-4-1 0 0,4-3 0 15,4 10 0-15,-5-7 8 0,1-3-8 0,-4 10 0 16,1-4 0-16,-1 4 8 0,-3-7-8 0,-1 1 0 16,-2 2 0-16,2-3 0 0,1 7 0 0,-4-7 0 15,-3 7 0-15,0-1 0 0,-1 1 0 0,5-7 0 0,-1 13 0 16,-3-12 0-16,-1 5 8 0,1 7-8 0,0-3 0 0,-1 3 0 16,-2-4 0-16,-1 1 0 0,-4-3 0 0,5 6 0 15,-5-7 0-15,4 4 0 0,1-4 0 0,-5 7 0 16,8-3 0-16,-8 3 8 0,5-13 0 15,-5 16 0-15,1-9 0 0,3 3 0 0,0-4 0 0,-3 7 0 16,0-3 0-16,-8 3 0 0,4-4-8 0,-3 1 12 16,3 6-12-16,0-3 12 0,0-3-12 0,-3 6 0 15,3-3 9-15,0 3-9 0,-3-7 0 0,3 7 8 16,-4-9-8-16,4 9 0 0,-3 0 0 0,-4-3 0 16,4-4 0-16,3 7 8 0,-4-9-8 0,4 9 0 15,-7-3 0-15,4-3 8 0,-4-1-8 0,0 4 0 16,-7 3 0-16,0 0 0 0,0 0 13 0,11 0-1 15,-11 0-1-15,7 0 0 0,-7 0-11 0,0 0 0 16,7 0 0-16,3 0 0 16,-6 0-24-16,-4 0-8 0,11 3 0 0,-4 4-1 15,0-1-73-15,0-3-14 0,-4 6-4 0</inkml:trace>
  <inkml:trace contextRef="#ctx0" brushRef="#br0" timeOffset="271161.2114">24677 1067 799 0,'0'0'35'0,"0"0"8"0,0 0-35 0,0 0-8 15,0 0 0-15,0 0 0 0,7 0 65 0,-4 0 11 16,-3 0 3-16,7-9 0 0,1 9-49 0,-8 0-10 15,0 0-1-15,7 0-1 0,0 0-5 0,0 0-1 16,0 0 0-16,0 0 0 0,0 0-12 0,-7 0 0 16,3 0 0-16,8 0 0 15,-4 0-19-15,0-3-9 0,-3-4-3 0,3 7 0 16,0-3-2-16,0-3-1 0,0 3 0 0,0 3 0 0,0-13 34 0,3 10 9 16,5-6 1-16,-5 3 0 0,1-4 23 0,6 7 5 15,-2-6 1-15,2 2 0 0,1 1 0 0,-1 3 0 16,-2-7 0-16,2 10 0 0,1-6-8 0,-4-3-2 15,-3 6 0-15,3-4 0 0,0 7-5 0,-4 0 0 16,1 0-1-16,-4 0 0 0,4 0 4 0,-1 0 1 16,-3 0 0-16,4 0 0 0,-4 7-12 0,0-7-1 0,3 0-1 0,-2 0 0 15,-8 0-14-15,0 0 0 0,0 0 8 0,0 0-8 16,0 0 0-16,0 0 0 0,0 0 8 0,0 0-8 16,0 0 0-16,-8 3 0 0,1 6 0 0,-3-3 0 15,-1-2 0-15,1-4 9 0,-4 6-9 0,-4-3 8 16,4 3-8-16,0-6 8 0,3 7-8 0,-3-4 8 15,0 6-8-15,0 1 0 0,3-10 0 0,1 0 8 16,-1 6-8-16,8-3 0 0,3-3 0 0,-8 0 8 16,1 6-8-16,4-6 0 0,-4 0 0 0,7 0 0 15,-4 3-41-15,-3 4-4 16,0-1-1-16,0-3-420 0,0 6-84 0</inkml:trace>
  <inkml:trace contextRef="#ctx0" brushRef="#br0" timeOffset="272020.6093">21163 2253 1638 0,'4'-10'72'0,"-1"4"16"0,-3 3-71 0,4-4-17 15,-1-2 0-15,1 6 0 0,-4 3 68 0,10-6 9 16,-3 6 3-16,4-3 0 0,-4-4-44 0,4 7-8 16,-1 0-1-16,1 0-1 0,-1 0-26 0,1 0 8 15,0 0-8-15,-1 0 0 0,1 0 0 0,3 0 8 16,-4 0-8-16,1 0 0 0,3-3 10 0,0 3-10 15,0 0 12-15,0 0-12 0,4 0 9 0,0 0-9 16,-1 0 0-16,1 0 9 0,0-6-9 0,3 0 0 16,-4 6 0-16,5-4 0 0,-8 4 0 0,7-6 0 0,0-3-12 0,4 9 12 15,-4-10-13-15,0 7 5 0,4-3 8 0,-1-3-13 16,1-1 13-16,-4 10 0 0,-3-6 0 0,3 3 0 16,0-4 0-16,0 7 0 0,-6-3 0 0,2-3-9 15,-3 6 9-15,4 6 0 0,-7-6 0 0,3 0 0 16,-14 0 0-16,10 0 0 0,4 0 0 0,-3 0 0 15,-11 0 0-15,0 0 0 0,7 3 8 0,-7-3-8 16,0 0 13-16,0 0-1 0,0 0-1 0,0 0 0 16,0 0 3-16,0 0 1 0,0 0 0 0,0 0 0 15,0 7 1-15,-7 2 1 0,-4 1 0 0,1 5 0 16,-8-2-9-16,4 2-8 0,0 4 9 0,-7 0-9 16,-11 6 23-16,4 0-2 0,7 3 0 0,-8-9 0 15,-9 10-9-15,-1 2-3 0,0-3 0 0,4 0 0 16,-1 1-9-16,1 5 10 0,0 1-10 0,3-1 10 15,0-6-10-15,4 0 0 0,0 7 0 0,0-7 0 16,-4-3-160-16,-3 3-35 0,-32 16-6 16,10-9-2-16</inkml:trace>
  <inkml:trace contextRef="#ctx0" brushRef="#br0" timeOffset="274941.7428">17512 4250 288 0,'0'0'25'0,"0"0"-25"16,0 0 0-16,0 0 0 0,7-9 52 0,-4 2 6 15,-3 7 1-15,4-9 0 0,0 0 7 0,-4 9 2 16,3-7 0-16,1 4 0 0,-1-3-26 0,4-4-5 16,-7 10-1-16,0 0 0 0,4-3-8 0,-4 3-3 15,0 0 0-15,0 0 0 0,0 0 8 0,7 0 2 16,-7 0 0-16,0 0 0 0,7 3-5 0,-7-3-1 0,0 0 0 0,7 7 0 15,-7-7-8-15,7 3-1 0,-7-3-1 0,7 6 0 16,-3 4 7-16,-4-10 2 0,0 0 0 0,10 6 0 16,-3-3 0-16,0 6 0 0,4-9 0 0,-4 7 0 15,3-4-2-15,-3 3 0 0,4-3 0 0,-4-3 0 16,4 6-3-16,-1-2-1 0,1-4 0 0,-1 6 0 16,5-6-10-16,-5 9-1 0,8-9-1 0,-4 7 0 15,0-4-10-15,0 6 0 0,4-9 0 0,-1 6 8 16,5 4-8-16,-5-7 0 0,1 3 0 0,3-6 0 15,4 10 0-15,-1-10 8 0,5 9-8 0,-1-3 8 16,-3-3-8-16,3-3 0 0,0 7 0 0,-3-7 0 16,3 3 8-16,0-3-8 0,0 0 12 0,4 0-4 15,-4 0 0-15,4 0 0 0,-4 0 0 0,1 6 0 0,2-6 11 16,1 3 1-16,0-3 1 0,-1 10 0 0,5-4-21 16,-1 3 0-16,-3-2 0 0,0-4 0 0,3 6 0 15,-7 1 0-15,0-4 0 0,4-3 0 0,-4 3 8 0,4 4-8 16,-4-10 8-16,0 6-8 0,4-3 0 0,0-3 0 15,0 0 0-15,-1 6 0 0,1-3 0 0,3-3 0 16,4 0 0-16,-3 0 8 0,-5 0-8 0,1 0 12 16,-4 0-4-16,0 0 0 0,1 7 0 0,-5-7 0 15,-2 3 0-15,2-3 0 0,1 0 6 0,0 0 2 0,-4 0 0 0,0 0 0 16,7 6-7-16,0-6-1 0,-6 3 0 0,2-3 0 16,1 7 1-16,3-7 0 0,-3 0 0 0,7 3 0 15,-8-3-9-15,5 0-11 0,-5 0 3 0,1 0 0 16,-4 0 8-16,0 0 14 0,0 0-3 0,1 0-1 15,-1 0-10-15,-4 0 0 0,1 0 0 0,3 0-11 16,0 0 11-16,1 0 12 0,-5 0-2 0,-3 6-1 16,4-6-1-16,0 0-8 0,-4 0 12 0,0 0-4 15,0 3-8-15,-3 3 10 0,-1-6-10 0,8 0 10 16,-8 7-10-16,4-7 8 0,1 3-8 0,-1-3 8 0,0 0-8 16,0 0 8-16,4 0-8 0,-4 0 8 0,0 0-8 15,3 0 0-15,-3-3 0 0,1 3 0 0,2-7 0 16,-3 7 0-16,0 0 0 0,1 0 0 0,-5 0 0 0,1-6 12 15,3 3-12-15,-4 3 12 0,1 0 17 0,0 0 4 16,-1 0 1-16,1 0 0 0,3 0-34 0,-4 0-12 16,5-6 0-16,-1 6 0 0,0 0 12 0,3-3 0 15,1 3 0-15,0-7 0 0,3 4 8 0,-3-3-8 16,-1 3 0-16,1-4 0 0,-1 4 11 0,-2-3-11 16,-1 3 10-16,0-3-10 0,-4 6 12 0,4-7-4 15,1 4-8-15,-5 3 12 0,-3 0-4 0,4 0 0 16,-1 0-8-16,1 0 12 0,0-6-12 0,-1 6 0 0,1 0 8 0,-4 0-8 15,0 0 0-15,-7 0 0 0,7 0 0 0,-7 0 0 16,7 0 8-16,-7 0-8 0,0 0 0 0,0 0 0 16,0 0 8-16,0 0-8 0,11 0 0 0,-11 0 9 15,0 0-9-15,0 0 0 0,0 0 0 0,0 0 0 16,0 0-20-16,0 0-2 0,0 0-1 0,-4 9-652 16,0-2-130-16</inkml:trace>
  <inkml:trace contextRef="#ctx0" brushRef="#br0" timeOffset="275472.9416">19787 4056 1558 0,'4'-10'34'0,"-1"4"7"0,1-3 2 0,-1 5 1 0,1-2-35 0,3 3-9 0,4-3 0 0,-4 6 0 16,3-3 55-16,1 3 9 0,-1-7 1 0,1 14 1 16,3-4-53-16,-3 3-13 0,6-3 0 0,-3 3 0 15,-7-2 0-15,4 5 0 0,7 4 8 0,-4-4-8 16,3 0 10-16,-2 4-1 0,-1-4 0 0,3 7 0 16,1 0 10-16,0-4 1 0,-4 4 1 0,3 3 0 15,1-4 9-15,-4-2 2 0,4 3 0 0,-4-1 0 16,-4-2-13-16,5 2-3 0,-5-5 0 0,4 6 0 15,-3-4 10-15,-1-2 2 0,1-1 0 0,-8 0 0 16,1 7-4-16,3-7 0 0,-7 7 0 0,0-3 0 16,0 2-6-16,-3 1-2 0,-5 3 0 0,1 0 0 15,-3-1-3-15,-8 8-1 0,1-1 0 0,-1 3 0 0,0-3 5 0,-3 3 1 16,-4 0 0-16,1 1 0 0,-1-4-18 0,0 3 8 16,1 0-8-16,-1 7 0 15,-3-1-66-15,0-6-20 0,3 4-4 0,-3-4-1 16</inkml:trace>
  <inkml:trace contextRef="#ctx0" brushRef="#br0" timeOffset="279830.6886">17498 4350 1148 0,'0'0'25'0,"0"0"6"0,0 0 1 0,0 0 0 0,0 0-32 0,7-9 0 0,-4 9 0 0,-3 0 0 15,7-9 15-15,-3 9-3 0,-4 0-1 0,3-7 0 16,-3 7-11-16,0 0 12 0,0 0-12 0,8-9 12 16,-8 6-12-16,0 3 0 0,0 0 9 0,0 0-9 0,0-6 36 0,0 6 4 15,0 0 0-15,-8-4 0 0,8 4-15 0,-7-6-2 16,0 6-1-16,-3 0 0 0,10 0 10 0,-4 0 1 16,-6 6 1-16,6-2 0 0,-3-4-34 0,7 0 0 15,0 0 0-15,-7 6 0 0,7-6 0 0,0 0 0 16,0 0 0-16,0 0 0 0,0 0 20 0,0 0-4 15,0 0 0-15,0 0 0 0,0 0 16 0,0 0 2 16,0 0 1-16,0 0 0 0,0 0-3 0,0 0 0 16,0 0 0-16,0 0 0 0,0 0-9 0,0 0-3 15,0 0 0-15,0 3 0 0,0-3-1 0,0 9-1 16,4 4 0-16,-4-13 0 0,0 3-18 0,3 6 8 16,-3-9-8-16,0 10 0 0,0-10 10 0,4 9-10 15,-4-9 8-15,3 10-8 0,4-4 0 0,-7-6 0 0,0 0 0 0,7 9 0 16,-7-9 0-16,4 10 0 0,-4-10 0 15,7 6 0-15,-4 3 0 0,4-5 0 0,0 5 8 0,1-3-8 16,-5 4 16-16,4-1-1 0,0-3-1 0,0 4 0 16,-3-1 1-16,6-6 0 0,-3 13 0 0,4-7 0 15,0-2-4-15,3 2-1 0,-7-6 0 0,7 7 0 16,-4-1-10-16,5-3 8 0,-1 4-8 0,-4-1 8 16,4 0-8-16,-3 1 0 0,3-1 9 0,0 7-9 15,0-13 8-15,-3 13-8 0,3-7 8 0,4 1-8 16,-8-1 0-16,8 7 9 0,-4-7-9 0,0 7 0 15,0-4 12-15,4-2-4 0,-4 5 0 0,4 4-8 16,-4-9 0-16,0-1 0 0,0 7 0 0,0-1 0 16,4-2 11-16,-1 6-2 0,4-10 0 0,-3 7 0 15,0-7-9-15,3 7 0 0,-3-7 0 0,3 1 0 0,-7 5 0 16,7-2 0-16,-7-4 0 0,4 1 0 16,-4 5 0-16,0-5 12 0,0-1-12 0,0 7 12 0,0-7 0 0,0 1 1 15,0 5 0-15,1-5 0 0,-1 2 0 16,0-2 0-16,3-1 0 0,-2 7 0 0,-1-7-5 15,3 7 0-15,1-7-8 0,-4 7 12 0,4-13-12 0,-8 7 11 16,4 5-11-16,0-5 10 0,1-1 3 0,2 0 1 16,-3 7 0-16,4-6 0 0,-7-1-14 0,3-6 0 15,3 3 0-15,-3 4 0 0,1-1 9 0,-5 7-1 16,4-13 0-16,0 6 0 0,0 7-8 0,1-6 0 16,-5-1 0-16,4 0 0 0,0 1 0 0,0 5 0 15,-3-5 0-15,3-1 0 0,0 7 0 0,4-7 0 16,0 1 0-16,-1-1 0 0,1 1 0 0,0-1 0 0,3 0 0 15,0 1 0-15,4-1 0 0,-4-3 0 0,3 4 0 16,1-1 0-16,-4 7 0 0,4-7 8 0,-4 1-8 0,4-1 8 16,-4 1-8-16,0-1 0 0,0 7 0 0,-3-4 0 15,0-2 0-15,-1 5 0 0,1 1 0 0,-4-3 0 16,0-4 0-16,4 3 0 0,-4 1 0 0,0 3 0 16,0-4 0-16,4 4 0 0,-4 3 10 0,3-10-10 15,-2 1 11-15,2 5-11 0,4-5 10 0,4 5-10 16,0-2 9-16,-1-4-9 0,-6 1 8 0,3 5-8 15,4-5 0-15,-4-1 0 0,4 7 8 0,-4-7-8 16,0 7 0-16,4-7 0 0,-4 4 0 0,0-4 8 16,0 1-8-16,0 5 8 0,-3 1-8 0,0-7 8 15,-1 4 2-15,5 3 0 0,-5-7 0 0,4 7 0 16,1-4-2-16,-1-5-8 0,0 8 12 0,7-2-4 0,-3-4-8 16,-1 1 0-16,5 5 9 0,-5-5-9 0,-2 5 14 15,2-2-2-15,1-4 0 0,-4-2 0 0,4 8-12 16,0-5 0-16,-1 2 0 0,-6-2-10 0,3 5 10 0,-3 4 16 15,3-3-4-15,-4-4-1 0,-2 4-11 0,2 3 8 16,1 0-8-16,3-4 8 0,-7 4-8 0,7 0 12 16,-3-3-12-16,0 2 12 0,-1-2-12 0,1-3 0 15,3 2 0-15,0 4 0 0,0-3 0 0,1-4 0 16,-5 4 8-16,1-7-8 0,7 7 0 0,-4-3 0 16,0-4 0-16,4 7 0 0,-4-7 0 0,0 10 0 15,4-10 0-15,-4 7 0 0,0 3 0 0,-3-10 0 16,3 1 0-16,0 5 0 0,-3 1 0 0,-1-3 0 0,4 5 0 15,0-2 0-15,4 3 8 0,-4-3-8 0,-3 2 8 0,7 1-8 16,-1-3 14-16,1-4-2 0,0 4-1 16,-1 3 0-16,1 0-11 0,3-4 10 0,-3 4-10 15,3 0 10-15,-3-3-10 0,3 3 0 0,-3-1 0 0,0-2 0 16,-4 3 0-16,0-3 0 0,4-4 8 0,-4 4-8 16,3 3 0-16,-2-1 0 0,-1-8 0 0,0 6 0 15,0 2 0-15,0 1 0 0,8-3 0 0,-8 3 8 16,0-4-8-16,0-2 0 0,4 3 0 0,-1-1 0 15,-2-2 17-15,-1 2 2 0,-4 4 0 0,8-3 0 16,-4-7-19-16,0 4 0 0,-6-4 0 0,2 7 0 16,4-7 0-16,-3 1 0 0,0-4 0 0,-4 3 0 15,-4 1 0-15,4-1-19 0,4 1 3 0,-7-1 0 16,-1 0 16-16,1-2 0 0,3-4 0 0,0 3 0 0,-3 4 0 16,-1-1 0-16,4-3 0 0,0-3 0 0,1 4 0 15,-1-4 0-15,-4 6 8 0,4-9-8 0,4 6 0 16,-7 4 0-16,-1-7 0 0,-3 3 0 0,7 1 8 0,0-4-8 15,-7 3 0-15,1-3 0 0,-8-3 0 0,7 6 8 16,3-2-8-16,-3 5 0 0,-7-9 0 0,4 6 8 16,6-3-8-16,-3 4 0 0,4 2 0 0,-8-9 0 15,8 9 0-15,0-9 0 0,3 10 0 0,-4-4 0 16,1-3 0-16,0 4 0 0,3-4 0 0,-4 3 0 16,1-6 0-16,-4 9 9 0,0-9-9 0,4 10 8 15,-1-4-8-15,-3-3 8 0,-7-3 0 0,7 6 0 16,4-2 0-16,-1 5 0 0,-3-3-8 0,0-6 0 15,4 10 0-15,-4-10 8 0,4 9-8 0,-4 0 0 0,3-2 0 16,1-4 8-16,-1 6-8 0,1-9 8 0,-4 7-8 0,0-4 8 16,7 3-8-16,-3 3 0 0,-1-9 0 0,1 10 0 15,0-4 0-15,3-3 0 0,0 7 8 0,-4-4-8 16,1-6 0-16,0 3 0 0,6-3 0 0,-3 6 0 16,-7-3 0-16,4 4 0 15,7 2 0-15,-4-9 0 0,0 6 0 0,-4-6 0 16,-3 3 8-16,4 4-8 0,7-7 0 0,-4 3 0 0,-11 3 0 0,8-3 0 15,7-3 0-15,-4 7 10 0,-4-7-10 0,4 3 10 16,-3 3-10-16,0-6 0 0,3 6 0 0,-4-3 0 16,-10-3 0-16,7 0 0 0,4 10 11 0,-1-10-11 15,1 6 0-15,-4-3 0 0,4-3 0 0,-11 0 0 16,7 6 0-16,-7-6 8 0,0 0-8 0,10 4 0 16,1 5 0-16,-11-9 0 0,0 0 0 0,7 0 0 15,0 6 0-15,-7-6 0 0,0 0 8 0,11 10-8 0,-4-4 0 16,-7-6 0-16,10 3 0 0,-10-3 0 0,7 6 0 15,4-3 0-15,-4 4 0 0,-7-7 0 0,7 3 0 0,-7-3 0 16,11 0 0-16,-11 0 0 0,0 0 0 0,7 9 0 16,0-2 0-16,-7-7 0 0,10 3 24 0,-3 3 4 15,-7-6 2-15,7 6 0 0,0 4-30 0,1-7-8 16,-1 6-1-16,3-9 0 0,-3 6 9 0,4-2 0 16,-1-4 0-16,1 6 0 0,3-3-17 0,7-3-5 15,0 0-1-15,4-3 0 16,0-3-181-16,-8-4-37 0</inkml:trace>
  <inkml:trace contextRef="#ctx0" brushRef="#br0" timeOffset="282033.2981">19773 5555 172 0,'-10'0'16'0,"10"0"-16"0,-7 0 0 0,3-4 0 16,-3-2 159-16,0 6 29 0,-4 0 5 0,1 0 2 0,6 0-95 0,-3 0-20 16,0-6-3-16,0 6-1 0,7 0-41 0,-3 0-9 15,3 0-2-15,-8-3 0 0,5 3-35 0,3 0-7 16,-7 0-2-16,0 0 0 0,-4-7 4 0,4 7 0 16,7 0 0-16,0 0 0 0,0 0 16 0,-3 0 11 15,-4 0-2-15,7 0 0 0,0 0 36 0,0 0 7 16,-7-3 2-16,7 3 0 0,0 0 9 0,0 0 1 15,0 0 1-15,0 0 0 0,0 0-23 0,0 0-5 16,3 10-1-16,1-1 0 0,3 1 8 0,0-1 0 16,3 0 1-16,1-2 0 0,-1 5 1 0,1-6 0 15,3 4 0-15,-3 6 0 0,3-7-26 0,-4 4-6 16,5 2-1-16,-1 1 0 0,-4 3-13 0,1-1 0 16,-1 1 0-16,-3 0 0 0,1 6 12 0,2-6-1 0,-3 9 0 15,0-6 0-15,0 0 1 0,4-3 1 0,-4 3 0 16,0-3 0-16,0 0-13 0,4-1 0 0,-1-8 8 15,1 9-8-15,-4-10 0 0,3 7 0 0,-3-7 8 0,4 0-8 16,0 1 0-16,-8-1 8 0,4 1-8 0,-3 2 0 16,-1-9 20-16,-3 7-1 0,-3-1-1 0,3 1 0 15,-4-4 16-15,-3 3 3 0,4 1 1 0,-8-1 0 16,0 1-5-16,1-1-1 0,-1 0 0 0,-3 1 0 16,4 5-11-16,-4-5-2 0,-1-1-1 0,1 1 0 15,-3-4-2-15,-1 3 0 0,-3 1 0 0,0 5 0 16,-4-5 9-16,-3-7 2 0,-4 6 0 0,0 1 0 15,1 2-27-15,-5-2 0 0,-3 2 0 0,4-2-11 16,0 5 11-16,0 4-8 0,-4-9 8 0,7 5-8 16,4-5-16-16,0-1-2 15,-1 0-1-15,5 1 0 0,-1-4-171 0,4-3-34 16</inkml:trace>
  <inkml:trace contextRef="#ctx0" brushRef="#br0" timeOffset="287561.8794">17300 4579 914 0,'0'0'20'0,"0"0"4"0,0 0 0 0,0 0 3 0,0 0-27 0,4-6 0 0,3 3 0 0,-7 3 0 16,7-6 37-16,3-1 3 0,-2 4 0 0,-1-3 0 16,0 6-18-16,-4-3-3 0,8-3-1 0,-11 6 0 15,0 0 5-15,7 0 1 0,-7 0 0 0,7 0 0 16,0 0 8-16,-7 0 3 0,0 0 0 0,0 0 0 16,0 0-12-16,0 0-3 0,0 0 0 0,0 0 0 15,0 0 18-15,0 0 3 0,0 0 1 0,0 0 0 16,0 0-16-16,0 0-3 0,0 0-1 0,0 0 0 15,0 0 17-15,0 0 3 0,7-4 1 0,-7 4 0 16,0 0-22-16,0 0-4 0,3-6-1 0,-3 6 0 0,0 0 1 0,8-3 0 16,-1-3 0-16,0 6 0 15,-4-10-8-15,-3 10-1 0,7 0-8 0,-7 0 12 16,4-9-12-16,-4 9 9 0,0 0-9 0,0-6 8 16,0 6-8-16,3-3 0 0,1-4 0 0,-4 7 0 15,0 0 0-15,3-3 0 0,-3 3 0 0,0 0 0 16,0 0 0-16,4-6 0 0,-1-4 0 0,-3 10 0 15,0 0 0-15,0 0 0 0,4 0 0 0,-4 0 0 0,0 0 0 0,0 0 0 16,0 0 0-16,0 0 0 0,7-3 0 16,0 6 0-16,-7-3 0 0,0 0 0 0,0 0 15 0,0 0-3 15,4 0 0-15,-4 0 0 0,3 10 4 0,4-1 0 16,-3 1 0-16,3 5 0 0,-4-5-4 0,1 9 0 16,-1-4 0-16,4 10 0 0,0-3 4 0,-3 3 0 15,-1 0 0-15,5 4 0 0,2-1 9 0,-3 0 3 16,0 7 0-16,4-4 0 0,-1-3-16 0,-3 0-4 15,4 7 0-15,0-7 0 0,-4 0-8 0,3 4 0 16,-3-4 0-16,4 0-11 0,-1 0 11 0,-2-3 0 16,-1 10 0-16,3-7 8 0,-3 7-8 0,0-7 0 15,4 6 0-15,-4 4 8 0,0-3-8 0,4 2 0 0,-1 4 0 0,1-3 8 16,-1-1-8-16,4-2 0 0,-3 9 0 0,3-1 0 16,0 1 0-16,0 3 0 0,8 4 0 0,-5-4 0 15,1 6 0-15,3 0 9 0,-7-6-9 0,7 7 0 16,0-4 0-16,1 3 0 0,2 4 0 0,4-4 0 15,-6 0 0-15,2 7 0 0,-2-4 0 0,2-3 0 16,1 7 0-16,3-7 0 0,-3 4 0 0,-1 2 0 16,1-2 0-16,3 6 0 0,-3-4 0 0,3-2 0 15,1 5 0-15,-1-8 0 0,0 5 0 0,4-2 0 16,-1 5 8-16,5 1-8 0,-1-3 0 0,0 2 0 16,4-5 0-16,-4-4 0 0,1 0 0 0,2 1 0 15,-2-1 16-15,3 0-4 0,-1 1-1 0,5-1 0 16,-1 0 4-16,0 4 1 0,-3-4 0 0,0-3 0 15,3 3-7-15,4-5-1 0,-7 5 0 0,7 0 0 0,-7-3 2 16,3-3 0-16,-3 7 0 0,3-1 0 0,0 0-10 0,4-6 12 16,4 3-12-16,-1-2 12 0,1-5-1 15,-1 4 0-15,0-3 0 0,-3 0 0 0,4 0-11 16,-5 0 0-16,1-6 9 0,0 6-9 0,0-1 10 0,3 5-2 16,-6-8-8-16,3-2 12 0,-1 0-1 0,1 5-1 15,-3-8 0-15,-5 3 0 0,1-4-10 0,0 1 8 16,0 2-8-16,0-2 8 0,-1-1 12 0,1 1 1 15,0-7 1-15,0 6 0 0,0-5-22 0,-1 5 0 16,1-6 0-16,0 1 8 0,-4-4-8 0,1 0 0 16,-5-3 0-16,5 0 8 0,-1 0-8 0,0 3 0 15,0-7-11-15,1 1 11 0,-1 6 0 0,4-6 12 0,-4 6-1 16,0-6 0-16,1 0 1 0,-5 0 0 0,5 6 0 0,-8-6 0 16,4 6-12-16,-1-6 12 0,-2-1-12 0,2 1 12 15,-2 6-12-15,-1-6 12 0,4-3-12 0,-4 3 12 16,-3-1-12-16,3-2 0 0,7 3 0 0,-7 0 8 15,-10-4 2-15,7 1 0 0,3-3 0 0,4 2 0 16,-8-2-1-16,4 2 0 0,-3 4 0 0,3-3 0 16,1-3-9-16,-5 2 0 0,1-5 0 0,-4 5 0 15,7-2 15-15,-3 3-3 0,0-1 0 0,-1-2 0 16,-2 2-12-16,2 1-16 0,1-3 3 0,-4-4 1 16,-3 7 12-16,3-7 0 0,4 1 0 0,-4 5 0 15,-4-5 0-15,5 2 0 0,2-2 0 0,1 2 0 16,0 1 0-16,-1-4 0 0,-2 0 0 0,-1 1 0 15,3-1 0-15,1 7 0 0,-7-7 0 0,-1 1 0 16,8-1 0-16,-7 1 0 0,3-4 10 0,-3 3-10 16,-1 1 10-16,1-1-10 0,3-3 12 0,-3-3-12 0,-1 7 13 15,1-4-4-15,7 4-1 0,-4-4 0 0,-7-3 0 16,4 6-8-16,10-9 12 0,-7 10-4 0,4-4-8 0,-4-3 8 16,-4 3-8-16,1 4 8 0,7-4-8 0,-4-3 0 15,-3 4 0-15,3-4 0 0,-4 6 0 0,1-3 0 16,-4-2 0-16,4 2 0 0,-4-3 0 0,4 3 0 15,-1-3 0-15,-3 4 0 0,0-1 0 0,4-3 0 16,0 6 0-16,-4-2 0 0,3-4 0 0,1 3 0 16,-4-3 8-16,4 7-8 0,-1-4 0 0,1 0 0 15,0-3 0-15,-1 7 0 0,1-4 0 0,3-3 0 16,-3 3 0-16,3-2 0 0,-3 5 0 0,-1-9 8 0,4 6-8 16,-3 4 8-16,3-4-8 0,-3-3 0 15,-1 6 9-15,1-2-9 0,3-4 0 0,-3 6 8 0,0-2-8 0,-1 2 0 16,1-9 0-16,0 9 0 0,-1 1 0 0,4-4 8 15,-3-3-8-15,3 3 0 0,0-2 0 16,0 2 0-16,1-3 0 0,-1 3 0 0,0-3 0 0,4 4 0 16,-4 2 0-16,4-3 0 0,-4-3 0 0,3 4 0 15,1-4 0-15,0 3 0 0,-1-3 0 0,-2 4 0 16,-1-7 0-16,3 3 0 0,-2 3 0 0,2 0 0 16,-2-3 0-16,-1-3 8 0,0 10-8 0,0-10 0 15,4 0 0-15,-1 6 0 0,5-6 0 0,-1 0 0 16,0 3 0-16,0-3 0 0,1 0 0 0,-1 0 8 15,3 0-8-15,-2 0 0 0,-5 0 0 0,5 0 0 16,-5 0 0-16,1 0 0 0,0 0 0 0,-1 0 0 16,1 0 0-16,0 0 0 0,-1-3 0 0,1 3 8 0,3-6-8 15,4 6 12-15,3 0-4 0,-3 0 0 0,3-3 2 0,1-4 1 16,3 7 0-16,-4 0 0 0,0-3-11 0,0-3 0 16,1 0 0-16,-1 3 0 0,-3-4 11 0,3 4-3 15,0-3-8-15,-3-4 12 0,7 1-12 0,-4 6-13 16,-3-10 2-16,3 4 1 0,-3 0 18 15,7 5 3-15,-4-5 1 0,0 0 0 0,0-1-12 0,1-2-16 16,-1 9 4-16,0-7 1 0,1 1 11 0,-5-7 0 16,5 7 0-16,2-1 0 0,-2 1 0 0,-1-1 0 15,4-5 0-15,-4 5 0 0,0-5 0 0,4 5 0 16,-4-9 0-16,1 10 0 0,3-10 0 0,-4 4 0 16,0 5 0-16,0-2 0 0,4-4 0 0,0 0 0 0,-4 4 0 15,1-4 0-15,-1 7 0 0,0-7 0 0,-3 3 0 0,0-2 8 16,-1 2-8-16,1-3 0 0,0 1 0 0,0 2 0 15,-4-2 0-15,-4-4 0 0,5-6 0 0,-1 6 0 16,0 0 0-16,-3-6 0 0,0 0 0 0,3 3 0 16,-4-3 0-16,5 0 0 0,-5 3 0 0,1-3 0 15,0 0 0-15,-4-4 0 0,4 4 0 0,-1-3 0 16,1 3 0-16,3-3 0 0,-3 3 0 0,0-4 8 16,-1 4-8-16,-3-3 8 0,4 3-8 0,-4-3 8 15,1 3-8-15,-1-3 0 0,0-7 0 0,0 7 8 16,0 0-8-16,0-1 0 0,1-2 0 0,2 3 0 15,-3 3 0-15,4-4 0 0,0-5 0 0,-4 6 0 16,0 3 0-16,4-4 0 0,-1 1 0 0,1-6 0 16,-4 6 10-16,4-1-2 0,-4-2-8 0,0 0 12 15,-3-1-12-15,3 4 0 0,-3 0 0 0,3-7 0 0,-3 10-10 16,-1-3 10-16,-3 0-8 0,4 0 8 0,-4 2 0 16,0-8 0-16,0 6 0 0,0 0 0 0,-3-4 0 0,0 4 0 15,3 0 0-15,-4-1 0 0,1-2 0 0,3-3 8 16,0 2-8-16,0 1 8 0,-3 3-8 0,3-7 0 15,-3 7 0-15,3 0 0 0,0-7 0 0,0 10 0 16,-4-3 0-16,5 0 0 0,-5 3 0 0,1-4 0 16,-4 1 0-16,0-3 0 0,-4 3 0 0,1 3 0 15,-4 3 0-15,3-4 8 0,-3 1-8 0,4-3 0 16,3 3 0-16,-3 3 0 0,-1-3 0 0,1 0 0 16,3 3 0-16,0-3 0 0,-7 0 0 0,10 0 0 0,-3 3 0 0,0-3 0 15,4 0 0-15,0 6 0 0,-4-9 0 16,0 9 0-16,3-6 0 0,-3 0 0 0,0 6 0 0,0-9 0 15,0 2 0-15,-3 8 0 0,0-7 0 0,-1 6-8 16,1 0 8-16,-1 0 0 0,1-6 0 0,-4 6 0 16,0 0 0-16,0 1 0 0,7-4 0 0,-4 9-8 15,1-6 8-15,-1-3 0 0,1 4 0 0,-1 5 8 16,1-9-8-16,-1 10 0 0,1-7-8 0,-1 3 8 16,4-9 0-16,-3 6 0 0,3 0 0 0,-3 0 0 15,-4 1 0-15,7-1 0 0,-4-3 0 0,1 0 0 16,3-3 0-16,-4 0 0 0,1 6 0 0,-1-6 8 15,1 6-8-15,-1-9 0 0,1 9 0 0,-1-6 0 16,1 6 0-16,3-6 0 0,-3 6 0 0,-4-6 0 16,10 6 0-16,-6 1 0 0,-4-8 0 0,7 8 0 15,-4-1 0-15,1 0 0 0,-1 0 0 0,1-6 0 16,-4 9 0-16,3-6 0 0,-3 0 0 0,0 1-8 0,0-5 8 16,0 11 0-16,0-4 8 0,4 0-8 0,-4-6 0 0,3 6 0 15,-3-6 0-15,4 6 0 0,-4 1 0 0,0-8 0 16,3 8 0-16,-3-1 0 0,4-6 0 0,-4 6 0 15,0 0 0-15,0-6 0 0,4 6 0 0,-4-6 0 16,0 6 0-16,0-3 0 0,0-3 0 0,0 0 0 16,0 0 0-16,0 3 0 0,0-3 0 0,0 0 0 15,0 3 0-15,0-3 0 0,0 6 0 0,-4-6 0 16,-3 0 0-16,3 3-8 0,1-3 8 0,-4 0 0 16,0 6 0-16,0-6-8 0,0 6 8 0,0 0 0 15,0-6 0-15,0 6 0 0,-1 1 0 0,1-1 0 16,0-6 0-16,0 6 0 0,0 0 0 0,0-6 0 0,-3 0 0 15,3 6 0-15,-1-6 0 0,1 6 0 0,-3-9 0 0,3 9 8 16,0 3-8-16,-7-2 0 0,10-7 0 0,-6 6 0 16,2 0 0-16,1-6 0 0,0 6 0 0,-3 0 0 15,3 0 0-15,0 1 0 0,0-4 0 0,-4 9 0 16,0-6 0-16,1 4 0 0,-1-4 8 0,1 3-8 16,6-3 0-16,-6 0 0 0,3 4 0 0,-4-4-8 15,-3 3 8-15,3 4 0 0,1-4 0 0,-4-3 8 16,3 0-8-16,0 4 0 0,1 5 0 0,3-8 0 15,-4 2 0-15,4 3 0 0,0-2 0 0,4 2 0 16,-5-3 0-16,5 1 0 0,-4-4 0 0,3 3 0 16,-3 4 0-16,4-4 0 0,-1 3 0 0,1-2 0 15,-1-1 0-15,1 4 0 0,-1-4 0 0,1 0 0 16,-1 4 0-16,1 2 0 0,-5-5 0 0,5 5 0 16,-1-6-12-16,1 7 2 0,-1 0 1 0,1-1 0 15,-4 1 9-15,3-1 0 0,1 1 0 0,-1 0 0 0,4-1 0 0,-3 4 0 16,3-3 0-16,0 5 0 0,-4-11 0 0,1 5 0 15,3 4 0-15,0 3 0 0,0-6 0 0,0-7 0 16,0 13 0-16,0 3 0 0,-4-7 0 0,4-2 0 16,0 3 0-16,-3-4-8 0,3 7 8 0,0 3 0 15,0-9 0-15,0 9 0 0,0 0 0 0,0-6 0 16,0-4 8-16,0 1-8 0,3-1 0 0,-3 4 0 16,0 6 0-16,0 0-8 0,4-9 8 0,-4-1 0 15,0 10 8-15,3-9-8 0,-3 9 0 0,0 0 0 16,4-3 0-16,-1-4 0 0,1-2 0 0,-1 3 0 15,1-4 0-15,-4 7-8 0,3-3 8 0,1-4 0 16,-1 7 10-16,-3-3-10 0,0 6 0 0,4-9 0 16,-1 2 0-16,1 4-10 0,-1-3 10 0,-3-3 0 0,0-1 0 0,4 1 0 15,-4 6 0-15,0-4 8 0,4-2-8 0,-4 3 0 16,0 6 0-16,0-10 0 0,0 7 0 0,0-3-8 16,-4-4 8-16,4 10 0 0,0-9 0 0,4 6 0 15,-4-3 0-15,0 6 0 0,0 0 0 0,-4-7 0 16,0-2 0-16,4 9 0 0,0 0 0 0,0-9-8 15,0 5 8-15,0 4 0 0,0-6 0 0,0 6 0 16,0-3 0-16,0-3 0 0,0-4 0 0,-3 10 0 16,3-9 0-16,0 3 0 0,0-4 0 0,0 10 0 15,0 0 0-15,-4-9 0 0,4 6 0 0,-3-4 0 16,3-2 0-16,-4 6 0 0,4-3 0 0,-3-4 0 16,-1 4 0-16,4 3 0 0,-3-7 0 0,-4 4 0 0,3 3-9 15,1-3 9-15,-1-4-10 0,1 10 10 16,-4-9-12-16,0 9 3 0,-1-6 1 0,1 3 0 0,0-4 8 15,0 4-12-15,0-3 12 0,0 3-12 0,0-4 12 16,0 7 0-16,0-9 0 0,0 9 0 0,3-9-8 0,-3 2 8 16,0 4-8-16,0-3 8 0,0 3 0 0,0-3 0 15,0 2 0-15,0-2 0 0,0 3-12 0,3-3 2 16,-3-4 1-16,0 4 0 0,0 3-11 0,0-3-1 16,-3 6-1-16,-4-10-862 15,-1 7-172-15</inkml:trace>
  <inkml:trace contextRef="#ctx0" brushRef="#br0" timeOffset="289162.3433">21819 9562 1756 0,'0'0'78'0,"0"0"16"0,7-3-75 0,-3-3-19 0,-4 3 0 0,0 3 0 15,10-7 80-15,-6-2 12 0,-4 9 2 0,0 0 1 16,-4 0-44-16,8-6-9 0,3-4-2 0,-3 7 0 16,-4 3-40-16,0 0 0 0,10-6-11 0,-10 6 3 15,0 0-13-15,7-3-3 0,0-4 0 0,-7 7 0 0,0 0 4 0,0 0 0 16,0 0 0-16,0 0 0 0,0 0 9 0,-3 10 3 15,-11-1 0-15,3 1 0 0,8-4 8 0,-8 10 11 16,-3-4-3-16,0 4 0 0,7-7-8 0,0 10 12 16,0-3-12-16,-4 3 12 0,-3-1 12 0,7 1 4 15,7-3 0-15,0-4 0 0,-4 10-8 0,4-3-2 16,4-6 0-16,3 2 0 0,0 4-10 0,3-9-8 16,1 5 12-16,3 4-12 0,4-3 12 0,-1-4-12 15,-6 4 12-15,7 3-12 0,3-4 10 0,0-2-10 16,-7-4 8-16,0 7-8 0,0 0 11 0,4-4-3 15,0-2-8-15,3-4 12 0,-7 10 9 0,7-13 2 16,4 6 0-16,-1-9 0 0,-2 6 5 0,-1-6 2 0,7-6 0 16,-3 6 0-16,3 0-18 0,-7-3-3 0,-7-3-1 0,7-4 0 15,4 1 5-15,-4 0 1 0,-7-7 0 0,0 7 0 16,4-10 24-16,-4 3 5 0,0-3 1 0,-3 0 0 16,-4 1-28-16,4-8-4 0,-1 8-2 0,-3-1 0 15,-10 0-2-15,3-3 0 0,3 10 0 0,-6-7 0 16,-1 3-8-16,-3-3 12 0,-11 4-12 0,4-4 12 15,0 3-12-15,-3 7 0 0,-8-4-12 0,0-3 12 16,8 7-46-16,-15 0-2 0,-7 2 0 16,0-2 0-16,-3 6-140 0,0 3-28 0,-4-6-5 0,-4 6-2 15,1 0 82-15,7 0 16 0</inkml:trace>
  <inkml:trace contextRef="#ctx0" brushRef="#br0" timeOffset="289810.0876">21057 9399 115 0,'0'0'0'0,"0"0"10"0,0 0-10 0,0 0 0 0,0 0 0 0,0 0 0 16,0 0 382-16,0 3 74 0,0-3 16 0,0 10 2 0,0-1-359 0,0 4-72 15,4-1-15-15,-1-6-2 0,1 4-18 16,3-7-8-16,0 6 8 0,0-2-8 0,0 2 0 0,4 0 0 15,-4-9 0-15,3 10 0 0,1-1 16 0,-4 1-3 16,4-4 0-16,-4-3 0 0,0 3 14 0,3 4 2 16,-3-1 1-16,0 1 0 0,4 5 2 0,-4-5 0 15,0 5 0-15,-3-2 0 0,3-4 3 0,3 7 1 16,-3-7 0-16,0 10 0 0,-3-3-12 0,3-4-3 0,0 4 0 0,0-7 0 16,-3 10-10-16,3-9-3 0,-4 5 0 0,-3-5 0 15,4-1 4-15,-4 7 1 0,0-7 0 0,0 1 0 16,-4-1 4-16,4 0 1 0,-7 1 0 0,0-1 0 15,-4 7 12-15,1-7 2 0,-1 1 1 0,-6-1 0 16,3 7 0-16,-8-7 0 0,-2 1 0 0,-1 5 0 16,0-2-20-16,-3 6-4 0,0-4-1 0,0 4 0 15,-4-3-20-15,0 3-5 0,-3 0-1 0,0-4 0 16,-4 4-55-16,0-3-11 0,0 3-3 0,0-7-674 16,1 4-135-16</inkml:trace>
  <inkml:trace contextRef="#ctx0" brushRef="#br0" timeOffset="291966.4111">21699 1353 288 0,'22'-10'25'0,"-22"10"-25"0,-4-9 0 0,0 6 0 16,4 3 95-16,0 0 13 0,0-7 4 0,0 1 0 15,-7-3-22-15,4-1-4 0,6 7-1 0,-6-3 0 16,-4-4-28-16,7 7-5 15,3-6-2-15,-3 9 0 0,-7-13-28 0,4 10-6 0,3-6 0 0,0 3-1 16,7-4-15-16,-7 1 0 0,0-1 0 0,0 4 0 16,0-3 0-16,0 6 0 0,-4-7 0 0,4 4 9 15,0 6-9-15,0 0 0 0,-3-3 0 0,3 3 0 16,-7-7 0-16,7 7 0 0,0 0 9 0,-7 10-9 16,-4-1 18-16,1 1-1 0,2 5 0 0,1 4 0 15,-3 6 19-15,3-6 4 0,-4 0 1 0,1 0 0 16,3 6-7-16,3 3-2 0,-3-6 0 0,3-3 0 0,8 3-12 15,-1 3-4-15,1-6 0 0,7-4 0 0,-1 1-6 16,8-7-2-16,7 1 0 0,-1-1 0 0,-3-6 2 0,4-3 0 16,10 0 0-16,1 0 0 0,-8-9-10 0,4 0 0 15,-1-1 0-15,-2 7 0 0,-1-13 8 0,0 7 0 16,-3-7 0-16,-1 7 0 0,1-7 20 0,-4-3 4 16,-7 7 1-16,0-4 0 0,8 0 20 0,-8 4 4 15,-4-7 1-15,4-3 0 0,-6 3-2 0,2 0 0 16,4 7 0-16,-7-10 0 0,-7 3-8 0,0 0-3 15,11 4 0-15,-11-4 0 0,0 0-13 0,-4 3-2 16,1 4-1-16,-1-4 0 0,-3 7-11 0,-7-1-2 16,-4 1-1-16,4 0 0 0,0 2-15 0,0-2 0 15,-7-1 0-15,0 1 0 16,3 6-26-16,-3 3-2 0,0-6 0 0,-4 6 0 16,-3-7-35-16,0 7-7 0,-1 7-2 0,-6-1 0 15,0-6-107-15,-4 3-21 0,0 6-5 0</inkml:trace>
  <inkml:trace contextRef="#ctx0" brushRef="#br0" timeOffset="293746.6534">19480 3761 1108 0,'0'0'49'0,"0"0"11"16,0 0-48-16,0 0-12 0,0 0 0 0,0 0 0 0,-7 0 53 0,7 0 9 16,0 0 2-16,0 0 0 0,-7 6-36 15,7-6-8-15,-3 3 0 0,3-3-1 0,-7 0-19 0,7 0 10 16,-7 10-10-16,7-10 8 0,-7 6-8 0,3-3 0 16,-3 3 0-16,0-2 0 0,0-4 0 0,3 6 0 15,-6-3 0-15,3 3 0 0,0-6 0 0,0 0 8 16,0 6-8-16,-4-2 8 0,0-4 7 0,4 0 1 15,-3 0 0-15,3 0 0 0,-4 6 8 0,1-3 1 16,-1-3 1-16,4 0 0 0,-4 9 3 0,1-2 1 16,3-4 0-16,-4-3 0 0,4 9 5 0,0-2 1 15,0 2 0-15,0 0 0 0,0 1-15 0,3-1-2 16,1 1-1-16,-4-4 0 0,7 3-18 0,-4 1 0 16,1-1 8-16,-1 0-8 0,4 1 0 0,-3-1 0 15,3-2 8-15,-4 2-8 0,4-9 8 0,0 9-8 16,0-2 12-16,0 2-12 0,0-9 0 0,4 3 0 15,-1 7-12-15,1-4 3 0,-1 3 9 0,1-2 0 0,3-4 0 16,-4 6-8-16,4-3 8 0,0-3 0 0,0 7 0 0,4-4 0 16,-4-6 0-16,0 3 0 0,0 4 0 0,0-7 0 15,4 0 8-15,-4 6-8 0,0-6 8 0,0 3-8 16,0-3 8-16,4 0-8 0,-4 0 10 0,3-3-10 16,1-3 28-16,-1 6-1 0,1-7 0 0,7 4 0 15,-4-3-12-15,0-4-3 0,4 7 0 0,-1-3 0 16,1-3-3-16,-1-1-1 0,-2 1 0 0,-1-1 0 15,-4 1-8-15,1 0 8 0,-4-7-8 0,0 7 8 16,-4-1-8-16,1-6 8 0,0 4-8 0,-1-4 8 16,-3 1 7-16,-3 2 1 0,3-3 0 0,0-2 0 0,0 8 7 15,-4-6 1-15,0 7 1 0,1-4 0 0,-1-2-12 16,1 9-2-16,-4-4-1 0,3 7 0 0,1-3-10 16,-4 3 8-16,0-4-8 0,0 7 8 0,0-3-8 15,-4-3-9-15,0 12 9 0,-3-6-13 16,0 0-16-16,4 0-3 0,-5 3-1 15,1-3 0-15,-3 7-99 0,3-4-20 16,-4 3-4-16</inkml:trace>
  <inkml:trace contextRef="#ctx0" brushRef="#br0" timeOffset="294842.8059">15949 4269 518 0,'0'-6'46'0,"-3"-7"-37"16,3-3-9-16,0 7 0 0,3-7 233 0,1 4 45 16,3-4 9-16,0-3 1 0,3 4-194 0,1-4-39 15,3-3-8-15,0 0-2 0,0 3-20 0,7-9-4 16,-3 9-1-16,0-6 0 0,-1-3-28 0,4 3-7 15,1-4-1-15,-5 4 0 0,4-3 16 0,4 3 0 16,-4-3 12-16,-3 9-12 0,0-6 22 0,-1 9-2 16,1 4-1-16,-4-4 0 0,0 3-3 0,0-2 0 15,0 5 0-15,0 1 0 0,1 3-16 0,-1 6 0 16,-4-3 0-16,1 3 0 0,-4 3 0 0,3 6 0 16,-6 7 0-16,-1 3 0 0,1 6 0 0,-4 3 10 15,0 0-10-15,-4 13 8 0,-3-3-8 0,-3-1 0 16,3 7 0-16,-7 6 0 0,0-9 0 0,7 9 0 15,-1-3 10-15,-2-3-10 0,-4 6 12 0,0-9-4 0,3 3 0 16,1-3-8-16,-1-10 10 0,4 4-10 0,-4-4 8 16,4-9-8-16,0 3 0 0,0 0 0 0,0-6 0 0,4 0 0 15,-1-10 0-15,4 7 0 0,0-7 0 0,0-6 0 16,0-3 15-16,0 0-3 0,0 0 0 0,0 0 0 16,0 0 32-16,4 0 7 0,6-3 1 0,1-3 0 31,-1-4-5-31,1 1-1 0,-4 0 0 0,7-7 0 15,0-3-7-15,4 0-2 0,-4 1 0 0,7-8 0 16,4 1-37-16,-4-3 0 0,4 0 0 0,-4 0 0 16,0-7 0-16,4-2 9 0,-4-4-1 0,4 3-8 0,-8-6 12 15,4 0-12-15,0 0 12 0,4-3-12 0,-4-6 0 0,0 0 0 16,4 0-10-16,3-1 10 0,1 1-17 0,-5 0 4 16,1 6 1-16,0 3 0 15,-1 0-24-15,1 0-5 0,-7 9-1 0,-1-2 0 16,-3 12-26-16,-3-4-6 0,-7 11-1 0,-1 2-871 0</inkml:trace>
  <inkml:trace contextRef="#ctx0" brushRef="#br0" timeOffset="295623.8788">16690 4570 1638 0,'0'0'72'0,"0"0"16"0,0 0-71 0,0 0-17 16,0 0 0-16,0 0 0 0,0 0 51 0,0 0 6 0,0 0 2 16,0 0 0-16,10 0-28 0,-10 0-6 0,8-6-1 0,-1 6 0 15,3 0-24-15,-3 6 8 0,-7-6-8 0,7 3 0 16,-7-3 0-16,0 0-16 0,11 0 3 0,-11 0 0 15,3 6 1-15,-3-6 1 0,0 0 0 0,0 0 0 16,0 0 11-16,0 10-13 0,0-7 5 0,-3 6 8 16,-1 1-11-16,-3-1 11 0,4 4-8 0,-1-4 8 15,-3 0 0-15,4 4-8 0,-4-4 8 0,3 7 0 16,4-7 0-16,0 1 0 0,-3-1 0 0,3 1 0 16,3-4 0-16,-3 3 8 0,4 1-8 0,-1-1 8 15,-3-9-8-15,7 0 0 0,0 6 0 0,0-2 0 16,-7-4 0-16,7 0 0 0,4-10 0 0,0 10 0 15,-1-9 16-15,1 9 0 0,-1-10-1 0,1 1 0 16,3-7-7-16,-3 4 0 0,-1-4-8 0,1 7 12 16,-4-7-4-16,0-3-8 0,-7 10 11 0,3-10-11 15,-3 3 20-15,4-3-4 0,-1 7 0 0,-6-4 0 0,-1 7 24 16,1-7 4-16,3 7 0 0,-4-1 1 0,-3 1 0 0,4 3 0 16,-1 3 0-16,-3-4 0 0,4-2 0 0,-4 6 0 15,3-4 0-15,4 7 0 0,-7 0-45 16,7 0-12-16,0 0 0 0,0 0-1 15,0 0-19-15,0 0-4 0,-4 0-1 0,-3 7 0 16,0-4-101-16,0 6-20 0,7 1-4 0,-7-4-698 0</inkml:trace>
  <inkml:trace contextRef="#ctx0" brushRef="#br0" timeOffset="317815.7606">22768 5181 460 0,'14'0'41'0,"-7"-3"-33"15,-7-3-8-15,0 6 0 0,0-3 120 0,4-3 21 16,-4-4 5-16,-4 10 1 0,4-9-57 0,0 9-11 16,4-10-3-16,-4 10 0 0,0-6-28 0,0 6-7 15,7 0-1-15,-3 0 0 0,-4 0-16 0,0 0-3 16,0 0-1-16,0 0 0 0,0 0 13 0,0 0 3 15,-8 0 0-15,8 0 0 0,8 0 12 0,-8 0 2 16,-8 0 1-16,1 0 0 0,4 6-35 0,-4 4-8 16,-4-10 0-16,1 9-8 0,-1-3 10 0,1-2-10 15,6 5 8-15,-7-3-8 0,1-3 21 0,3 7-1 16,0-4 0-16,0 3 0 0,3 1 8 0,-3-1 0 16,0-2 1-16,4 2 0 0,-1 0-12 0,4 1-2 15,0-1-1-15,0 7 0 0,4-4-2 0,-1 4-1 16,-6-6 0-16,3 8 0 0,3 1-11 0,4-3 12 15,-3 3-12-15,-4-4 12 0,0-2-4 0,3 3 0 0,4-1 0 16,0-2 0-16,0-4-8 0,0 1 0 0,0 5 0 0,4-5 8 16,3-1 0-16,-3-3 0 0,-1-3 0 0,1 4 0 15,6-4 8-15,1-3 2 0,-7 0 0 0,6 0 0 16,1 0-3-16,0 0-1 0,-1-3 0 0,-3-4 0 16,8 4-1-16,-5-3 0 0,1-3 0 0,-1-1 0 15,-2 1-1-15,2-1-1 0,-3 4 0 0,0-3 0 16,1-1-2-16,-5 1 0 0,4-7 0 0,-3 4 0 15,-1 2 7-15,1-5 0 0,-4 2 1 0,0-3 0 16,0 1-2-16,0 2-1 0,-3-9 0 0,-1 10 0 16,-3-4-4-16,4 3-1 0,-1-2 0 0,-3-1 0 15,0 4-9-15,0-4 8 0,0-3-8 0,4 3 8 0,-1 4-8 16,-3-4 0-16,-3 1 0 0,3 5 0 0,0-2 0 0,-4 5 0 16,1-2 0-16,-1-1 0 0,-3 1 0 0,4 0-9 15,-4 2 9-15,-4 7-10 0,0-3 10 0,1 3 0 16,-4-6 0-16,0 6 0 0,0 0 0 0,-1 0-8 15,-6 0 8-15,0 6 0 0,-4-3-8 0,4-3 8 16,0 10-8-16,0-4 8 16,-4 3-42-16,8-2-3 0,6 2-1 0,-3 1 0 15,0 2-14-15,3-2-4 0,4 5 0 0,0-5 0 16,4-1-45-16,-5 7-10 0,-2-7-1 0,3 0-1 16,7 1 3-16,-7-1 1 0,-4-2 0 0</inkml:trace>
  <inkml:trace contextRef="#ctx0" brushRef="#br0" timeOffset="343888.9359">22878 7640 748 0,'-25'-25'33'0,"14"15"7"0,-3-8-32 0,0-4-8 16,0 3 0-16,0-9 0 16,-7 2-52-16,0-2-12 0</inkml:trace>
  <inkml:trace contextRef="#ctx0" brushRef="#br0" timeOffset="360702.4068">27541 2478 460 0,'0'0'41'0,"0"0"-33"0,0 0-8 0,0 0 0 0,0 0 107 0,0-3 19 15,4-3 4-15,-4 6 1 0,0 0-55 0,0 0-12 16,0-9-1-16,0 9-1 0,0 0-31 0,0 0-7 16,7-4 0-16,-7 4-1 0,3-6 2 0,5 3 1 15,-5-3 0-15,4 3 0 0,-7 3 12 0,7-7 2 16,0 4 1-16,0-3 0 0,0 6 7 0,-7 0 2 15,7-6 0-15,0 2 0 0,1 4-5 0,-8 0-1 16,7 0 0-16,17-6 0 0,22 3-13 0,-25-3-3 16,-35 6-1-16,7-10 0 0,7 10 1 0,11-3 0 15,-8-3 0-15,11-3 0 0,0 9-15 0,4-10-2 0,-4 4-1 0,7 6 0 16,-3-9 1-16,0 5 0 16,-1-2 0-16,-3 3 0 0,4-3-11 0,-4 6 0 0,0 0 9 0,0-3-9 15,-3-4 0-15,3 7 8 0,-3 0-8 0,-1 0 0 31,1 7 0-31,-1-4 9 0,-10-3-9 0,7 0 0 16,4 6 11-16,-4-3-11 0,-3 7 10 0,-4-4-10 16,0-6 14-16,0 9-3 0,-4 1-1 0,1 5 0 15,-8-2-1-15,4 2 0 0,-7-5 0 0,3 9 0 0,-3-4-9 16,-4-2 0-16,1 3 9 0,-1 2-9 0,1 1 8 16,-5-3-8-16,5 3 8 0,3-4-8 0,-8-2 8 15,5-7-8-15,-1 10 10 0,1-4-10 0,2-5 0 16,5 2 0-16,-8 1 0 0,11-10 0 0,4 9 8 15,-1-9-8-15,-3 9 0 0,7-9 0 0,0 0 10 0,0 0-10 16,0 0 10-16,0 0-10 0,11-3 0 0,-1-3 0 16,4 6 0-16,0-6 0 0,4 3 0 0,-4 3 0 15,4-7 0-15,-1 4 0 0,1-3 0 0,0 3 0 16,-4 3 0-16,0-7 0 0,4 7 0 0,-4 0 0 16,0 0 0-16,-4 0 0 0,5 0 0 0,-5 7 0 0,-3-7 0 0,0 3 0 15,0 3 0-15,-3 4 8 0,-1-10-8 0,4 3 0 16,-7 3 14-16,4 3 0 0,-4 1 0 15,0-4 0-15,0 3 1 0,0 1 0 0,-4-1 0 16,1 1 0-16,-1-1 0 0,-3 0 0 0,0 7 0 0,-3-6 0 16,-1 5-3-16,0-2 0 0,-6-4 0 0,3 7 0 15,-4-4-12-15,-3 4 0 0,0-6 8 16,0 5-8-16,3-5 9 0,-3-1-1 0,3 0 0 0,1 1 0 31,2-4-51-31,1 3-10 0,4-5-3 0,-1-4-656 0,1 6-131 0</inkml:trace>
  <inkml:trace contextRef="#ctx0" brushRef="#br0" timeOffset="374138.9337">26755 1086 403 0,'0'0'36'0,"0"0"-36"0,0 0 0 0,0 0 0 16,0 0 68-16,0 0 8 0,0 0 0 0,0 0 1 15,0 0-4-15,0 0-1 0,0 0 0 0,0 0 0 16,0 0-46-16,0 0-10 0,0 0-1 0,0 0-1 16,7-9 14-16,-7 9 4 0,0 0 0 0,0 0 0 15,0 0-1-15,0 0 0 0,0 0 0 0,0 0 0 16,0 0 17-16,0 0 4 0,0 0 1 0,0 0 0 16,0 0-9-16,0 0-1 0,0 0-1 0,0 0 0 15,0 0-10-15,0 0-1 0,0 0-1 0,0 0 0 0,0 0 4 16,0 0 1-16,0 0 0 0,0 0 0 0,0 0-15 0,0 0-4 15,0 0 0-15,0 0 0 0,0 0 10 0,0 0 2 16,0 0 0-16,10 9 0 0,-3-3 3 0,-3 4 1 16,3-1 0-16,-4 7 0 0,-3-4-14 0,0 4-2 15,0 3-1-15,-3 0 0 0,-1 6 7 0,-3 3 2 16,0-3 0-16,0 3 0 0,-7-3 4 0,4 4 0 16,-5-11 1-16,5 14 0 0,-4-10-9 0,-4 3-3 15,8-6 0-15,-5 6 0 0,5-6-17 0,-4-4 0 16,3-2 0-16,4 9 0 0,-3-10 9 15,-1-2 2 1,7 5 0-16,1-12 0 0,3 10 7 16,0-13 2-16,0 0 0 0,0 0 0 0,0 0-20 0,0 0 0 0,0 0 0 15,0 0 0-15,0 0 12 0,0 0-2 0,0 0 0 0,0 0 0 0,0 0-10 0,0-13 0 0,0 13 0 0,0 0 0 16,0-3 0-16,0 3 0 0,0 0 0 0,0 0 0 16,0-9 0-16,0 9 0 0,0 0 0 0,0 0 0 15,0 0 0-15,0 0 0 0,0 0 0 0,0 0 0 16,0 0-40-1,0 0-11-15,0 0-1 0,0 0-1 0,0-6-127 0,0 6-24 0,-7-29-6 16,7 29-1-16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9:05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1E25162-5612-4035-BE1E-8B979E42DD01}" emma:medium="tactile" emma:mode="ink">
          <msink:context xmlns:msink="http://schemas.microsoft.com/ink/2010/main" type="inkDrawing" rotatedBoundingBox="1491,2448 8105,2250 8109,2393 1495,2591" semanticType="underline" shapeName="Other">
            <msink:sourceLink direction="with" ref="{A9C789CD-109A-46C9-8234-ED65A75AC330}"/>
          </msink:context>
        </emma:interpretation>
      </emma:emma>
    </inkml:annotationXML>
    <inkml:trace contextRef="#ctx0" brushRef="#br0">1496 2591 403 0,'0'0'17'0,"0"0"5"0,0 0-22 0,0 0 0 15,0 0 0-15,7-6 0 0,-4 3 84 0,4-3 12 16,-3-4 2-16,7 7 1 0,-8-3-54 0,8-4-10 15,-1 10-3-15,-6-9 0 0,3 0 32 0,-4 9 5 16,8-7 2-16,0 4 0 0,-1-3-15 0,-3 6-2 16,11-10-1-16,-8 10 0 0,-3-3-10 0,4 3-3 15,3 0 0-15,-3 0 0 0,-1 3-11 0,1-3-2 16,3 0-1-16,0 0 0 0,4 0-13 0,-4 0-2 16,-4 0-1-16,5 0 0 0,6 0 14 0,-7 0 4 15,0 0 0-15,7-9 0 0,-7 9 6 0,7 0 2 16,-7-3 0-16,8-3 0 0,-8 6-12 0,10 0-1 15,-9 0-1-15,6-7 0 0,3 7-3 0,-2 0-1 16,-5 0 0-16,8 0 0 0,-4-3-5 0,4 3-1 16,-1 0 0-16,1 0 0 0,0-6 0 0,7 6 0 15,-4-3 0-15,4-3 0 0,3 6-12 0,-7-4 0 0,7-2 0 0,-3 3 0 16,3-3 0-16,-6 6 8 0,2-3 0 0,-2-4 1 16,2 7-9-16,1-3 8 0,-4-3-8 0,4 0 8 15,-4 2-8-15,0 4 0 0,11 0 0 0,4 0 0 16,-8 0 0-16,4 0 8 0,0 0-8 0,-4 0 0 15,0 0 0-15,4 0 0 0,-4 0 0 0,0 0 0 16,-3 0 0-16,3 0 8 0,1 0-8 0,-8 0 0 16,7-6 9-16,1 6-9 0,9 6 10 0,-9-6-10 15,6 0 8-15,0 0-8 0,-3 0 0 0,0 0 9 16,3 0-9-16,-10 0 0 0,10 0 0 0,-6-6 8 16,2 6-8-16,8-3 0 0,-7 3 0 0,3 0 0 15,1-6 0-15,-1 6 0 0,8 0 0 0,-12 0 8 16,8 0-8-16,-11 0 10 0,4 0-10 0,0-10 10 0,3 10 10 15,-6 0 1-15,2 0 1 0,1-3 0 0,4-3-11 16,6 6-3-16,-7 0 0 0,1-3 0 0,-1 3-8 0,0-6 0 16,4 6 0-16,-14 0-11 0,7-7 11 0,3 4 0 15,-3 3 0-15,0 0 0 0,3-6 8 0,-3 6-8 16,3-3 8-16,4-3-8 0,-11 6 0 0,8 0 0 16,-5-4 0-16,-2 4-8 0,-1 0 8 0,0 0 0 15,1 0 0-15,-1 0 8 0,-3 0-8 0,3 0 12 16,7 0-4-16,1 4 0 0,-8-4-8 0,7 0 9 15,0 0-9-15,-6 6 10 0,6-6-10 0,-7 3 0 16,4-3 0-16,0 0-11 0,0 0 11 0,0 0 0 16,-1 0 0-16,1 0 0 0,0 0 0 0,0 0 8 15,3 0-8-15,-3 0 0 0,-4 0 0 0,4 0 0 0,-4 0 0 16,1 6 8-16,-1-6 8 0,0 0 3 16,0 0 0-16,-3 0 0 0,-7 0 0 0,7 0 0 0,3 0 0 0,-3 0 0 15,-1 0-6-15,5 0-1 0,-1 0 0 0,0 0 0 16,1 0-12-16,-1 0 0 0,0 0-9 0,-3-6 9 15,3 6 0-15,-3 0 0 0,-4 0 0 0,0 0 0 16,1-3 0-16,2-3 0 0,-3 6 0 0,1-4 0 16,-1-2 0-16,-3 6 0 0,3-3 8 0,0 3-8 15,4-6 0-15,0 6 8 0,-1 0-8 0,-2 0 0 16,2-3 15-16,-2 3-4 0,-5 0-1 0,4 0 0 16,1 0-1-16,-5-7 0 0,-2 7 0 0,2 0 0 15,1 0 0-15,0 0 0 0,-1 0 0 0,-3 0 0 16,1 0-9-16,2 0 10 0,-3 0-10 0,4 0 10 15,-4 0-10-15,1 0 0 0,-1-3 9 0,3 3-9 16,1 3 8-16,0-3-8 0,-8 0 10 0,1 0-10 0,0 0 0 16,-1 0 0-16,-3 0 0 0,4 0 0 15,-4 0 0-15,0-3 0 0,-3 3 0 0,3 0 0 0,-14 0 8 16,11 0 0-16,-1-6-8 0,1 6 12 0,-11 0-1 0,10 0-1 16,1 0 0-16,-1 0 0 0,1 0 4 0,0 0 1 15,-1 0 0-15,-3 0 0 0,0 0-15 0,-7 0 0 16,11 0 0-16,-4 6 0 0,0-6 0 0,-7 0 0 15,0 0 0-15,7 0 0 0,4 0 0 0,-4 3 8 16,-7-3-8-16,0 0 0 0,0 0 0 0,0 0 0 16,7 0 0-16,0 0 0 0,-7 0 0 0,0 0-8 15,0 0-1-15,0 0 0 16,0 0-95-16,0 0-18 0,0 0-4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18:56.7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26T18:22:02.753"/>
    </inkml:context>
  </inkml:definitions>
  <inkml:traceGroup>
    <inkml:annotationXML>
      <emma:emma xmlns:emma="http://www.w3.org/2003/04/emma" version="1.0">
        <emma:interpretation id="{86522D47-EE1A-4758-A4F2-B1D3A655F1EC}" emma:medium="tactile" emma:mode="ink">
          <msink:context xmlns:msink="http://schemas.microsoft.com/ink/2010/main" type="writingRegion" rotatedBoundingBox="1413,741 32098,-1408 33454,17938 2768,20088"/>
        </emma:interpretation>
      </emma:emma>
    </inkml:annotationXML>
    <inkml:traceGroup>
      <inkml:annotationXML>
        <emma:emma xmlns:emma="http://www.w3.org/2003/04/emma" version="1.0">
          <emma:interpretation id="{957B811D-4166-4282-85AA-025BE0CC29E6}" emma:medium="tactile" emma:mode="ink">
            <msink:context xmlns:msink="http://schemas.microsoft.com/ink/2010/main" type="paragraph" rotatedBoundingBox="1414,732 32116,-1274 32698,7635 1996,9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62C03-7F79-46DD-A8EB-92E75D63A201}" emma:medium="tactile" emma:mode="ink">
              <msink:context xmlns:msink="http://schemas.microsoft.com/ink/2010/main" type="line" rotatedBoundingBox="1420,561 32208,-249 32251,1379 1463,2189"/>
            </emma:interpretation>
          </emma:emma>
        </inkml:annotationXML>
        <inkml:traceGroup>
          <inkml:annotationXML>
            <emma:emma xmlns:emma="http://www.w3.org/2003/04/emma" version="1.0">
              <emma:interpretation id="{A9C789CD-109A-46C9-8234-ED65A75AC330}" emma:medium="tactile" emma:mode="ink">
                <msink:context xmlns:msink="http://schemas.microsoft.com/ink/2010/main" type="inkWord" rotatedBoundingBox="1422,660 7236,507 7277,2036 1463,2189">
                  <msink:destinationLink direction="with" ref="{D1E25162-5612-4035-BE1E-8B979E42DD01}"/>
                </msink:context>
              </emma:interpretation>
              <emma:one-of disjunction-type="recognition" id="oneOf0">
                <emma:interpretation id="interp0" emma:lang="" emma:confidence="1">
                  <emma:literal>Theorem.</emma:literal>
                </emma:interpretation>
                <emma:interpretation id="interp1" emma:lang="" emma:confidence="0">
                  <emma:literal>Theorem</emma:literal>
                </emma:interpretation>
                <emma:interpretation id="interp2" emma:lang="" emma:confidence="0">
                  <emma:literal>theorem.</emma:literal>
                </emma:interpretation>
                <emma:interpretation id="interp3" emma:lang="" emma:confidence="0">
                  <emma:literal>theorem</emma:literal>
                </emma:interpretation>
                <emma:interpretation id="interp4" emma:lang="" emma:confidence="0">
                  <emma:literal>Theorems</emma:literal>
                </emma:interpretation>
              </emma:one-of>
            </emma:emma>
          </inkml:annotationXML>
          <inkml:trace contextRef="#ctx0" brushRef="#br0">1432 1005 1094 0,'0'0'97'0,"0"0"-77"15,0-10-20-15,0 10 0 0,0 0 35 0,0-9 3 16,0 9 1-16,0 0 0 0,0-3 13 0,4-4 4 16,-4 7 0-16,0 0 0 0,0 0-16 0,7 0-4 0,-4 0 0 0,8 0 0 15,-11 0-19-15,3 0-4 0,5 0-1 0,-5 7 0 16,-3-7 7-16,11 3 1 0,-1-3 0 0,-6 0 0 16,6 6 8-16,1-6 3 0,0-6 0 0,-1 6 0 15,-6 0-3-15,6 0-1 0,1 0 0 0,-1 0 0 16,-6-10 8-16,7 10 1 0,3-6 1 0,-4 6 0 15,1 0-19-15,3-3-4 0,-4 3-1 0,5 0 0 16,-5 0 3-16,4 0 0 0,7 0 0 0,-3 3 0 16,0 3 0-16,-1-6 1 0,5 7 0 0,-8-4 0 15,7 6-17-15,4 1 0 0,-4-10 0 0,3 6 0 16,1 3 19-16,0-9 0 0,-1 0 0 0,1 3 0 0,0-3-9 16,0 0-2-16,-1 0 0 0,8 0 0 0,-7-3-8 0,-1 3 8 15,5 0-8-15,2-9 8 0,-6 3-8 0,7-4 12 16,-4-2-12-16,7-1 12 0,-6 10 12 0,2-7 2 15,-3-5 1-15,4 5 0 0,-4 1-39 0,4 3-7 16,-7-7-1-16,3 13-1 0,0-6 21 0,-3 3 0 16,-11-4 0-16,7 7 0 0,-7 0 0 0,1-9 0 15,-5 9-9-15,1 0 9 0,-1 0 0 0,-3 0 0 16,4 0 0-16,-4 9 0 0,0-9 8 0,0 0-8 16,4-9 0-16,-8 9 9 0,4 0-9 0,0 0 0 15,4-3 9-15,-1-3-9 0,1 6 0 0,-7 0 0 16,6-3 0-16,-3-4 0 0,7 7 0 0,-10 0 0 15,-4 0 10-15,0 0-10 16,7-6-17-16,-7 6-10 0,0 0-1 0,0 0-660 0,0 0-131 16</inkml:trace>
          <inkml:trace contextRef="#ctx0" brushRef="#br0" timeOffset="546.7479">2177 1086 806 0,'0'0'72'0,"0"0"-58"16,0 0-14-16,3-9 0 0,-3-1 88 0,7 1 16 15,-7-1 2-15,4 1 1 0,-4 6 7 0,7-10 2 16,-4 10 0-16,8-3 0 0,-11-3-68 0,0 9-14 16,3 0-2-16,4-10-1 0,-3 10-9 0,-4 0-2 15,0 0 0-15,0 0 0 0,11-3-20 0,-11 3 0 16,0 0 0-16,0 0 0 0,0 13 0 0,0-4 14 15,3 0-2-15,4 7 0 0,-7 3 10 0,-7 6 2 16,7 0 0-16,0 3 0 0,-3 7 16 0,3 2 3 16,-7-2 1-16,-1 2 0 0,8 7 5 0,-10 3 2 15,3 4 0-15,0-4 0 0,-4 3-21 0,1-3-4 0,-1 6-1 0,0-6 0 16,1-3 11-16,6-3 3 0,-6 3 0 0,-1-7 0 16,8-2-31-16,-8-4-8 0,8 4 0 0,3-1 0 15,-11-6 0-15,11-2 0 0,-7 2 0 0,7-3 0 16,-4-6 0-16,4-1 0 0,-3-8 0 0,-4 6 8 15,3-1-8-15,4-2 0 0,0-13 8 0,0 0-8 16,0 9 0-16,0-9 9 0,0 0-9 0,0 0 0 16,0 0-15-16,0 0-9 0,0 0-3 0,0 0 0 15,0 0-33-15,0 0-6 0,0 0-2 0,0 0 0 16,0 0-112-16,-7-9-22 0</inkml:trace>
          <inkml:trace contextRef="#ctx0" brushRef="#br0" timeOffset="2005.2931">3214 772 403 0,'0'0'17'0,"0"-9"5"0,7 6-22 0,-7-6 0 0,0-4 0 0,0 4 0 15,0-1 125-15,0 1 21 0,0-10 4 0,3 13 1 16,-3-7-76-16,0 4-15 0,7 2-4 0,-7-5 0 15,0 2-3-15,4-2-1 0,-4 9 0 0,0 3 0 16,0 0-22-16,0 0-5 0,7-6-1 0,-7 6 0 16,0 0-12-16,0 0-4 0,0 0 0 0,0 0 0 15,0 0 20-15,0 0 3 0,0 0 1 0,0 0 0 16,0 0-10-16,0 0-2 0,0 0 0 0,0 0 0 16,0 0-6-16,0 0-2 0,0 0 0 0,0 0 0 15,0 0 11-15,0 0 1 0,0 0 1 0,4 6 0 16,-4-6-11-16,0 9-2 0,3 7-1 0,-3-4 0 0,-3 4 24 0,3 9 5 15,-4 3 0-15,0 1 1 0,1 8-41 0,-1 7-12 16,4 9-1-16,-7 1 0 0,4 9 36 0,-8 6 7 16,8-7 2-16,-8 4 0 0,11 0-16 0,-10-10-4 15,6 13 0-15,1-3 0 0,-5-6 0 0,1-4-1 16,4-2 0-16,3-1 0 0,-11-16 24 0,8 7 5 16,-4-9 0-16,3-1 1 0,-3-5-23 0,0-4-5 15,4-7-1-15,-4 11 0 0,7-14 0 0,-11 4 0 16,11-3 0-16,-7-4 0 0,3-2-12 0,1-4 0 15,3 4 0-15,-7-4 0 0,7-3 9 0,0-3-1 16,0 0 0-16,0 0 0 0,0 0-8 0,0 0 0 16,0-9 0-16,7-1 0 0,-7 4 26 0,0-13 3 15,3 6 1-15,1-8 0 0,3 2-22 0,4-10-8 16,-11 4 0-16,7-3 0 0,-4-6 0 0,4-1 0 16,0-2 0-16,4-1 0 15,-4-3-20-15,0 4-9 0,3 8-3 0,1-8 0 0,3 5 32 0,-3 4 0 0,3 0 0 0,0 3 0 16,-7 0 0-16,7 3 0 0,-3 3-8 0,6 3 8 15,-10 1 0-15,4-4 0 0,7 3 0 0,-4 7 0 16,-4-1 0-16,4 7 0 0,-3-6 0 0,7 2 10 16,-4 4-10-16,-4-3 0 0,-3 6 0 0,11 0 0 15,-11 0 0-15,4 9-9 0,-1 1 9 0,1-1 0 16,-4 10-8-16,7-3 8 0,-7 3 0 0,4 6 0 16,-4 0 0-16,3-3 0 0,-3 12 0 0,4-9 0 15,-4 10 0-15,4-4 0 0,-4 4 10 0,3-4-2 16,-3-3-8-16,4 0 11 0,-4 1-11 0,4-4 12 0,-4 0-12 15,7-3 0-15,-11-7 9 0,4 4-9 0,0 0 0 0,0-3 0 16,4-7-10-16,-8 7-703 16,-3-4-141-16</inkml:trace>
          <inkml:trace contextRef="#ctx0" brushRef="#br0" timeOffset="2536.4197">3933 1538 921 0,'0'-7'82'0,"0"7"-66"0,0 0-16 0,0 0 0 16,8 0 145-16,-8 0 26 0,0 0 5 0,14 0 0 15,0 0-88-15,3 0-17 0,1 0-4 0,3 0-1 16,-7-3-28-16,7-3-6 0,-3 3 0 0,0-3-1 16,6-4 7-16,-6 1 2 0,0-1 0 0,-1-5 0 15,1-4-19-15,7 3-3 0,-15 4-1 0,8-7 0 16,-4 3-2-16,-3-3-1 0,3 4 0 0,-4-14 0 15,1 11 10-15,-4-8 1 0,0 8 1 0,0-1 0 0,-3-6-10 16,-4 0-1-16,7 6-1 0,-7 0 0 0,-7 0-14 0,7 4 11 16,0 2-11-16,-4-3 10 0,4 10-10 0,-11-3 0 15,4-1 9-15,0 1-9 0,-3 9 0 0,3-3 0 16,0 3 0-16,-4 3 0 0,-3 6-11 0,3 1 11 16,-3-1-13-16,4 7 5 0,-8 3 8 0,4-1 0 15,-4 7-9-15,8 1 9 0,-1-8 0 0,-6 11 0 16,2-11 0-16,1 7 0 0,4 4 0 0,-1 2 0 15,1-3 0-15,2 7 0 0,-6 2 0 0,7-2 0 16,4 3 0-16,-8-1 0 0,4 4 0 0,4-3 0 16,-1 5 9-16,4 1-9 0,0-15 0 0,0 5 0 15,7 4 0-15,0-13 8 0,-3 3-8 0,3-3 0 16,0-6 0-16,0 6 8 16,3-12-104-16,1 2-20 0,3-5-4 0</inkml:trace>
          <inkml:trace contextRef="#ctx0" brushRef="#br0" timeOffset="2958.197">4628 1396 1364 0,'18'-25'60'0,"-4"22"13"0,-3-6-58 0,3 3-15 0,-4-13 0 0,1 9 0 16,3-5 111-16,-7 12 19 0,4-7 4 0,-4 4 1 15,0 3-60-15,-7 3-12 0,0 0-3 0,0 0 0 16,0 0-31-16,0 0-6 0,0 0-2 0,-7 12 0 15,0 4-1-15,-4 3 0 0,4 0 0 0,-7 12 0 16,0-9-12-16,7 12-8 0,-7 1 10 0,3-1-10 0,4-2 11 0,0 12-11 16,4-10 12-16,-1 4-12 0,4-4 0 0,4-6-9 15,-4 4-1-15,3-4 0 0,1-3 10 0,6-6 0 16,-10 0 0-16,7-10 0 0,0 7 12 0,4-7-1 16,-4-6-1-16,4-3 0 0,-1 0 22 0,1 0 4 15,-1-9 0-15,4 0 1 0,0-4-3 0,4-3-1 16,-7 1 0-16,3-14 0 0,3 4-12 0,1-3-2 15,0 3-1-15,-1-3 0 0,1 0-10 0,3-1-8 16,-3 4 9-16,-4 0-9 0,0 0 0 0,-7 3 0 16,0 3 0-16,-3 4 0 0,3-1 30 0,-7 7 0 15,0-10 0-15,3 9 0 0,-3 4-12 0,0-3-2 16,0-1-1-16,-3 7 0 0,-4-3-15 0,0 6 8 16,0-3-8-16,-4-4 0 0,0 7-12 0,1 0-8 15,-4 7-1-15,3-7-1 16,-6 0-103-16,2 0-21 0,5 3-4 0</inkml:trace>
          <inkml:trace contextRef="#ctx0" brushRef="#br0" timeOffset="4766.2787">4900 1387 918 0,'0'0'40'0,"0"0"9"0,0 0-39 0,0 0-10 0,0 0 0 0,0 0 0 16,0 0 62-16,0 0 10 0,4-3 3 0,-4 3 0 15,0 0-18-15,0 0-3 0,0-13-1 0,0 10 0 16,0 3-28-16,3-6-5 0,-3 6-2 0,4-9 0 15,-1 9 29-15,1-10 5 0,-4 10 2 0,0-9 0 16,0 6-8-16,7-4-2 0,-7 7 0 0,-7-6 0 0,7 3-27 16,-4-3-5-16,1 3-2 0,-1-4 0 0,-3 4 10 0,7 3 1 15,-10-6 1-15,2 6 0 0,1-3-22 0,4 3 0 16,-4 0 0-16,0 0 0 0,7 0 0 0,-4 0 0 16,-3 0 0-16,0 3 0 0,0-3 0 0,0 6 0 15,0-3 0-15,0-3 0 0,3 10 0 0,1-10 0 16,-11 6 0-16,3-3 0 0,4 3 30 0,-4 1 2 15,1-4 0-15,3 3 0 0,-4-3-42 0,1 7-8 16,6-4-2-16,-10 3 0 0,11-9 20 0,-8 10 0 16,4-4 0-16,0-3 0 0,3 3 0 0,-3-3 0 15,0 4 0-15,7-4 0 0,-10 3 0 0,6-3 0 16,-3 7 0-16,4-10 0 0,-5 9 0 0,5-9 0 16,3 6 0-16,-7 1 0 0,0-4 0 0,3 6 0 15,-3-9 8-15,7 10-8 0,0-4 0 0,0-6 0 16,0 0 0-16,0 0 0 0,0 9 0 0,-7-6 0 15,7-3 0-15,0 0 0 0,0 0 0 0,0 13 0 16,0-4 0-16,0 1 0 0,0-7 0 0,0 6 0 0,0 1 0 16,0-1 0-16,0-3 0 0,-3 4 0 0,3-4 0 0,-4 7 0 15,4-4 16-15,-3-3 9 0,3 4 3 16,-4-1 0-16,4 1-28 0,-3-1 0 0,-1 0 0 0,4 1 0 16,0-1 0-16,-4-3 8 0,4 4-8 0,-3-1 0 15,3-9 8-15,0 10-8 0,0-1 0 0,0-3 8 16,0-6 2-16,0 10 0 0,0-1 0 0,0 1 0 15,0-4-2-15,0 3-8 0,0-6 12 0,0 7-4 16,0-1-8-16,0-3 10 0,0-6-10 0,0 10 10 0,3-1-10 16,-3-9 10-16,0 10-10 0,0-10 10 0,0 0 8 0,0 9 2 15,0-3 0-15,0-6 0 0,4 10-20 0,0-4-11 16,-4-6 2-16,3 9 0 0,-3-9 9 0,4 4 11 16,-4 5-3-16,0-9 0 0,0 0 4 0,7 9 0 15,-7-9 0-15,3 10 0 0,-3-10-12 0,7 6 0 16,-7-6 9-16,7 0-9 0,-7 0 12 0,11 9-3 15,-4-9 0-15,4 7 0 0,-11-7-9 0,7 3 8 16,3-3-8-16,-3 0 8 0,-7 0-8 0,11 0 0 16,3 0 0-16,-11 0 0 0,-3 0 8 0,7-3 0 15,4-4 0-15,-4-2 0 0,0 3 20 0,4 3 3 16,3-7 1-16,-4 1 0 0,1 3-20 0,3-7-3 16,0 1-1-16,0 2 0 0,0 1-8 0,4-1 8 15,-7 1-8-15,3-1 8 0,0 1-8 0,-3 3 0 16,-1 3 0-16,-3-4 0 0,0 4 8 0,4-3-8 0,-8 3 12 0,1-3-4 15,-1 2-8-15,1-2 0 0,-1 3 0 0,1-10 0 16,-4 10 0-16,3-12 0 0,1 5 8 0,3 1-8 16,-7-7 12-16,0 7-2 0,0-10-1 0,4 6 0 15,-1-2-9-15,-3-4 0 0,-3 3 0 0,3-3 0 16,0 1 0-16,-4-1 0 0,4 3 0 0,-7-3 0 16,7 4 0-16,-4-4 0 0,1 3 0 0,-1-3 0 15,-3 10 0-15,4-4 0 0,-4 4 0 0,7-4 0 16,-11 10 0-16,8-3 0 0,-1 3 0 0,4 3 0 15,-7-6 0-15,7 6 0 0,-7 6 0 0,0 3 0 16,-4-9-23-16,1 3-6 0,-1 10-2 0,1-4 0 16,-1-6-117-16,0 7-23 0,1 6-5 0,-4-4 0 0</inkml:trace>
          <inkml:trace contextRef="#ctx0" brushRef="#br0" timeOffset="5391.1402">5278 1268 460 0,'-4'-16'20'0,"4"16"5"0,0 0-25 0,4-6 0 0,-4-3 0 16,7-1 0-16,-7 1 156 0,0-1 25 0,0 1 6 0,0 0 1 16,3-7-68-16,1 3-14 0,-1 4-2 0,1-4-1 15,-1 10-23-15,-3 3-5 0,0 0-1 0,0 0 0 16,4-9-26-16,-4 9-6 0,0 0-1 0,0 0 0 16,0 0-10-16,0 0-3 0,0 0 0 0,0 0 0 15,10-6-28-15,-10 6 0 0,0 0 0 0,7 6 0 16,0 3 17-16,1-6 1 0,-1 13 0 0,-7 0 0 15,3 3-2-15,-3-7 0 0,4 13 0 0,-4 0 0 16,3 0 2-16,-3 4 0 0,0-1 0 0,0 0 0 16,-3 3 2-16,3-2 1 0,0-1 0 0,0 6 0 15,0-9-9-15,0-3-1 0,-4 3-1 0,4 4 0 0,0-14 12 0,-3 4 2 16,3-9 1-16,0 5 0 0,0-5-1 0,-7-1-1 16,3-6 0-16,4-3 0 0,0 0-11 0,0 0-3 15,0 0 0-15,0 0 0 0,0 6-9 16,0-6 0-16,0 0 9 0,0 0-9 0,0 0 8 0,0 0-8 15,0 0 10-15,0 0-10 0,0 0 8 0,0 0-8 16,0 0 0-16,0 0 9 0,0 0-9 0,0-6 0 16,0-3 0-16,4-1 0 0,-4 1 0 0,7 0 0 15,-7-4 9-15,0-3-9 0,7 1 0 0,-4 2 8 16,4-3-8-16,-3 1 0 0,3-4 9 0,-4 0-9 16,4 0 12-16,0-6-12 0,1 0 11 0,2 6-11 15,-3-3 10-15,7-3-10 0,-3 10 0 0,3-14 8 16,-3 14-8-16,6-4 0 0,-3 0 0 0,4 0-10 15,-4 4 2-15,0 2 0 0,0-3 8 0,0 1 0 0,4 2 0 16,-4-3 0-16,0 7-10 0,-3 6 0 0,6-10 0 16,-9 10 0-1,-8 3-144-15,0 0-29 0,10 0-5 0</inkml:trace>
          <inkml:trace contextRef="#ctx0" brushRef="#br0" timeOffset="5895.7515">5775 1412 1335 0,'0'0'59'0,"0"0"13"0,0 0-58 0,0 0-14 16,0 0 0-16,0 0 0 0,7 3 38 0,4-6 5 15,-1-3 1-15,4 3 0 0,-7-4 24 0,7-2 6 16,1 9 1-16,-1-9 0 0,3-1-15 0,1 1-2 16,-4-7-1-16,7 7 0 0,-3-7-9 0,0-3-1 15,3 7-1-15,-4-4 0 0,-6-3-25 0,-1 4-5 16,1-4 0-16,0 3-1 0,-4 4 3 0,3-4 1 16,-3-3 0-16,4 0 0 0,-11 4-19 0,7-4 0 15,-3 3 8-15,-4 4-8 0,0-7 8 0,0 3-8 16,0 0 12-16,0 7-12 0,0 0 0 0,0-1 0 15,0 1 0-15,0-1 0 0,-4 10 0 0,4 0 0 32,0 0 8-32,0 0-8 0,0 0 0 0,-7 0 0 0,7 0 0 0,-11 10 0 15,1 9 0-15,3-10 0 0,-7 7 0 0,3 2 0 16,-3 1 0-16,-4 6 0 0,4 4 0 0,0 2 0 16,0-9 0-16,0 12 0 0,0-5 0 0,3 2 10 15,4-3-10-15,0 0 0 0,0 1 9 0,0 2-9 16,7-12 0-16,0 3 0 0,3 3 0 0,1 3 8 0,-4-3-8 15,4 0 0-15,3-6 0 0,0 0 0 0,0 0 0 16,3-4 0-16,1 1 0 0,3-3 0 16,-3-4-168-16,3 0-32 0,10 1-7 15,-13-10-610-15</inkml:trace>
          <inkml:trace contextRef="#ctx0" brushRef="#br0" timeOffset="6536.2359">6452 1183 1666 0,'11'-28'74'0,"-8"25"15"0,4-13-71 0,4 1-18 0,0 5 0 0,-4-2 0 15,0-1 91-15,3 4 14 0,-3 6 3 16,0-13 1-16,4 16-54 0,-4 0-11 0,0 0-3 0,0 0 0 16,-3 9-15-16,3-2-3 0,-7 5-1 0,0 4 0 15,0 9-22-15,3 0 8 0,-3-3-8 0,-3 3 0 16,3 0 12-16,-4 3-1 0,8-9-1 0,-8 9 0 15,1-3 1-15,3 4 0 0,-4-11 0 0,4 7 0 16,-3-6 1-16,3 6 0 0,0-9 0 0,-4-3 0 16,4 2 7-16,-3-5 1 0,3-10 1 0,0 9 0 15,0-9-9-15,0 0-1 0,0 0-1 0,0 0 0 16,0 0 10-16,0 0 1 0,0 0 1 0,-4-3 0 16,1-13-8-16,3 7-2 0,3 3 0 0,1-13 0 15,-1 3 4-15,4-3 0 0,4 0 0 0,-4-6 0 0,3 7-16 0,1-11 9 16,7 4-9-16,-4-3 8 0,3 9-8 0,5-6 0 15,-5 0 0-15,1 13 0 0,-1-14 0 0,1 14 0 16,-4-4 0-16,0 10 0 0,0-3 0 0,1 9 0 16,-5 0 0-16,1 0 0 0,-1 0 0 0,1 9 0 15,-1-3 0-15,1 10 0 0,0-4 0 0,-4 4 0 16,0-3 0-16,-4 9 0 0,4 0 0 0,-7-7 0 16,4 10 0-16,-4-3 0 0,0 3-10 0,-4 4-4 15,4-11-1-15,-3 7 0 0,-1-6 24 0,1 6 5 16,-4-6 1-16,3 0 0 0,1 3-6 0,-1-13-1 15,1 4 0-15,-1-4 0 0,1 1-8 0,-1-1 8 16,4-9-8-16,0 0 8 0,0 0 0 0,0 0 0 16,0 0 0-16,0 0 0 0,0 0-8 0,4-9 0 15,-1-4 0-15,1-2 0 0,6-4 0 0,-3-6 0 16,0 3 0-16,4-10 8 0,3 4-8 0,4-6 0 16,-4-1 0-16,7 7 0 0,-3-10 0 0,3 10 0 0,3-3-9 0,1 2 9 15,-4 11 0-15,-3 2-8 0,3 7 8 16,0-4 0-16,-7 7 0 0,4 12 0 0,0-3 0 0,-4 13 0 15,-4-4 0-15,1 10 0 0,-1 0 0 0,-2-3 9 16,-1 6-9-16,-4 0 0 0,1 0 0 0,-4-3 0 16,-4 3 0-16,1 4 0 0,3 2 0 0,-4-3 0 15,1-6 0-15,-5 13-17 0,1-17 4 0,0 8 1 16,-3-1-116-16,3-7-22 0,0 11-5 16,-4-11-909-16</inkml:trace>
        </inkml:traceGroup>
        <inkml:traceGroup>
          <inkml:annotationXML>
            <emma:emma xmlns:emma="http://www.w3.org/2003/04/emma" version="1.0">
              <emma:interpretation id="{F662FCE7-DCBF-489C-BF5C-7AFCD6F23DBF}" emma:medium="tactile" emma:mode="ink">
                <msink:context xmlns:msink="http://schemas.microsoft.com/ink/2010/main" type="inkWord" rotatedBoundingBox="8212,1396 8317,1394 8318,1421 8213,1424"/>
              </emma:interpretation>
            </emma:emma>
          </inkml:annotationXML>
          <inkml:trace contextRef="#ctx0" brushRef="#br0" timeOffset="7411.0232">8213 1415 288 0,'0'0'25'0,"0"0"-25"0,3-3 0 0,-3 3 0 16,0 0 312-16,0 0 56 0,0 0 12 0,7-6 3 15,0 3-223-15,0 3-45 0,-7 0-9 0,7-7-2 0,8 7-51 16,-5 0-10-16,1 0-3 0,-4 0 0 0,3 0-10 0,-3 0-2 16,-7 0-1-16,11 7 0 0,-11-7-27 0,0 0 0 15,0 0 8-15,0 0-8 0,3 9-17 0,-3-9-6 16,0 0-1-16,-3 10-968 16</inkml:trace>
        </inkml:traceGroup>
        <inkml:traceGroup>
          <inkml:annotationXML>
            <emma:emma xmlns:emma="http://www.w3.org/2003/04/emma" version="1.0">
              <emma:interpretation id="{B7E365A2-28C6-4973-B084-685C16388AFC}" emma:medium="tactile" emma:mode="ink">
                <msink:context xmlns:msink="http://schemas.microsoft.com/ink/2010/main" type="inkWord" rotatedBoundingBox="11108,312 13617,245 13660,1847 11151,1914"/>
              </emma:interpretation>
              <emma:one-of disjunction-type="recognition" id="oneOf1">
                <emma:interpretation id="interp5" emma:lang="" emma:confidence="0">
                  <emma:literal>AXE</emma:literal>
                </emma:interpretation>
                <emma:interpretation id="interp6" emma:lang="" emma:confidence="0">
                  <emma:literal>AXF</emma:literal>
                </emma:interpretation>
                <emma:interpretation id="interp7" emma:lang="" emma:confidence="0">
                  <emma:literal>AXEE</emma:literal>
                </emma:interpretation>
                <emma:interpretation id="interp8" emma:lang="" emma:confidence="0">
                  <emma:literal>AXEF</emma:literal>
                </emma:interpretation>
                <emma:interpretation id="interp9" emma:lang="" emma:confidence="0">
                  <emma:literal>Axe</emma:literal>
                </emma:interpretation>
              </emma:one-of>
            </emma:emma>
          </inkml:annotationXML>
          <inkml:trace contextRef="#ctx0" brushRef="#br0" timeOffset="14991.2755">11483 845 403 0,'7'-4'36'0,"-3"-2"-36"0,-4-6 0 0,7 2 0 15,-4-2 85-15,4 9 11 0,0-7 1 0,0 1 1 16,0 2-1-16,0-2 0 0,4 0 0 0,-8 6 0 15,5-4-52-15,-8 7-10 0,0 0-3 0,0 0 0 16,3-6 16-16,-3 6 4 0,0 0 0 0,0 0 0 16,0 0-32-16,0 0-7 0,0 0-1 0,0 0 0 15,0 13 31-15,-3-1 5 0,-5-3 2 0,1 10 0 16,-10 6-3-16,3 0-1 0,0 4 0 0,-1 5 0 16,-2 4 14-16,3 12 2 0,0-3 1 0,-4 6 0 15,0 7-21-15,4-10-4 0,-7 16-1 0,3-16 0 16,4 10-7-16,-3-4-2 0,-1 10 0 0,0-16 0 15,4 0-28-15,0-3 0 0,-3-3 0 0,2-3 0 0,5-10 9 0,-1 4-1 16,1-10 0-16,3 0 0 0,-4-6 4 16,4-7 1-16,3 4 0 0,-3-7 0 0,4-2 7 15,-1-4 2-15,4-3 0 0,0 0 0 0,0 0 6 0,0 0 2 16,0 0 0-16,4-10 0 0,3 1-30 0,-4-7 0 16,1-2 0-16,3-1 0 0,0-6 0 15,0-4 0-15,4-5 9 0,-1-1-9 0,1-2 0 0,-1-7 8 16,8-3-8-16,-4-3 0 0,0 9 0 0,7-19 0 15,1 4 0-15,2-10 0 0,1 0 0 0,-4 7 0 16,4 2 0-16,0-5 0 0,6 2 0 0,-2 3 0 16,-5 4 0-16,8-6 0 0,-4 5-14 0,0 1 5 15,1 6 1-15,-1-6 0 0,-3 9-14 0,-1-3-2 16,5 3-1-16,-5 9 0 0,-3 7 13 0,1-6 4 16,-1 15 0-16,0-6 0 0,-4 6 8 0,1 3 0 15,-4 4-9-15,0 5 9 0,0-2-9 0,-3 0 9 0,-4 15-12 0,0-3 12 16,4 13-16-16,-1-4 4 0,-3 13 1 0,0 0 0 15,1 4 11-15,-5 8-10 0,1 13 10 0,-4-3-10 16,0 7 10-16,0-10 0 0,0 9 10 0,0 0-10 16,7 4 19-16,-4-4-3 0,1-3 0 0,-1 3 0 15,-3-5 16-15,0 5 2 0,7-3 1 0,0-3 0 16,-3 0-19-16,-1 3-3 0,1-12-1 0,-1 6 0 16,-3-7-1-16,0 4-1 0,0-3 0 0,-3-4 0 15,3 10-10-15,-7-6 8 0,3-1-8 0,-3-2 8 16,0-1-8-16,0-5 0 0,4-14-12 0,-8 4 12 15,4-9-44-15,-4-1-2 16,4 0 0-16,0-9 0 0,0 0-122 0,-3 0-24 0,3-3-4 16</inkml:trace>
          <inkml:trace contextRef="#ctx0" brushRef="#br0" timeOffset="15272.458">11405 1111 1209 0,'0'-9'108'0,"0"6"-87"16,-3-10-21-16,3 10 0 0,3-3 82 0,-3 6 12 0,0 0 2 0,7-10 1 15,0 1-2-15,4-1-1 0,-4 10 0 0,7-9 0 16,0 9-30-16,7 0-7 0,4-3-1 0,3 6 0 15,1 3-32-15,6-3-6 0,0 7-2 0,4-1 0 16,0-2-16-16,0-4 10 0,-1 6-10 0,5-9 8 16,-5 6-8-16,1 1-11 0,-3-4 3 0,6 6-631 15,-3 7-125-15</inkml:trace>
          <inkml:trace contextRef="#ctx0" brushRef="#br0" timeOffset="16516.0016">12661 976 896 0,'-3'-6'40'0,"3"3"8"0,3-3-39 0,1 2-9 16,-1-2 0-16,4-3 0 0,-3-4 68 0,3 1 11 16,0-1 2-16,0-3 1 0,0 7 16 0,0-3 3 15,0-1 1-15,4 0 0 0,-4-2-54 0,0 5-12 16,3-5-1-16,-2 2-1 0,-1-3 5 0,0 4 1 16,0-4 0-16,3 1 0 0,-3 5-16 0,0-9-4 15,0 10 0-15,0 0 0 0,4-1 0 0,0 1 0 16,-4 2 0-16,0-5 0 0,3 6 2 0,1-4 0 15,-1 4 0-15,-2-3 0 0,-1 9-4 0,3-4-1 16,-3 4 0-16,0 0 0 0,4 0-3 0,-1 4-1 0,5 5 0 16,-1-3 0-16,3 13 11 0,1-3 1 15,3 3 1-15,0-1 0 0,-3 7-15 0,0-6-3 0,-1 9-8 0,1-2 12 16,3-1 3-16,-3-3 0 16,3 12 0-16,0 4 0 0,4-4 5 0,-4 1 0 0,0 2 1 0,4 7 0 15,-8-9-7-15,5-1-2 0,-5 4 0 0,1-4 0 16,3 1-4-16,-7-7-8 15,4 0 11-15,-1 4-11 0,1-10 11 0,-4 3-11 0,0-7 10 0,0 1-10 16,-3 0-12-16,-4-6-9 0,4-1-2 0,-4 4 0 16,-4-7-197-16,1-6-39 0</inkml:trace>
          <inkml:trace contextRef="#ctx0" brushRef="#br0" timeOffset="16825.7675">13628 672 1209 0,'0'-9'108'0,"0"-7"-87"16,0 7-21-16,0-1 0 0,-4 4 132 0,4 6 23 15,0 0 4-15,0 0 1 0,0 6-75 16,-3 4-14-16,-4 8-3 0,0-2-1 0,-7 3-35 0,-1 9-6 15,1-3-2-15,-7 3 0 0,0 7 31 0,-4-1 5 16,4 1 2-16,-7 3 0 0,3 5-16 0,1-5-3 16,-5 6-1-16,1 3 0 0,3-3-24 0,-3 0-5 15,3-3-1-15,1-4 0 0,-4 1-3 0,3 3-1 16,0-4 0-16,4 1 0 0,0-4-8 0,-4 10 0 16,0-15 0-16,1 5 0 15,3 4-28-15,-4-7-2 0,4-9 0 0,0 3 0 16,-1 0-147-16,1-6-30 0,0 6-5 0</inkml:trace>
        </inkml:traceGroup>
        <inkml:traceGroup>
          <inkml:annotationXML>
            <emma:emma xmlns:emma="http://www.w3.org/2003/04/emma" version="1.0">
              <emma:interpretation id="{665F4F33-BBCD-46D2-8B75-3453B0FED655}" emma:medium="tactile" emma:mode="ink">
                <msink:context xmlns:msink="http://schemas.microsoft.com/ink/2010/main" type="inkWord" rotatedBoundingBox="14579,591 15465,568 15488,1427 14601,1451"/>
              </emma:interpretation>
            </emma:emma>
          </inkml:annotationXML>
          <inkml:trace contextRef="#ctx0" brushRef="#br0" timeOffset="17765.903">15145 647 1152 0,'0'0'51'0,"3"-9"10"0,1 5-49 0,3-8-12 16,-4 3 0-16,4 5 0 0,1-2 104 0,-1-3 19 15,0 9 3-15,3-10 1 0,-3 10-54 0,-3-3-10 16,-1-3-3-16,-3 6 0 0,0 0-48 0,0 0-12 16,0 0 0-16,0 0 0 0,-3 9 16 0,-8 1 0 15,1 5 0-15,-1-2 0 0,-7-1 17 0,1 1 4 16,-1 12 1-16,-3-12 0 0,-4 12-38 0,-3-10 0 15,0-2 0-15,-4 12-8 0,0-6 18 0,1 0 4 16,-1 3 1-16,-3 0 0 0,3-7-15 0,0 4 0 0,4 0 0 0,0 0 0 16,3-4 0-16,4 4 0 0,3-9 0 15,0-1 0-15,1 7 0 0,6-7 0 0,1 1 0 0,-1-4 0 16,4 3 0-16,0-9 9 16,3 3-9-16,1 10 8 0,3-13 15 0,0 0 2 15,0 0 1-15,0 0 0 0,0 0-2 0,0 0-1 16,10-6 0-16,1 6 0 0,0 6-9 0,-1-6-2 0,8-6 0 0,0-1 0 15,-1 4 7-15,4 3 1 16,4 0 0-16,0 0 0 0,-1 0 12 0,8 0 2 0,-7 3 1 0,3 10 0 16,-3-13-22-16,3 3-4 0,0 6-1 0,0 1 0 0,-3-1-8 0,7-2 0 15,-4-4-10-15,0-3 10 16,1 9 0-16,-1-9 0 0,4 0 0 16,-4 6 0-16,-7-6 0 0,7 0 8 0,-3 0-8 0,3 0 0 15,-3 0 9-15,-1 0-9 0,1 0 0 0,-4 7 9 0,-3-4-1 16,0-3 0-16,-4 6 0 0,-4-3 0 15,-3-3-24-15,-7 0-4 0,7 10-2 0,-7-10 0 16,4 0-106-16,-4 0-22 0,-4 9-4 16,1-3-1-16,-4 4-41 0,-7-4-9 0,-15-3-2 0,-2 6 0 0</inkml:trace>
          <inkml:trace contextRef="#ctx0" brushRef="#br0" timeOffset="18039.4096">14760 1368 1116 0,'0'0'49'0,"0"0"11"0,0 0-48 0,0 0-12 0,-3-6 0 0,3 6 0 15,-4-9 80-15,4 9 13 16,-7 0 3-16,7 0 1 0,0 0-45 0,0 0-10 0,0 0-2 0,0 0 0 16,-3 0-10-16,3 0-2 15,0 0-1-15,0 0 0 0,0 0 22 0,0 0 5 16,7 0 1-16,3 6 0 0,8-6 2 0,0 9 1 15,-1-9 0-15,4 0 0 0,0 10-14 0,4-4-4 0,3-3 0 0,1 6 0 16,-1-9-22-16,0 10-5 16,4-4-1-16,0-3 0 0,-1 4-4 0,1-4 0 0,3-3-8 15,1 9 12-15,-5-9-50 0,-2 0-10 0,6-3-3 0,4-3-607 16,-4 3-122-16</inkml:trace>
        </inkml:traceGroup>
        <inkml:traceGroup>
          <inkml:annotationXML>
            <emma:emma xmlns:emma="http://www.w3.org/2003/04/emma" version="1.0">
              <emma:interpretation id="{3553D62F-B54F-4A43-978D-9618A82EB42B}" emma:medium="tactile" emma:mode="ink">
                <msink:context xmlns:msink="http://schemas.microsoft.com/ink/2010/main" type="inkWord" rotatedBoundingBox="16431,165 17095,148 17127,1343 16462,1360"/>
              </emma:interpretation>
              <emma:one-of disjunction-type="recognition" id="oneOf2">
                <emma:interpretation id="interp10" emma:lang="" emma:confidence="1">
                  <emma:literal>b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6</emma:literal>
                </emma:interpretation>
                <emma:interpretation id="interp13" emma:lang="" emma:confidence="0">
                  <emma:literal>h</emma:literal>
                </emma:interpretation>
                <emma:interpretation id="interp14" emma:lang="" emma:confidence="0">
                  <emma:literal>k</emma:literal>
                </emma:interpretation>
              </emma:one-of>
            </emma:emma>
          </inkml:annotationXML>
          <inkml:trace contextRef="#ctx0" brushRef="#br0" timeOffset="18705.9449">16468 227 1785 0,'0'0'159'0,"3"-6"-127"0,-3-7-32 0,7-3 0 31,-3 7-28-31,3 6-12 0,0-7-3 0,0 4 0 0,-7 6 56 0,0 0 11 0,0 0 3 0,7 0 0 16,4 10 29-16,-8-1 7 16,4 10 1-16,-3 0 0 0,3 6-52 0,0 0-12 15,-4-6 0-15,-3 15 0 0,4-6 51 0,-1 7 7 16,-3-7 2-16,0 10 0 0,0 6-14 0,0-1-2 15,0-2-1-15,0 0 0 0,0 0 1 0,0-4 0 16,0 7 0-16,4 0 0 0,-1 3-20 0,-3-12-3 0,0 12-1 0,-3-3 0 16,3 0-6-16,0-1-2 0,-4-5 0 0,4 6 0 15,-3-10-12-15,3-5 0 0,0 2 0 0,0-3 0 16,-4-9 28-16,1 0 4 0,3-3 0 0,-4-4 0 0,1 4-16 16,-1-7-4-16,1 1 0 0,3-4 0 15,0-6-4-15,0 0 0 0,0 0-8 16,0 0 12-16,0 0-12 0,0-6 11 0,0-13-11 0,3 3 10 15,1 4-2-15,3-4 0 0,0-6 0 0,0-3 0 0,4-10-8 16,-1 10-11-16,4-3 3 0,4-6 0 0,-1 5 8 0,1 4-8 16,7-3 8-16,-4 3-8 0,0 3 0 0,7 0 0 15,-3 9 0-15,-4-2 0 16,0 2 8-16,4 1-8 0,0-1 8 0,-4 7-8 0,4-4 8 0,-4 10 0 16,0-9 0-16,4 6 0 15,-4-3-8-15,0 6 0 0,-3 0 0 0,-4 0 0 0,0 6 8 16,-4-3 0-16,1 6 0 0,0-2 0 0,-4 2 0 0,0 4 0 0,-4 2 0 15,1 4 0-15,-4-9 0 0,0-1 0 16,-4 7 0-16,1 3 0 0,-4-1 8 0,-4 4 3 16,-3 0 1-16,3-6 0 0,-6 3 0 0,-11 9 0 15,-1-6 0-15,-2 0 0 0,-1-3-12 0,-3 6 0 16,-4-6 0-16,0-4 0 0,7 1 0 0,0-4 0 16,1-2 0-16,2-1 0 0,1 1-17 0,0-10-6 15,0 9-1-15,-4-9 0 16,4 0-134-16,0-9-27 0,-4 6-6 0,4-7-1 0</inkml:trace>
        </inkml:traceGroup>
        <inkml:traceGroup>
          <inkml:annotationXML>
            <emma:emma xmlns:emma="http://www.w3.org/2003/04/emma" version="1.0">
              <emma:interpretation id="{1656CF2F-84FA-45D9-9127-EF2E65CEA01D}" emma:medium="tactile" emma:mode="ink">
                <msink:context xmlns:msink="http://schemas.microsoft.com/ink/2010/main" type="inkWord" rotatedBoundingBox="19367,210 21716,148 21742,1112 19392,1174"/>
              </emma:interpretation>
              <emma:one-of disjunction-type="recognition" id="oneOf3">
                <emma:interpretation id="interp15" emma:lang="" emma:confidence="1">
                  <emma:literal>has</emma:literal>
                </emma:interpretation>
                <emma:interpretation id="interp16" emma:lang="" emma:confidence="0">
                  <emma:literal>hon</emma:literal>
                </emma:interpretation>
                <emma:interpretation id="interp17" emma:lang="" emma:confidence="0">
                  <emma:literal>hors</emma:literal>
                </emma:interpretation>
                <emma:interpretation id="interp18" emma:lang="" emma:confidence="0">
                  <emma:literal>hons</emma:literal>
                </emma:interpretation>
                <emma:interpretation id="interp19" emma:lang="" emma:confidence="0">
                  <emma:literal>hos</emma:literal>
                </emma:interpretation>
              </emma:one-of>
            </emma:emma>
          </inkml:annotationXML>
          <inkml:trace contextRef="#ctx0" brushRef="#br0" timeOffset="19816.1384">19375 362 172 0,'-4'-10'16'0,"8"7"-16"16,-1-9 0-16,1 8 0 0,-1-5 133 0,1-7 24 0,-4 7 5 0,3-4 1 16,4 1-35-16,-3 2-6 15,3 1-2-15,0-10 0 0,3 10-12 0,-2 3-4 16,-1-4 0-16,-4 7 0 0,-3 3-22 0,0 0-5 15,0 0-1-15,0 0 0 0,7 3-19 0,0 3-4 0,-3 4-1 0,3-1 0 16,0 16-35-16,0-12-7 0,-4 12-2 0,8 0 0 16,0 3 13-16,-4 7 3 0,-4 2 0 15,4 7 0-15,0 0 11 0,-3 3 2 0,-1 3 1 16,1-3 0-16,-1-3-10 0,-3 0-3 0,4 0 0 0,-4 3 0 16,0-12 11-16,0-1 1 15,0 4 1-15,0-4 0 0,-4 1-26 0,4-7-12 0,-3 7 10 0,3-17-10 16,-7 11 11-16,3-14-11 0,-3 1 12 0,7-13-12 0,-3 6 15 15,3-2-4-15,0-7-1 0,0 0 0 16,0 0 2-16,3-10 1 0,-3 1 0 0,0-7 0 0,0 1-1 16,0 2-1-16,0-3 0 0,4 1 0 15,-1-4 0-15,4 0 0 0,0 0 0 0,0-6 0 0,1 0-11 16,-1 6 0-16,3-15 0 0,1 12 8 0,3-3-8 0,4 0 0 16,-4 3 0-16,3-3 0 0,1 6 0 15,3 0 0-15,-3-3 0 0,-1 9 0 16,1-2 0-16,0 2 0 0,-4 1 0 0,0 9 0 15,0-4-20-15,-3 7-10 0,3 10-2 0,-4-4 0 0,4 3 32 0,-3 1 0 16,3 9 0-16,-3-4 0 0,-1 4 0 0,1 0 0 16,-1 0 0-16,1 3 0 0,-4-4 0 0,4 1 0 15,-1 9 11-15,1-12-3 0,-1 3-8 0,1 0 0 0,-1 0 0 0,1-10 8 16,3 7-20-16,-3 3-3 16,-1-4-1-16,-3 1 0 15,4-7-154-15,0 4-31 0,-1 3-7 0,1-13 0 0</inkml:trace>
          <inkml:trace contextRef="#ctx0" brushRef="#br0" timeOffset="20535.721">20934 772 1897 0,'7'-18'84'0,"-4"8"17"0,1 4-81 0,-1-3-20 15,-3-1 0-15,0 1 0 0,0-1 60 0,0 1 7 16,-3 3 1-16,-1 3 1 0,1-4-30 0,-1 4-7 16,1-3 0-16,-4 3-1 15,0 3-31-15,3 0 0 0,-6 0 0 0,-1 0 0 0,0 0 0 0,-3 9 0 16,0-9 0-16,-7 10 0 16,0-1 16-16,-4 0-4 0,-3 10 0 0,-4-9 0 0,8 5 3 0,-5 1 0 15,-6 6 0-15,3-3 0 16,4 6-15-16,0 0 11 0,0 3-11 0,3-3 10 0,0 10 18 0,8-13 3 15,-1 9 1-15,0-3 0 16,4 0-32-16,4-2 0 0,3-8 0 0,3-2 0 0,-3-3 0 0,7 2 0 16,0-12 0-16,0-3 0 0,0 0 14 15,0 0-3-15,7-3-1 0,7 3 0 0,0-15 10 0,4 5 1 16,0-9 1-16,3 4 0 0,-4-14 8 0,4 11 2 16,11-7 0-16,-4-4 0 0,1 4-32 0,-1-3 0 15,-3 0 0-15,3 0 0 0,4 2 0 0,-8 1 0 16,4 7 0-16,-6 2 0 0,-1 6 0 0,-4-8 0 15,-2 8 0-15,-1 10 0 0,-7-6 0 0,0 12 0 0,-4 4 0 16,1 8 0-16,-1-8 0 0,-3 9 0 16,-7 6 0-16,4 3 0 0,-4-3 0 0,3 0 0 0,1 0 0 15,-1 3 0-15,1-9 0 0,3 10 0 16,0-14 0-16,3 4 0 0,1 0 0 0,-4-3 0 0,3-13 0 16,1 6 0-16,3-3 0 0,-4-6 0 0,4 0 0 0,4 0 0 15,-4-9 12-15,4 0-3 0,-1-7-1 0,4 3 0 16,0-9 4-16,1 4 0 0,2-1 0 0,4-6 0 0,0 6-12 0,4-6 0 15,3-4 0-15,-3 8 0 16,3-5 0-16,4 1-12 0,0 0 2 0,3 6 1 0,0-2 9 0,1-1 0 16,-1 3 0-16,11-6 0 0,-7 12 0 0,-1-12 0 15,-6 12-9-15,3 1 9 0,-6-1 0 16,-5 7 0-16,1 6 0 0,0-9 0 16,-8 9 0-16,-2 0 0 0,2 9 0 0,-6-3 0 15,-4 4 0-15,3-1 0 0,1 1 0 0,0 8 0 0,-4-8 0 0,-4 6 0 16,-10-1 0-16,-4-2 0 15,1 6 19-15,-8-4-2 0,-3 4 0 0,0 6 0 0,-7-12 15 0,-1 2 4 16,5 10 0-16,-4-12 0 16,-1 3-36-16,-2 2 0 0,-5 1 0 0,-2-3 0 0,2 3 0 0,-3-4 0 15,-10-2 0-15,3 3 0 16,4-7-101-16,0 1-24 0,-1 5-5 0,1-15-1 0</inkml:trace>
        </inkml:traceGroup>
        <inkml:traceGroup>
          <inkml:annotationXML>
            <emma:emma xmlns:emma="http://www.w3.org/2003/04/emma" version="1.0">
              <emma:interpretation id="{7A179E76-58A8-42B6-800A-5DA54BF1391C}" emma:medium="tactile" emma:mode="ink">
                <msink:context xmlns:msink="http://schemas.microsoft.com/ink/2010/main" type="inkWord" rotatedBoundingBox="23866,453 24608,433 24625,1058 23883,1077"/>
              </emma:interpretation>
              <emma:one-of disjunction-type="recognition" id="oneOf4">
                <emma:interpretation id="interp20" emma:lang="" emma:confidence="1">
                  <emma:literal>a</emma:literal>
                </emma:interpretation>
                <emma:interpretation id="interp21" emma:lang="" emma:confidence="0">
                  <emma:literal>.</emma:literal>
                </emma:interpretation>
                <emma:interpretation id="interp22" emma:lang="" emma:confidence="0">
                  <emma:literal>A</emma:literal>
                </emma:interpretation>
                <emma:interpretation id="interp23" emma:lang="" emma:confidence="0">
                  <emma:literal>@</emma:literal>
                </emma:interpretation>
                <emma:interpretation id="interp24" emma:lang="" emma:confidence="0">
                  <emma:literal>9</emma:literal>
                </emma:interpretation>
              </emma:one-of>
            </emma:emma>
          </inkml:annotationXML>
          <inkml:trace contextRef="#ctx0" brushRef="#br0" timeOffset="21564.8131">24313 581 403 0,'0'0'36'15,"15"-6"-36"-15,16 0 0 0,-10 6 0 0,-3-10 188 0,-18 10 30 16,0-3 6-16,0 3 2 15,0 0-89-15,7-9-17 0,-3 2-4 0,3-2-1 0,0 0-20 0,-4-1-4 16,1 4-1-16,-1-3 0 0,-3 9-20 0,4-10-4 0,-4 1-1 0,0-1 0 16,0-5-13-16,-4 11-2 15,-3-2-1-15,0 3 0 0,0 3-38 0,-3 0-11 16,-4 0 0-16,-1 0 0 0,1 3 0 0,-3 7 0 16,-5-4 0-16,5 3 0 0,-4 10 0 0,-4-3 0 15,0 3 0-15,1 9 0 0,-5 3 0 16,-2 1 0-16,-5 2 0 0,-2 16 8 0,2-9-8 0,5 9 0 15,2-12 0-15,8 3 0 0,0-4 0 0,7-9 0 16,0 7 0-16,7-7 0 0,0-3 0 0,3-6 0 0,1-3 0 16,3-4 0-16,-4-2 27 0,4-10 4 0,0 0 1 0,11 0 0 15,-1 0-20-15,4-3-3 0,8-13-1 0,2-3 0 16,1 10-8-16,0-10 8 0,3-6-8 0,0 0 8 16,-3-4 0-16,-1 1 0 15,1-6 0-15,0-1 0 0,0 1-8 0,-4-4 0 0,0 0 0 0,4-2 0 16,-4 2 0-16,0 4 0 15,0 5 0-15,-3 1 0 0,-1 12 0 0,1-2 0 16,3 2 0-16,-10 13 0 0,-4 3 12 0,0 0 0 16,0 0 0-16,-4 9 0 0,1 7-12 0,-4 3 0 0,3 3 0 0,1 12 8 15,3-15-8-15,0 15 0 0,4-8 0 0,-4 2-11 0,7-3 11 16,3 0 0-16,-2-3 10 0,2-3-10 16,1 3-12-16,-1-4-9 0,5-5-2 15,2 0-1116-15</inkml:trace>
        </inkml:traceGroup>
        <inkml:traceGroup>
          <inkml:annotationXML>
            <emma:emma xmlns:emma="http://www.w3.org/2003/04/emma" version="1.0">
              <emma:interpretation id="{F6097BE4-734E-4EBE-A5A8-1F0FBE0BBF0B}" emma:medium="tactile" emma:mode="ink">
                <msink:context xmlns:msink="http://schemas.microsoft.com/ink/2010/main" type="inkWord" rotatedBoundingBox="26608,181 32216,33 32248,1270 26641,1418"/>
              </emma:interpretation>
              <emma:one-of disjunction-type="recognition" id="oneOf5">
                <emma:interpretation id="interp25" emma:lang="" emma:confidence="1">
                  <emma:literal>feasible</emma:literal>
                </emma:interpretation>
                <emma:interpretation id="interp26" emma:lang="" emma:confidence="0">
                  <emma:literal>feasibl e</emma:literal>
                </emma:interpretation>
                <emma:interpretation id="interp27" emma:lang="" emma:confidence="0">
                  <emma:literal>teasibl e</emma:literal>
                </emma:interpretation>
                <emma:interpretation id="interp28" emma:lang="" emma:confidence="0">
                  <emma:literal>teasibt e</emma:literal>
                </emma:interpretation>
                <emma:interpretation id="interp29" emma:lang="" emma:confidence="0">
                  <emma:literal>teasib1 e</emma:literal>
                </emma:interpretation>
              </emma:one-of>
            </emma:emma>
          </inkml:annotationXML>
          <inkml:trace contextRef="#ctx0" brushRef="#br0" timeOffset="23469.5589">26811 540 1094 0,'-3'7'48'0,"3"-7"11"0,-4 3-47 0,4-3-12 16,0 0 0-16,0 0 0 0,0 0 107 0,0 0 19 0,14-3 4 0,-3 3 1 15,-1-7-84-15,4 7-17 0,-3-9-3 0,3 6-1 16,-3-3-13-16,3-4-2 0,0 1-1 0,4-1 0 16,-1-5-10-16,-3-4 0 0,4 3 0 0,-4 4 0 15,4-4 24-15,-4-3 2 0,0 3 1 0,-7 7 0 16,0-10-12-16,4 4-3 0,-1 2 0 0,-3-3 0 0,0 4-4 15,-3-4-8-15,-1 7 11 0,1-16-11 0,-8 12 21 0,1 1-2 16,-4-1-1-16,0-3 0 16,0 7 9-16,3 6 1 0,-3-3 1 0,0 2 0 0,0 4-29 0,0 0 0 15,-4 4 0-15,4-4 0 0,-7 6 0 0,4-3 0 16,3-3 0-16,-4 9 0 0,0-9 0 0,4 7 0 16,0-4 0-16,-3 3 0 0,-1-3 0 0,4-3 0 15,-4 10 0-15,1-4 0 0,3 3 16 0,0 1-4 16,0-1 0-16,0 7 0 0,3-7 17 0,-3 7 3 15,4 6 1-15,-1 3 0 0,4 3 4 0,0-3 1 16,0 19 0-16,0 3 0 0,7-3 10 0,-7 9 3 16,4-3 0-16,-1 1 0 0,1-1 5 0,-1 3 2 15,1-6 0-15,-4 6 0 0,3 10-27 0,-3-9-6 0,-3-1-1 16,3 0 0-16,0-9-12 0,-4 3-4 0,4-6 0 0,-3-7 0 16,3-2-8-16,0-7 0 0,-4 0 0 0,1-6 0 15,3-4 0-15,-4-5 0 0,4-1 0 0,0-9 0 31,-7 0-126-31,0-6-27 0,0-4-6 0</inkml:trace>
          <inkml:trace contextRef="#ctx0" brushRef="#br0" timeOffset="23703.727">26624 772 1796 0,'0'0'80'0,"0"0"16"0,0-9-77 0,0 6-19 16,0 3 0-16,7-6 0 0,4 6 124 0,-1-3 22 16,1-4 4-16,7 7 1 0,-1-6-69 0,4 6-14 15,8 0-2-15,-1 0-1 0,-3 0-45 0,3 0-10 16,0 0-2-16,4 0 0 0,-1 0-8 0,-2 0-11 16,2 0 3-16,1 6 0 15,7-6-162-15,-7 0-32 0,31 0-6 0,-17 7-2 0</inkml:trace>
          <inkml:trace contextRef="#ctx0" brushRef="#br0" timeOffset="24125.4752">27499 888 1652 0,'0'0'73'0,"0"0"15"0,0 0-70 0,0 0-18 0,7 7 0 0,0 2 0 15,0-6 61-15,0 7 9 0,0-4 2 0,4 3 0 16,-1-2-44-16,1-4-8 0,0 6-1 0,6-9-1 16,8 0 4-16,0-9 1 0,3-1 0 0,0 7 0 15,0-9-3-15,4-1-1 0,3-3 0 0,-3 7 0 16,-4-3-19-16,-3-4 10 0,-4 0-10 0,-3-3 8 16,-4 1 26-16,4-1 5 0,-4 0 1 0,3-3 0 15,-6 9-13-15,-4-2-3 16,-3-4 0-16,3 0 0 0,-4 3-24 0,-3 4 0 0,4-4 0 0,-4 1 0 0,-4 5 0 15,4-9 0-15,-3 10 0 0,3 3 0 0,-7 3 0 16,7 3 0-16,-4 0 0 0,-3 0 0 0,-4 3 0 16,1-3 0-16,-4 6 0 0,0 3 0 0,-1 1 0 15,1-1 0-15,-3 7 0 0,3-7 0 0,-1 10 31 0,5-3 1 16,-4 3 0-16,0-1 0 0,3 7-16 0,-7-6-4 16,1 9 0-16,-4 13 0 0,10-3 5 0,0-1 1 15,4-2 0-15,-7 9 0 0,0-6 13 0,7 5 2 16,-3-5 1-16,2-3 0 0,5-1-34 0,-1 1 0 15,4-17-12-15,0 11 3 16,7-11-74-16,4 4-14 0,3-9-3 0,7-7-995 0</inkml:trace>
          <inkml:trace contextRef="#ctx0" brushRef="#br0" timeOffset="24516.0098">28571 788 115 0,'8'0'10'0,"2"-9"-10"0,4 2 0 0,0 7 0 15,0-9 258-15,1 0 50 0,-1 6 9 0,0-4 3 16,-4 1-154-16,-6 3-30 16,3-3-7-16,-7 6-1 0,0 0-51 0,0 0-10 0,0 0-3 0,-7 0 0 15,0 0-9-15,-7 0-3 0,3 0 0 0,-6 0 0 16,2 6-32-16,-6 3-6 0,-3 1-2 0,-1 8 0 16,-3-8 42-16,-4 9 8 0,-3 6 2 0,-1 3 0 15,1-3-52-15,3 10-12 0,-3 2 0 0,14-12 0 16,0 10 31-16,7-7 3 0,-8 7 1 0,5-7 0 15,3 0-27-15,3-3-8 0,4-6 0 0,0 0 0 16,0-4 0-16,10 1 0 0,8-13 0 0,3-3 0 0,-3-3 21 0,3-6 7 16,11-7 2-16,-4-3 0 15,3-6-47-15,1 6-10 0,-4-9-1 0,0-3-1 0,-3-1 29 0,3 1 0 16,-3-7 0-16,-1 4 0 0,-2 6 0 0,9 2 8 16,-3-8-8-16,1 15 0 0,-1-3 0 0,0 7 0 15,0 5 0-15,-7 4 0 0,4 3 23 0,-4 3 1 16,-10 9 0-16,6-6 0 0,-6 13-24 0,3 3 0 15,-4 6 0-15,-3 3 0 0,-10-3-12 0,3-6-8 16,0 9 0-16,-1-3-1 16,1 4-18-16,4 5-3 0,-1-6-1 0,4-3-1058 0</inkml:trace>
          <inkml:trace contextRef="#ctx0" brushRef="#br0" timeOffset="25218.9791">29499 719 1130 0,'0'0'50'0,"4"-9"10"0,17-1-48 0,-7 1-12 0,-3 3 0 0,-4-7 0 15,-4 4 109-15,1-7 19 0,-8 7 4 0,1-1 1 16,-15 1-80-16,8 3-16 0,10 2-3 0,-4-2-1 16,4-3 13-16,0 9 2 0,-7 0 1 0,0 0 0 15,-4 0-21-15,1 0-4 0,-1 0 0 0,-3 0-1 16,0 9 9-16,-4 1 3 0,-6-1 0 0,9 3 0 16,-6 1-2-16,4 6 0 0,-5-3 0 0,5 2 0 15,-1 1-33-15,1 0-12 0,-1-3 0 0,7 2 0 16,-3-2 12-16,14-3 0 0,-7-1 0 0,7 1 0 15,0 2 0-15,7-11 0 0,0 5 0 0,7 4 0 16,-3-1 30-16,3-3 9 0,0-2 1 0,0 2 1 16,-3 1-26-16,10-7-6 0,-7 3-1 0,-3 3 0 0,-4 10 8 15,0-9 0-15,-7-4 1 0,0 3 0 0,0 1 21 16,0 9 4-16,-11-4 1 0,4 1 0 0,-3-4-20 0,-1 7-4 16,-3-3-1-16,3 0 0 0,-3-4 0 0,0 4 0 15,4-7 0-15,-8 7 0 16,14-4-54-16,-10-2-12 0,4-4-1 0,-1 4-724 15,1-7-145-15</inkml:trace>
          <inkml:trace contextRef="#ctx0" brushRef="#br0" timeOffset="25515.7731">29887 710 1670 0,'0'0'148'0,"0"0"-118"0,-3 15-30 0,3-11 0 16,-4 5 70-16,1-3 8 0,3 13 2 0,-4-3 0 15,-6-4-2-15,6 4 0 0,-3 3 0 0,7 0 0 16,-3 3-78-16,-8-1 0 0,11-5-18 0,-11 3 3 15,1 0 29-15,-4 0 6 0,14-4 0 0,-7 1 1 16,7-3-33-16,0-4-8 16,-4-3 0-16,4-3-1 0,-3 10-86 0,3-13-17 0,-4 3-3 15,4-3-1-15</inkml:trace>
          <inkml:trace contextRef="#ctx0" brushRef="#br0" timeOffset="25656.3683">30163 503 2044 0,'14'-25'91'0,"-7"15"18"0,3 1-87 0,-6-7-22 16,10 13 0-16,-4-3 0 0,-2 3 44 0,-8 3 5 15,0 0 1-15,0 0-686 16,0 9-136-16</inkml:trace>
          <inkml:trace contextRef="#ctx0" brushRef="#br0" timeOffset="26189.8058">30656 327 864 0,'25'-12'38'0,"-18"5"8"0,-7 7-37 0,0 0-9 0,0 0 0 0,0 0 0 16,4 0 194-16,-4 0 37 0,0 0 7 0,0 0 2 15,0 0-90-15,0 0-18 0,0 0-3 0,0 0-1 16,0 0-52-16,0 16-12 0,-4-3-1 0,1 12-1 16,-1 0-48-16,-3 3-14 0,0 6 0 0,7 4 8 15,-11-3 44-15,11 2 10 0,-3 7 2 0,-8-9 0 0,11 2-52 16,0-2-12-16,-10 6 0 0,3-4 0 0,0 1 54 16,-4-10 8-16,0 6 2 0,-3 1 0 15,4-1-52-15,-1-5-12 0,4-4 0 0,-3 0 0 0,-5-3 0 0,8-3 0 16,4-4 0-16,-4-5 0 0,7-1 0 0,0 1 0 31,0-1 0-31,0-9 0 0,7 0 54 0,-7 0 8 16,0-9 2-16,0-4 0 0,3-3-52 0,8 1-12 15,0-7 0-15,3-3 0 0,0 0 0 0,3-4 0 16,1 4 0-16,7-9 0 16,-4 5-48-16,0-5-13 0,4 6-3 0,3 3 0 0,4-4 52 0,-4 1 12 15,7 9 0-15,4 4 0 0,-4-4 0 0,-3 3 0 16,-11 13 0-16,4-6 0 0,0 2 0 0,-8 7 0 0,1 0 0 0,-4 7 0 15,0-4-10-15,0 3 1 0,-7 4 0 0,-3-7 0 16,-4 9 9-16,7 1 12 0,-7-4-2 0,-7 1-1 16,7 5-9-16,-11-5 0 0,-3 8 0 0,-11-2 0 15,-3-6 0-15,0-1 0 0,3 10 0 0,1-4 0 16,-5-2 0-16,-2 0 0 0,6-1 0 0,-3-3 0 16,3 7 0-16,0-16 0 0,1 10 0 0,-5-7 0 15,5 3-116-15,-5-6-23 0,8 0-4 16,-3-6-991-16</inkml:trace>
          <inkml:trace contextRef="#ctx0" brushRef="#br0" timeOffset="26486.6068">31447 174 1785 0,'7'-10'159'0,"-7"10"-127"16,0 0-32-16,0 0 0 0,7 6 88 0,3-2 12 16,-10 2 3-16,7 6 0 0,-3-2-29 0,-4 9-6 15,-4 6 0-15,-3 0-1 0,-3 12-13 0,-4-2-2 0,0 9-1 16,-8 0 0-16,12-7-9 0,-8 13-2 16,4 1 0-16,-4-7 0 0,4 6-48 0,4-13-11 0,-1 7-1 0,8 0-1 15,-8-6 48-15,7 3 9 16,-13-4 3-16,13-9 0 0,4 7-39 15,-10-10-20-15,-1-6 3 0,8-7 0 16,6 4-209-16,-3-7-42 0</inkml:trace>
          <inkml:trace contextRef="#ctx0" brushRef="#br0" timeOffset="26861.5205">31672 779 2188 0,'11'-7'48'0,"-11"7"11"0,4 0 1 0,10 0 1 0,3 0-49 16,-3 7-12-16,0-7 0 0,1 3 0 16,-5 3 54-16,11-6 8 0,-7 0 2 0,11-6 0 0,-11 3-52 15,14-4-12-15,-10 7 0 0,7-9 0 16,0 0 54-16,-1-1 8 0,4-5 2 0,-10 5 0 16,7 1-52-16,-4-10-12 0,0 0 0 0,-3 3 0 0,3-2 0 0,-7-7 0 15,7-4 0-15,-7 4 0 0,0 6 0 0,-3-9 0 16,0 9 0-16,-1-6 0 0,-6 10 0 0,6 2 0 15,-10-3 0-15,0 7 0 0,0 0 0 0,-3-1 0 16,-4 10 0-16,-7 0 0 0,3 0 21 0,-14 0 2 16,1 10 0-16,-1-1 0 15,-7 0-23-15,4 1 0 0,-7 9 0 0,-1 6 0 0,12 0-16 0,-1-6-5 16,4 15-1-16,-4-6 0 0,7 1 49 0,1-4 9 16,3 3 3-16,0-3 0 0,3 9-19 0,0-15-3 15,11 9-1-15,-3-2 0 0,3 2-5 0,3-9-2 16,5 6 0-16,-1 3 0 0,10-9-9 0,1 6 0 15,3 3 0-15,4-3 0 16,-4-6-93-16,7 3-21 0,-3-3-4 0,-1-7-1 0</inkml:trace>
        </inkml:traceGroup>
      </inkml:traceGroup>
      <inkml:traceGroup>
        <inkml:annotationXML>
          <emma:emma xmlns:emma="http://www.w3.org/2003/04/emma" version="1.0">
            <emma:interpretation id="{992E625B-9E05-4BA5-80BD-E07C32EC0D78}" emma:medium="tactile" emma:mode="ink">
              <msink:context xmlns:msink="http://schemas.microsoft.com/ink/2010/main" type="line" rotatedBoundingBox="3014,2549 29333,1056 29416,2520 3097,4012"/>
            </emma:interpretation>
          </emma:emma>
        </inkml:annotationXML>
        <inkml:traceGroup>
          <inkml:annotationXML>
            <emma:emma xmlns:emma="http://www.w3.org/2003/04/emma" version="1.0">
              <emma:interpretation id="{2F79DEBC-4307-41B2-91C6-327F1AC0C92E}" emma:medium="tactile" emma:mode="ink">
                <msink:context xmlns:msink="http://schemas.microsoft.com/ink/2010/main" type="inkWord" rotatedBoundingBox="3023,2704 8139,2414 8212,3715 3096,4005"/>
              </emma:interpretation>
              <emma:one-of disjunction-type="recognition" id="oneOf6">
                <emma:interpretation id="interp30" emma:lang="" emma:confidence="0.5">
                  <emma:literal>solution</emma:literal>
                </emma:interpretation>
                <emma:interpretation id="interp31" emma:lang="" emma:confidence="0">
                  <emma:literal>Solution</emma:literal>
                </emma:interpretation>
                <emma:interpretation id="interp32" emma:lang="" emma:confidence="0">
                  <emma:literal>solutions</emma:literal>
                </emma:interpretation>
                <emma:interpretation id="interp33" emma:lang="" emma:confidence="0">
                  <emma:literal>Solutions</emma:literal>
                </emma:interpretation>
                <emma:interpretation id="interp34" emma:lang="" emma:confidence="0">
                  <emma:literal>solvation</emma:literal>
                </emma:interpretation>
              </emma:one-of>
            </emma:emma>
          </inkml:annotationXML>
          <inkml:trace contextRef="#ctx0" brushRef="#br0" timeOffset="28095.6048">3461 3065 864 0,'0'0'76'0,"-11"0"-60"16,-3 0-16-16,0 0 0 0,3 0 66 0,-6 6 10 16,-1-3 3-16,-7 7 0 0,4-4-6 0,0-3-1 15,3 6 0-15,-6-2 0 0,3 2-48 0,6 7-9 16,-9-4-3-16,6-2 0 0,0 5 18 0,1-5 3 16,3-1 1-16,0 7 0 0,0-4-13 0,3 4-2 15,-3 3-1-15,7-3 0 0,3-4-8 0,-3 4-2 0,4 3 0 0,3-4 0 16,3-2-8-16,4 3 0 15,4-1 0-15,3-2-11 0,-3 2 11 0,13-5 0 0,-6-1 0 16,10 1 0-16,-3-1 0 0,6 0 0 0,5-2 0 0,-4 2 0 16,-8 1 0-16,4-1 11 0,1-3-3 0,-5 4 0 15,-6-1 52-15,-7 0 9 0,-1 1 3 0,1 9 0 16,-11-10-13-16,-11 7-3 0,1 3 0 0,-1-1 0 16,0 1-4-16,-6 3-2 0,-4 0 0 0,-1-6 0 15,-2 12-36-15,6-9-14 0,-7-4 11 0,4 4-11 16,-3-3 12-16,2-3-4 0,5-7-8 0,-11 3 12 15,10-3-36 1,-7-2-7-16,8 2-1 0,-1-3-649 0,4-3-130 0</inkml:trace>
          <inkml:trace contextRef="#ctx0" brushRef="#br0" timeOffset="28518.1374">3976 3438 172 0,'0'-6'8'0,"0"2"1"0,0-2-9 0,0 6 0 16,0 0 0-16,0 0 0 0,0 0 331 0,-7 6 64 16,3-2 13-16,4 5 2 0,-10 0-322 0,6-2-65 15,4 8-13-15,-10-2-2 0,2 3 20 0,1 2 4 16,0 1 0-16,4 0 1 0,-8 0-23 0,4 6-10 0,0 0 8 0,7 3-8 15,-10-9 8-15,10 6-8 0,-7 3 8 0,7-9-8 16,0 6 0-16,7-6 0 0,-7-3 0 0,3 3 0 16,4-4 0-16,0-5 0 0,0-7 8 0,-7-3-8 15,0 0 14-15,0 0-2 0,11 0-1 0,-1-3 0 16,5-4 25-16,-5-2 6 0,8-10 1 0,-8 4 0 16,4-4 17-16,1 0 3 0,2-6 1 0,-6 6 0 15,3-9-19-15,0 3-3 0,-3-4-1 0,3 1 0 16,-4-6-18-16,1 9-4 0,-1-10-1 0,-2 7 0 15,-1 3-18-15,-4 6 8 0,4 0-8 0,-7 7 0 16,0-4 0-16,-10 10 0 0,3-4 0 0,-1 10 0 16,-16 0-25-16,6 10-3 0,-7-1 0 0,1 4 0 15,-4-1-105-15,3 7-22 0,0 6-4 0</inkml:trace>
          <inkml:trace contextRef="#ctx0" brushRef="#br0" timeOffset="28846.186">4470 2814 1954 0,'0'0'43'0,"3"0"9"0,-3 0 1 0,11-6 3 0,-11 6-45 0,0 0-11 0,14 9 0 0,-7 7 0 16,4-7 28-16,-8 10 3 0,1 0 1 0,-1 12 0 15,-3-3 6-15,0 1 2 0,-3 5 0 0,3 4 0 16,-7 2-20-16,7-2-3 0,-8 6-1 0,5 3 0 16,-4-3 10-16,0 0 2 0,3 0 0 0,1 0 0 15,-1-7-28-15,4 7 0 0,-7 3 0 0,7-3 0 16,-7-9 0-16,7 8 0 0,-3-5 0 0,-1 6 0 15,1 0 0-15,-8-6 0 0,-3-4 0 0,3 1-700 16,-6 2-142-16</inkml:trace>
          <inkml:trace contextRef="#ctx0" brushRef="#br0" timeOffset="29252.3411">4738 3422 1609 0,'0'-3'35'0,"7"-3"7"0,-7 6 2 0,0 0 2 0,0-10-37 0,0 10-9 15,0 0 0-15,0 0 0 0,0 0 71 0,3 16 12 16,1-3 2-16,-4 5 1 0,3 8-18 0,1 2-3 15,-1 6-1-15,-3-6 0 0,4 13-20 0,0-3-5 16,-1-1-1-16,4-2 0 0,-7-1-11 0,7-5-3 16,0-1 0-16,4-3 0 0,-8 0 7 0,4-9 1 0,4-4 0 0,-4-2 0 15,0-1-20-15,4-9-4 0,3 0-8 0,-7 0 12 16,7-9 6-16,0-1 1 0,0-8 0 0,4 2 0 16,3-3 15-16,-3-9 3 0,-4 3 1 0,-4-4 0 15,4 1-38-15,1-6 0 0,6-1 0 0,-7 1 0 16,7 2 15-16,-10 1-2 0,3 0 0 0,3-1 0 15,-3 4-13-15,1 0 0 0,-1 3 0 0,-4 0 0 16,-3 6-32-16,0 0-4 0,0 3 0 0,-3 7-758 16,-4 6-152-16</inkml:trace>
          <inkml:trace contextRef="#ctx0" brushRef="#br0" timeOffset="30049.0404">5320 3278 986 0,'0'0'44'0,"0"0"8"0,0 0-41 0,0 0-11 0,7-6 0 0,0 3 0 16,-7 3 97-16,11-7 18 0,-4 4 3 0,7-3 1 15,-4 6-35-15,8-10-6 0,3 7-2 0,0-3 0 16,8-3-28-16,6 2-5 0,-3-2-2 0,3-4 0 15,4 4 7-15,3-7 0 0,-3 7 1 0,3 0 0 16,-3-7-12-16,3-3-2 0,1 10-1 0,-5-7 0 16,1 7-23-16,0-1-11 0,-4 1 10 0,-3-7-10 15,3 7 0-15,-6-1-18 0,-1 1 2 0,-4-1 1 16,1 7-29-16,-7-3-5 0,-4-3-2 0,-4 2 0 16,1-2-133-16,-7 6-26 0,-4-13-6 0,0 16 0 15</inkml:trace>
          <inkml:trace contextRef="#ctx0" brushRef="#br0" timeOffset="30361.4536">5958 2563 1036 0,'0'0'92'0,"4"-9"-73"15,-4-1-19-15,3 4 0 0,-3 6 73 0,0 0 11 16,0 0 3-16,0 0 0 0,0 0-1 0,0 0 0 0,4 9 0 0,0 1 0 16,-4 5-22-16,3 4-4 15,-3 9 0-15,4-2-1 0,-8 8-13 0,4 4-2 16,0 6-1-16,0-10 0 0,-7 10-6 0,3-6-1 0,-3 9 0 0,0-3 0 16,0 6 0-16,0-3-1 0,0-3 0 0,4 9 0 15,-8-6-14-15,4-3-2 0,0 0-1 0,0 0 0 16,-4 0-18-16,-3-7 8 0,4 7-8 0,-1-6 0 15,-3-4-8-15,3-6-9 0,1 7-2 0,-1-10 0 32,-3 3-139-32,3-3-28 0,4-6-6 0</inkml:trace>
          <inkml:trace contextRef="#ctx0" brushRef="#br0" timeOffset="30642.6378">6382 3218 1670 0,'0'0'148'0,"0"0"-118"15,0 0-30-15,0 0 0 0,0 0 17 0,0 0-2 16,0 0-1-16,0 16 0 0,0 0 26 0,0 3 6 16,-4-1 1-16,1 11 0 0,-1-1 7 0,1 3 2 15,-4-3 0-15,0 7 0 0,-1-7-9 0,1 7-2 16,4-7 0-16,-4 0 0 0,3 3-24 0,1-2-5 15,-4-4 0-15,7-3-1 0,-4-4-6 0,1-2-1 16,-1 0 0-16,4-4 0 0,-3-2-8 0,3-4 0 16,0-6 0-16,0 0-11 15,0 0-133-15,0 0-28 0,7-9-4 0,3-1-2 0</inkml:trace>
          <inkml:trace contextRef="#ctx0" brushRef="#br0" timeOffset="30767.6072">6625 2914 2127 0,'-3'-12'94'0,"3"12"20"0,3-10-91 0,1 4-23 0,-4 6 0 0,0 0 0 15,0 0-50-15,0 0-14 0,0 0-4 0,0 0-809 16</inkml:trace>
          <inkml:trace contextRef="#ctx0" brushRef="#br0" timeOffset="31243.3995">7041 3065 1785 0,'0'-16'79'0,"0"16"17"0,0-9-77 0,4 6-19 16,-4 3 0-16,0 0 0 0,0 0 67 0,0 0 9 16,0 0 3-16,4 3 0 0,-1 12-57 0,1 1-11 15,-8-3-3-15,4 5 0 0,0 4 27 0,0 0 5 16,0 3 0-16,0 4 1 0,-3-4-41 0,3 0 0 0,0-3 0 0,0 3 0 16,0 0 0-16,0-6 16 0,0 0-2 0,7-4-1 0,-4 4-1 0,4-10-1 15,-3 7 0-15,-1-3 0 0,4-4-11 0,-3 0 12 16,3-2-12-16,-4-4 12 0,1 3-2 0,6-6 0 15,-2 0 0-15,2 0 0 0,-3-6 17 0,7 3 3 16,-3-7 1-16,3 1 0 0,0-7 1 0,-3-3 0 16,3 4 0-16,-4-4 0 0,4 0 0 0,-3-6 0 15,3-3 0-15,-3 3 0 0,-1-7-20 0,1 1-3 16,0 3-1-16,-4 0 0 0,3-7-8 0,-3 7 0 16,-3-7 0-16,-1 17 0 0,-3-8 0 0,0 8 0 15,0 2 0-15,-7 7 0 0,0-1 0 0,-3 10 0 16,-1 0 0-16,-10 10 0 15,-7 5-30-15,3 4-8 0,-7 0-2 0,4 6 0 16,-4 9-88-16,0-5-19 0,4 8-3 0,0-9-530 16,3 7-107-16</inkml:trace>
          <inkml:trace contextRef="#ctx0" brushRef="#br0" timeOffset="31696.4146">7489 3187 288 0,'0'0'25'0,"8"-6"-25"0,-1-1 0 0,3 4 0 0,1 3 332 0,-1 0 60 16,1 0 13-16,3 0 3 0,0 3-268 15,0 4-54-15,0 8-10 0,0-2-3 0,1 3-17 0,2 2-3 16,-3 1-1-16,-3 6 0 0,-4 4-7 0,0-11-1 15,4 8-1-15,-4 2 0 0,0-3 0 0,-4 0 0 16,-3-6 0-16,0 6 0 0,4-6-18 0,-8-1-3 16,1-2-1-16,-1-3 0 0,4-4 10 0,-3 0 1 15,-1-2 1-15,4-7 0 0,0 0-19 0,0 0-4 16,-3-7-1-16,-1-2 0 0,4 0-1 0,0-4-8 16,4-9 12-16,6 0-4 0,1-9-8 0,3 3 12 15,7-7-12-15,4-2 12 0,3-7-12 0,4 6 0 16,-4 3 0-16,0 1 0 0,0-4 12 0,-3 13 0 15,0-3 0-15,-4 12 0 0,0-2 16 0,0 8 3 0,-3 7 1 0,-4 3 0 16,7 3-32-16,-3 7-13 16,-4-1 1-16,0 7 0 0,-3 2 12 0,3 1 12 0,-4 0-3 15,-3 6 0-15,0 3-9 0,-7-3 0 0,4 10 0 0,-4-7 0 16,0-3 0-16,-4 4 0 0,1-4 0 0,-1-7 0 31,1 11-122-31,-4-11-30 0,-4-2-5 0,1 3-991 0</inkml:trace>
        </inkml:traceGroup>
        <inkml:traceGroup>
          <inkml:annotationXML>
            <emma:emma xmlns:emma="http://www.w3.org/2003/04/emma" version="1.0">
              <emma:interpretation id="{700444A7-E6DC-4488-8501-42FB8E376281}" emma:medium="tactile" emma:mode="ink">
                <msink:context xmlns:msink="http://schemas.microsoft.com/ink/2010/main" type="inkWord" rotatedBoundingBox="10111,2147 11661,2059 11738,3409 10187,3497"/>
              </emma:interpretation>
              <emma:one-of disjunction-type="recognition" id="oneOf7">
                <emma:interpretation id="interp35" emma:lang="" emma:confidence="1">
                  <emma:literal>iff</emma:literal>
                </emma:interpretation>
                <emma:interpretation id="interp36" emma:lang="" emma:confidence="0">
                  <emma:literal>itt</emma:literal>
                </emma:interpretation>
                <emma:interpretation id="interp37" emma:lang="" emma:confidence="0">
                  <emma:literal>itf</emma:literal>
                </emma:interpretation>
                <emma:interpretation id="interp38" emma:lang="" emma:confidence="0">
                  <emma:literal>off</emma:literal>
                </emma:interpretation>
                <emma:interpretation id="interp39" emma:lang="" emma:confidence="0">
                  <emma:literal>ift</emma:literal>
                </emma:interpretation>
              </emma:one-of>
            </emma:emma>
          </inkml:annotationXML>
          <inkml:trace contextRef="#ctx0" brushRef="#br0" timeOffset="34711.3315">10255 3002 1152 0,'-3'-9'102'0,"3"2"-82"0,0-2-20 0,3 6 0 0,1-7 69 0,-4 4 10 16,3-3 1-16,-3-1 1 0,4 4 3 0,-4 6 1 15,0 0 0-15,0 0 0 0,0 0-49 0,0 0-9 16,-7 6-3-16,3 4 0 0,-3-1 14 0,4 1 2 15,-4 5 1-15,-4-2 0 0,4 9 2 0,0-3 0 16,0-1 0-16,0 11 0 0,0-11-3 0,0 7-1 16,3 1 0-16,4-8 0 0,-3 1-15 0,-1 6-2 15,4-6-1-15,0 0 0 0,4 0-5 0,-1-4 0 16,1 4-1-16,-1-3 0 0,1-4-15 0,3 4 8 16,-4-6-8-16,4-1 0 0,0 0 0 0,1 1-10 15,-8-10 0-15,7 0 0 16,3 0-161-16,-3-3-32 0,4-7-6 0</inkml:trace>
          <inkml:trace contextRef="#ctx0" brushRef="#br0" timeOffset="34836.3082">10276 2660 1670 0,'-3'-6'148'0,"3"-3"-118"0,0 9-30 0,0 0 0 15,0 0 92-15,0 0 12 0,0 0 2 0,7 0 1 16,4-7-139-16,-1 7-27 0,-3 7-5 0,0-7-784 15</inkml:trace>
          <inkml:trace contextRef="#ctx0" brushRef="#br0" timeOffset="35289.3372">10643 2789 288 0,'25'-10'12'0,"-14"10"4"0,3-3-16 0,0-3 0 16,0 6 0-16,4-6 0 0,-4 3 287 0,0 3 54 16,-4 0 11-16,1-7 3 0,0 4-182 0,-4-3-36 15,3-4-7-15,1 1-2 0,-1 0-68 0,-3-1-13 16,0-5-3-16,4-4-1 0,-4 9-18 0,4-8-3 16,-1 2-1-16,-3-3 0 0,-3 0-1 0,3 0 0 15,7-6 0-15,-7 7 0 0,-7-8-6 0,4-2-2 16,-1 3 0-16,4-3 0 0,0 3-12 0,0-3 0 15,-3 3 0-15,-1-4 0 0,8 1 21 0,-8 3 8 16,1 0 2-16,-4 6 0 0,0 7-31 0,0 2-21 16,-7-6 3-16,3 7 1 0,-3 3 17 0,4-4 0 15,-1 10 0-15,-3 0 0 0,-3 10-16 0,3-10 1 0,3 15 0 16,1 1 0-16,-1-3 15 0,-7 12-12 0,4-6 12 16,4 9-12-16,-4 3 12 0,3 1 0 0,1-1 0 0,-4 6 0 15,3-8 0-15,-3 5 8 0,4 10 1 0,-5-6 0 16,1-1 19-16,0 14 3 0,0-14 1 0,-3 7 0 15,-4 0-13-15,3 0-3 0,4 3 0 0,-4-3 0 16,4 0 0-16,0-7-1 0,4 7 0 0,-4 0 0 16,3 6 0-16,4-3 0 0,-3-9 0 0,3 6 0 15,0-3 1-15,0-10 1 0,-4 4 0 0,4-7 0 16,-3-3-58-16,3 0-12 0,-4-13-3 16,-3 4-1092-16</inkml:trace>
          <inkml:trace contextRef="#ctx0" brushRef="#br0" timeOffset="35445.6189">10710 3046 1324 0,'-3'0'118'0,"-1"0"-94"16,1 0-24-16,3 0 0 0,-4 0 108 0,4 0 16 16,0 0 4-16,0 0 1 0,0 0-101 0,0 0-28 15,0 0 8-15,4 9-538 16,3-9-108-16</inkml:trace>
          <inkml:trace contextRef="#ctx0" brushRef="#br0" timeOffset="35945.5106">11222 2867 1094 0,'0'0'97'0,"0"0"-77"0,0 0-20 0,0 0 0 16,14 3 69-16,-7-3 11 0,-7 0 1 0,7 7 1 16,7-7 5-16,-7 0 1 0,0 0 0 0,4 0 0 15,-1 0-20-15,1 0-4 0,-4 0-1 0,4-7 0 16,-1 4-19-16,4-6-3 0,4-7-1 0,0 7 0 16,-4-10-10-16,3 3-2 0,5-6-1 0,2 7 0 15,1-11-4-15,0-2-1 0,3 9 0 0,-3-6 0 16,-4 7-10-16,0-11-3 0,-3 4 0 0,-1 0 0 0,-3-3-9 15,-3 3 0-15,-8-13 9 0,4 13-9 0,-7-9 0 16,0 2 9-16,-7 1-9 0,0-7 0 0,0 4 0 0,-3 6 0 16,3-7 0-16,0 13 0 0,-4-9 0 0,7 12 0 15,-3 0 0-15,4 3 0 0,-4-2 0 0,3 5 0 16,4 1 0-16,-3 8 0 0,-1 4 0 0,4 0 0 16,0 0 0-16,0 0 0 0,0 0 0 0,-7 0 13 15,-3 0-4-15,3 4-1 0,0 8-8 0,-1-9 0 16,-2 13 0-16,-1-4 8 0,4 7 1 0,-3 6 0 15,6 4 0-15,-6 5 0 0,3 7 29 0,-1-4 6 16,5 7 0-16,-1 3 1 0,1-3-21 0,-1 3-5 16,-3 4-1-16,4 2 0 0,-1 0 19 0,1 0 4 15,-1-6 1-15,-3 7 0 0,11-10-22 0,-4 0-5 0,-4-1-1 0,-3 1 0 16,4 0-14-16,-5-6 0 0,8-4 0 0,-7-5 0 16,-7-1-12-16,7-9-9 0,4 6-2 0,-4-10 0 31,-7-2-192-31,3-7-38 0,0-3-8 0</inkml:trace>
          <inkml:trace contextRef="#ctx0" brushRef="#br0" timeOffset="36124.2336">11165 3049 1530 0,'0'0'68'0,"0"0"13"15,0 0-65-15,11 0-16 0,0-3 0 0,3 3 0 0,3 0 62 0,1-6 9 16,3 6 1-16,0-10 1 0,4 7-41 0,7-3-8 15,-1-4-1-15,-2 1-1 16,-8 0-102-16,4 2-20 0,20-11-4 0,-16-1-623 0</inkml:trace>
          <inkml:trace contextRef="#ctx0" brushRef="#br0" timeOffset="36499.1638">10696 2974 1209 0,'0'0'108'0,"0"0"-87"16,0 0-21-16,11-6 0 0,-11 6 82 0,0 0 12 15,7 0 2-15,0 0 1 0,4 6-17 0,-4-3-3 16,7 3-1-16,0-6 0 0,0 3-48 0,4 4-9 0,3-4-3 0,0 3 0 15,4-6-16-15,-1 6 0 16,-3-3 0-16,4-3-563 0,0 0-106 0</inkml:trace>
        </inkml:traceGroup>
        <inkml:traceGroup>
          <inkml:annotationXML>
            <emma:emma xmlns:emma="http://www.w3.org/2003/04/emma" version="1.0">
              <emma:interpretation id="{28D0D822-18DC-4DB0-BFB3-F47834CDB203}" emma:medium="tactile" emma:mode="ink">
                <msink:context xmlns:msink="http://schemas.microsoft.com/ink/2010/main" type="inkWord" rotatedBoundingBox="13202,2081 14035,2033 14106,3287 13273,3334"/>
              </emma:interpretation>
              <emma:one-of disjunction-type="recognition" id="oneOf8">
                <emma:interpretation id="interp40" emma:lang="" emma:confidence="1">
                  <emma:literal>G</emma:literal>
                </emma:interpretation>
                <emma:interpretation id="interp41" emma:lang="" emma:confidence="0">
                  <emma:literal>6</emma:literal>
                </emma:interpretation>
                <emma:interpretation id="interp42" emma:lang="" emma:confidence="0">
                  <emma:literal>E</emma:literal>
                </emma:interpretation>
                <emma:interpretation id="interp43" emma:lang="" emma:confidence="0">
                  <emma:literal>C</emma:literal>
                </emma:interpretation>
                <emma:interpretation id="interp4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8842.3452">14044 2196 1209 0,'0'0'53'0,"0"-6"12"0,-3-4-52 0,3 4-13 16,-4-3 0-16,4-1 0 0,-3 7 80 0,-1-3 14 15,-3-3 2-15,3 2 1 0,-3-2-25 0,-3 6-4 16,-1-4-2-16,4-2 0 0,-3 6-13 0,2-3-2 15,-6-4-1-15,4 7 0 0,-1 3-12 0,-3-12-2 16,0 8-1-16,3-2 0 0,-3 3-12 0,-3-3-3 16,-1 6 0-16,0 0 0 0,1 0-20 0,-1 0 8 15,-3 0-8-15,0 6 0 0,0 3 0 0,3-9-13 16,-3 16 1-16,0-13 1 0,-1 7 32 0,1 5 7 16,0-2 0-16,-4 3 1 0,4 2-29 0,-3 1 0 15,-1 3-8-15,-3 6 8 0,3-6 0 0,-3 13 16 16,7-10-2-16,-4 9 0 0,4 1-6 0,0 2 0 0,3-2-8 15,0 3 12-15,4 6 0 0,0-7-1 0,3 7 0 16,4-6 0-16,4 6 3 0,-1-1 1 0,1 1 0 0,3 0 0 16,0-6 8-16,3 3 1 0,4-4 1 0,-3 1 0 15,3 6-9-15,0-10-3 0,0 1 0 0,0-7 0 16,4 7-2-16,-1-7-1 0,1 0 0 0,3-3 0 16,0 0-1-16,4-12 0 0,-1 2 0 0,5 1 0 15,-1-3-9-15,0-7 0 0,4-6 0 0,-1 0 0 16,5-6 31-16,-1-4 1 0,-7 1 0 0,4-1 0 15,-1-5-32-15,1-4 0 0,0 0 0 0,-4 3 0 0,4-2 12 16,-8-8-3-16,4 5-1 0,-7-5 0 16,1 8-8-16,-1-1 8 0,-4 0-8 0,1 3 8 0,-4-2-8 15,0 2 0-15,-4 6 0 0,1 1 0 0,-4-7 0 16,-4 13 0-16,1-6 0 0,-1 3 0 0,1 2 0 0,-4-2 0 16,-4-3 0-16,4 2 0 0,-3 4 0 0,-4 3 0 15,3-6 0-15,-3 3 0 0,0-3 0 0,0 6 0 16,-1 0 0-16,5-4 0 0,-4 4 0 0,0 0 0 15,3-6 0-15,4 6 0 0,7 0 0 0,0 0 0 16,-11 6 0-16,4-2 0 0,7-4 0 0,-7 0 0 16,0 9 0-16,7-9 0 0,0 0 0 0,4 6 0 15,-1 4-9-15,4-1 9 0,0-9 0 0,4 10-10 16,0-10 10-16,6 0-8 0,1 6 8 0,0-6 0 16,3-6 8-16,3 6-8 0,1-4 0 0,0-2 0 15,-1 3 0-15,1-3 0 16,0-1-110-16,0 4-26 0,-4-3-6 0,0 3-936 0</inkml:trace>
        </inkml:traceGroup>
        <inkml:traceGroup>
          <inkml:annotationXML>
            <emma:emma xmlns:emma="http://www.w3.org/2003/04/emma" version="1.0">
              <emma:interpretation id="{1C3E823C-CB9A-4478-9C73-2A0C9C66D565}" emma:medium="tactile" emma:mode="ink">
                <msink:context xmlns:msink="http://schemas.microsoft.com/ink/2010/main" type="inkWord" rotatedBoundingBox="15424,1882 17486,1765 17548,2860 15487,2977"/>
              </emma:interpretation>
              <emma:one-of disjunction-type="recognition" id="oneOf9">
                <emma:interpretation id="interp45" emma:lang="" emma:confidence="1">
                  <emma:literal>has</emma:literal>
                </emma:interpretation>
                <emma:interpretation id="interp46" emma:lang="" emma:confidence="0">
                  <emma:literal>hors</emma:literal>
                </emma:interpretation>
                <emma:interpretation id="interp47" emma:lang="" emma:confidence="0">
                  <emma:literal>hons</emma:literal>
                </emma:interpretation>
                <emma:interpretation id="interp48" emma:lang="" emma:confidence="0">
                  <emma:literal>hois</emma:literal>
                </emma:interpretation>
                <emma:interpretation id="interp49" emma:lang="" emma:confidence="0">
                  <emma:literal>hos</emma:literal>
                </emma:interpretation>
              </emma:one-of>
            </emma:emma>
          </inkml:annotationXML>
          <inkml:trace contextRef="#ctx0" brushRef="#br0" timeOffset="39779.6222">15625 1992 460 0,'0'0'41'0,"0"-6"-33"15,3 3-8-15,1-3 0 0,-1-4 161 0,4 7 31 0,-3-13 5 0,3 7 2 0,-4 3-57 0,4-13-11 16,0 9-3-16,0 1 0 0,1 0-40 0,-1-1-9 16,-4 4-2-16,4 3 0 15,-7 3-21-15,0 0-4 0,0 0 0 0,0 0-1 16,4 9-31-16,3-6-7 0,-4 13-1 0,1 3 0 0,-1 6 20 0,-3 0 4 16,-3 6 1-16,3 4 0 0,-4 9-15 0,-3 0-3 15,0 3-1-15,0 6 0 0,-3-3 17 0,2-3 3 16,-2 7 1-16,-1-1 0 0,1-6-9 0,-1 3-2 15,1-6 0-15,-1 3 0 0,4-12-1 0,-4 8-1 16,4-8 0-16,0-7 0 0,-3-9-6 0,3 9-2 16,-4-3 0-16,4-6 0 0,0 0-10 0,0 0-8 15,0-4 9-15,0 10-9 0,0-12 11 0,0-4-11 16,3 4 12-16,1-4-12 0,-1-5 8 0,0 5-8 16,1-9 0-16,3 0 0 0,0 0 9 0,0 0-9 15,0 0 0-15,0 0 9 0,0 0-9 0,0 0 0 16,3-9 0-16,-3-1 8 0,8 1 0 0,-5-7-8 15,1 3 12-15,3-5-4 0,-4-7-8 0,8 6 0 16,-4-6 0-16,0 0 0 0,3 3 0 0,1-3 0 16,0-10 0-16,3 1 0 0,-4 5 0 0,8 4 0 0,-4-3 0 0,4 0 0 15,-1 3 0-15,1 6-9 0,3 0 9 16,0 3-13-16,-3 4 13 0,0-4-12 0,-4 10 12 0,0 6-12 16,0 0 12-16,4 0 0 0,-8 0 0 0,8 9 0 15,-4 7 0-15,0-7-12 16,-3 17 12-16,3-17-12 0,0 16 12 0,-4-6 0 0,1 0 12 0,0 6-12 15,-1-6 0-15,-6 9 0 0,6-9 0 0,-3 6 0 16,0 0 0-16,0-3 0 0,-3 3 0 0,7-6 0 0,-8-1 8 16,4 4-8-16,-3-9 0 0,3 3 0 15,0-1-93-15,0-2-26 0,0-7-5 0,0-3-991 16</inkml:trace>
          <inkml:trace contextRef="#ctx0" brushRef="#br0" timeOffset="40513.835">16612 2529 1839 0,'7'-16'40'0,"-7"16"9"0,7 0 2 0,4-13 1 0,-4 4-42 0,0-4-10 16,4 4 0-16,-8 0 0 0,1-1 85 0,-4 1 15 15,7 6 4-15,-4-4 0 0,-3 7-52 0,0 0-11 16,0 0-1-16,0 0-1 0,0 0-18 0,-10-3-3 0,3 6-1 0,-4-3 0 15,-3 7 3-15,3-4 0 0,-6 6 0 0,3 1 0 16,-4-1-7-16,0 7-1 0,1-7 0 16,-4 10 0-16,-1-3-3 0,1 2-1 0,-3 1 0 15,-1 0 0-15,4 6-8 0,0 0 0 0,3 3-10 16,4 1 10-16,-4 5 0 0,4 1-9 0,0-10 9 0,0-3 0 16,7 3 0-16,0-6 0 0,-4-1 0 0,8-2 0 15,-1-7 11-15,4 1-3 0,-3-1 0 0,3-9 0 16,0 0 5-16,10 0 1 0,1-3 0 0,3-3 0 15,-4-4 10-15,5 1 1 0,2-7 1 0,1-2 0 16,6-1-26-16,1-6 0 0,0-4 0 0,0 4 0 16,-1-3 0-16,-3 3 0 0,4-6 0 0,-4-1 0 0,0 4 0 0,-3 0 0 15,0 3 0-15,-1 6 0 16,-6 3 0-16,0 7 0 0,-1-1 0 0,-3 1 0 16,-7 9 8-16,0 0-8 0,7 9 0 0,-3 1 8 0,-4 6-8 15,0 2 0-15,0 1 0 0,0 6 0 0,-4-6 0 0,4 9 0 16,-3-3 0-16,3 0 0 0,-4-3 0 0,4 3 10 15,-3-9-10-15,6-3 10 0,1 2-10 0,-4-5 8 16,0-1-8-16,3 1 8 0,-3-10-8 0,0 0 0 16,0 0 0-16,7 0 0 0,4 0 0 0,3 0 0 15,0-4 0-15,0-2 8 0,0-3-8 0,0-10 0 16,11 10 9-16,0-7-9 0,0-3 0 0,3 0 0 16,0 0 0-16,4-6 0 0,-1 7 0 0,1-8 9 15,0 1-9-15,0 3 0 0,-1-3 0 0,-2 7 0 16,2-11 0-16,1 4 0 0,-4 6 0 0,1 1 0 15,2-4 0-15,1 9-9 0,-4-3 9 0,4-2 0 0,-4 8 0 16,-7 4 0-16,-3 3 0 0,0-3 0 0,-1 6-8 0,-3 6 8 16,1-3 0-16,-1 6-8 0,-7 4 8 0,3-1 0 15,-3 4 0-15,0 3 0 0,-7-3 0 0,4 2 0 16,-4 1 14-16,-4 0 2 0,-3 0 0 0,-3-3 0 16,-1 9 15-16,-3-7 3 0,0 1 1 0,-4-3 0 15,-3 3-35-15,-3 0 0 0,-5-4 0 0,1 4 0 16,-4-6 0-16,1 2 16 0,-1-5-3 0,-3-1-1 15,3 0-12-15,-3-2 0 0,3-4 0 0,0-3 0 16,-3-3-29-16,-1-4-9 0,1 7-2 16,0-9 0-16,7 0-92 0,-1-1-18 0,1 4-4 15,7-3-592-15,0-1-118 0</inkml:trace>
        </inkml:traceGroup>
        <inkml:traceGroup>
          <inkml:annotationXML>
            <emma:emma xmlns:emma="http://www.w3.org/2003/04/emma" version="1.0">
              <emma:interpretation id="{F7C6D183-D185-4E3F-8DB1-9E59471547A2}" emma:medium="tactile" emma:mode="ink">
                <msink:context xmlns:msink="http://schemas.microsoft.com/ink/2010/main" type="inkWord" rotatedBoundingBox="19172,2065 20971,1963 21012,2689 19213,2791"/>
              </emma:interpretation>
              <emma:one-of disjunction-type="recognition" id="oneOf10">
                <emma:interpretation id="interp50" emma:lang="" emma:confidence="1">
                  <emma:literal>no</emma:literal>
                </emma:interpretation>
                <emma:interpretation id="interp51" emma:lang="" emma:confidence="0">
                  <emma:literal>n0</emma:literal>
                </emma:interpretation>
                <emma:interpretation id="interp52" emma:lang="" emma:confidence="0">
                  <emma:literal>No</emma:literal>
                </emma:interpretation>
                <emma:interpretation id="interp53" emma:lang="" emma:confidence="0">
                  <emma:literal>N0</emma:literal>
                </emma:interpretation>
                <emma:interpretation id="interp54" emma:lang="" emma:confidence="0">
                  <emma:literal>Mo</emma:literal>
                </emma:interpretation>
              </emma:one-of>
            </emma:emma>
          </inkml:annotationXML>
          <inkml:trace contextRef="#ctx0" brushRef="#br0" timeOffset="43812.661">19191 2397 1335 0,'0'0'59'0,"7"-10"13"0,-3 1-58 0,6 0-14 0,-3-1 0 0,7-5 0 15,-3 2 121-15,7-6 22 0,-4 3 4 0,7-12 1 16,0-3-53-16,4 9-11 0,-4-3-1 0,7 0-1 15,-3-3-36-15,7 12-7 0,-1-6-2 0,1 6 0 16,0-3-13-16,0 10-4 0,-4 3 0 0,0-4 0 16,-3 10-20-16,-1 0 0 0,-6 10 0 0,0-1 8 15,3 1 19-15,-7 12 4 0,-3 6 1 0,-1 0 0 16,-6 10-16-16,-1 2-4 0,-3-2 0 0,0 6 0 16,-3 3 7-16,3-3 1 0,-4 0 0 0,1 0 0 15,-1 0 16-15,1-10 3 0,3-3 1 0,-4 4 0 0,4-10-23 16,0 0-4-16,-3-3-1 0,3-6 0 0,0 2 0 15,0-11 0-15,0 2 0 0,0 1 0 0,0-10-12 16,0 0 0-16,0 0 0 0,0 0 0 0,7-7 28 0,-4-2 4 16,4-4 0-16,0-2 0 0,0-4-32 0,4 0 0 15,-4-6 0-15,4 0 0 0,3-3 0 0,-4-7 0 16,8-2 0-16,0 2 0 0,-1-3 0 0,4 4-16 16,8-4 1-16,-1-2 1 0,-4-4-3 0,5 6-1 15,2 3 0-15,1 4 0 0,-4 0 18 0,4 3 0 16,-4 12 0-16,-3-3 0 0,0 7 0 0,-8 5 0 15,-3 4 0-15,-3 6 0 0,-7 7-13 0,-1 8 1 16,-6 8 0-16,-1 2 0 0,-3-3 12 0,-4 3 0 16,1 0-10-16,-4 7 10 0,0-1 0 0,0-5 0 15,3 5 0-15,-3 4 0 0,3 2 0 0,4-11 0 0,0-1 0 16,4-3 0 0,-1-6-75-16,4-4-17 0,0-2-3 0,0-7-673 0,0 4-134 0</inkml:trace>
          <inkml:trace contextRef="#ctx0" brushRef="#br0" timeOffset="44203.1919">20740 2102 1152 0,'0'0'102'0,"0"0"-82"16,7 9-20-16,-4-2 0 0,-3-4 88 0,0 6 14 15,0 4 2-15,-3-1 1 0,-8 7 18 0,4 3 3 16,0-9 1-16,-3 5 0 0,-1 1-57 0,0 3-11 15,4 0-3-15,0 0 0 0,-3 0-5 0,3-3-2 16,0 6 0-16,0 0 0 0,0-6-13 0,-1 6-2 16,5-3-1-16,-1 0 0 0,4 0-23 0,0-6-10 15,4 2 8-15,-1-8-8 0,5 5 14 0,-5-5-2 16,-3-10-1-16,7 3 0 0,-7-3-3 0,7 6 0 16,7-6 0-16,-3-6 0 0,6 3 26 0,1-3 5 15,3-4 1-15,4-2 0 0,-4-4-31 0,0-3-9 16,0 3 0-16,1-2 0 0,-5-1 0 0,1-6 0 15,0 0 0-15,-1 6 0 0,-6-16 13 0,3 13-4 16,-4-6-1-16,1-3 0 0,-7 3-8 0,-1 2 0 16,1 5 0-16,-1-5 0 0,1 11 0 0,-4-4 8 15,0 10-8-15,0-7 8 0,0 6 0 0,-4 1 0 16,1 6 0-16,3 3 0 0,-11-6-8 0,0 6-11 0,1 6 3 16,-4-3 0-1,-7 3-36-15,-4-3-6 0,-7 13-2 0,-3 0-735 16,-7 6-147-16</inkml:trace>
        </inkml:traceGroup>
        <inkml:traceGroup>
          <inkml:annotationXML>
            <emma:emma xmlns:emma="http://www.w3.org/2003/04/emma" version="1.0">
              <emma:interpretation id="{C479EB58-C80F-4086-9032-445F099D1631}" emma:medium="tactile" emma:mode="ink">
                <msink:context xmlns:msink="http://schemas.microsoft.com/ink/2010/main" type="inkWord" rotatedBoundingBox="22566,1776 26694,1542 26758,2670 22630,2904"/>
              </emma:interpretation>
              <emma:one-of disjunction-type="recognition" id="oneOf11">
                <emma:interpretation id="interp55" emma:lang="" emma:confidence="1">
                  <emma:literal>negative</emma:literal>
                </emma:interpretation>
                <emma:interpretation id="interp56" emma:lang="" emma:confidence="0.5">
                  <emma:literal>neg at ire</emma:literal>
                </emma:interpretation>
                <emma:interpretation id="interp57" emma:lang="" emma:confidence="0">
                  <emma:literal>neg active</emma:literal>
                </emma:interpretation>
                <emma:interpretation id="interp58" emma:lang="" emma:confidence="0">
                  <emma:literal>neg ative</emma:literal>
                </emma:interpretation>
                <emma:interpretation id="interp59" emma:lang="" emma:confidence="0">
                  <emma:literal>neg alive</emma:literal>
                </emma:interpretation>
              </emma:one-of>
            </emma:emma>
          </inkml:annotationXML>
          <inkml:trace contextRef="#ctx0" brushRef="#br0" timeOffset="45296.6849">22602 2165 806 0,'-14'-13'36'0,"14"13"7"0,0 0-35 0,4-9-8 15,-4-7 0-15,3 10 0 0,4-7 136 0,1-2 24 16,2 2 6-16,-3-3 1 0,0 1-63 0,4-7-12 16,6 0-2-16,1 9-1 0,0-2 1 0,3 2 0 0,4-3 0 15,-1 1 0-15,1 2-36 0,-4 4-7 0,-3 2-2 0,3-2 0 16,4 9-17-16,-4 0-3 0,-7 9-1 0,0 1 0 15,4 9-16-15,-8-4-8 0,1 1 8 0,-4 6-8 16,0 6 0-16,-4 7 0 0,1-1 0 0,-4 4 0 16,-4 6 8-16,-3-13 0 0,0 0 0 0,0 4 0 15,0-1 1-15,0-5 0 0,-3-1 0 0,6-3 0 16,1-6 25-16,-4 0 5 0,-8-4 1 0,8 1 0 16,7-3-23-16,-3-4-4 0,-11-3-1 0,7 4 0 15,7-10-12-15,0 0 9 0,0 0-9 0,0 0 8 16,-7 0 0-16,7 0 0 0,0 0 0 0,-4-10 0 15,-3 4-8-15,7-3 0 0,4-4 0 0,6-3 0 0,1 1 21 16,3-4 9-16,0-3 2 0,4-9 0 0,-1 9-32 16,4-4-21-16,-3-11 3 0,3 2 1 0,0 1 17 15,4-1-8-15,-4-2 8 0,-3-1 0 0,3 7-11 0,0-7 11 16,4 13-10-16,0 3 10 0,-8 0-12 16,4 3 3-16,11 7 1 0,-4-4 0 0,-7 10 0 15,-3 6 0-15,7 0 0 0,0 6 0 0,-11 3 25 0,0 7 6 16,3-3 1-16,-6 12 0 0,-4-6-38 0,-3 9-7 15,-4-3-2-15,3 9 0 16,-3-15 23-16,0 9 10 0,4 4-1 0,-8-4 0 0,-3 0-9 0,4 0 0 16,-1-2 0-16,8 2 0 0,-1-13 0 0,-3 4 0 15,4 0 0-15,-4 0 0 16,0-3-152-16,-4-7-33 0,4 10-7 0,0-13 0 0</inkml:trace>
          <inkml:trace contextRef="#ctx0" brushRef="#br0" timeOffset="45812.1856">23820 2165 1558 0,'0'0'69'0,"0"0"15"0,0 0-68 0,0 0-16 16,10 6 0-16,4-6 0 0,-7 0 67 0,4 0 9 15,-11 0 3-15,7 0 0 0,4 3-16 0,3 3-3 16,0-6-1-16,0 0 0 0,4 0-43 0,-4-6-8 16,3 3-8-16,4-3 12 0,-6 6 0 0,2-10 0 15,8 1 0-15,-4 0 0 0,-3-1 5 0,-1 4 2 16,1-4 0-16,-4-2 0 0,0 3 12 0,0-1 2 15,-3-6 1-15,-1 1 0 0,-2 2-10 0,-5-2-3 16,-3-1 0-16,4 3 0 0,-1-2-10 0,1 5-3 16,-4-5 0-16,3 5 0 0,1 1-8 0,-1-4 0 15,1 7 0-15,-4-4 0 0,-4 1 0 0,4 9 0 16,0 0 0-16,0 0 0 0,-7 0 0 0,0 3 0 16,-3 3 0-16,-5 1 0 0,1-4 0 0,0 16 0 15,-3-10 0-15,-5 13 0 0,1-9 0 0,0 5 0 16,-4-2 0-16,4 3 0 0,0 0 0 0,-4 0 10 0,1 6 1 0,2-7 0 15,1 8 13-15,7 2 2 16,4-9 1-16,3 6 0 0,-4-7-7 0,0 1-2 0,4 6 0 16,4-9 0-16,-1 3-18 0,4-3 0 0,4 2 0 0,3-5 0 15,-4-4 0-15,4 4 0 0,4-4 0 0,3 4 0 16,4-13-40 0,3 9-9-16,-3-3-2 0,3-6 0 0,3 0-184 15,1 0-37-15,32-6-7 0,-8-3-1 0</inkml:trace>
          <inkml:trace contextRef="#ctx0" brushRef="#br0" timeOffset="46389.4318">24846 2049 756 0,'18'-13'33'0,"-4"7"7"0,0-3-32 0,4 2-8 16,3-2 0-16,-4 6 0 0,-2-7 82 0,-5 4 14 16,4-3 4-16,4-1 0 0,0 7 8 0,-4-13 3 15,-7 10 0-15,-4-3 0 16,-3 9 9-16,4-13 1 0,-4 7 1 0,0-4 0 0,0 10-46 0,0 0-8 15,-4-6-3-15,-3 3 0 0,0-3-21 0,-3 6-5 16,-5 0-1-16,5 6 0 0,-8-6-10 0,1 9-1 16,-1-2-1-16,0 2 0 0,1 4-26 0,-5 2 0 15,1 1 0-15,0 3 0 0,-4 3 0 0,4 3-11 16,-3 9 1-16,-1-5 0 0,-7-1 19 0,7-3 4 16,4 9 1-16,-3-8 0 0,2-5-4 0,1 5-1 15,7-8 0-15,0 1 0 0,7-9-9 0,0 5 8 16,-4-5-8-16,8-4 8 0,3-6-20 0,0 0-4 0,0 0 0 0,7 3-1 15,0-3 65-15,3-3 12 0,1-6 4 0,3-1 0 16,4-2-52-16,3 2-12 0,4-9 0 16,-1 1 0-16,1-1-11 0,0-6-5 0,-1-4 0 0,5 1-1 15,2-3 17-15,1 9 0 0,3-9 0 0,-6 18 0 16,6-3 0-16,-7-2 0 0,4 2 0 0,-7 6 0 16,-8 7 10-16,1-3 6 0,3 6 0 0,-3 6 1 31,-4 7-29-31,-7-4-5 0,-4 13-2 0,-3 0 0 15,0 3 19-15,-7 13 0 0,0-4 0 0,-3 10 0 16,3-6 8-16,-7 6-8 0,-11 0 11 0,-3 6-11 0,-4-9 31 0,-3 3-1 0,-4 9 0 0,4-19 0 16,3 10-14-16,4-9-4 0,3-7 0 0,0 6 0 0,8-12 32 15,-5 3 7-15,1-6 1 0,4-3 0 0,-1-7-33 16,0 1-7-16,-3-10 0 0,7 0-1 0,0 0 14 16,3-10 3-16,-3-5 1 0,7-4 0 0,7 0-4 0,4-6-1 15,3 3 0-15,3-12 0 0,4 5-37 0,8-11-8 16,2 8-2-16,5 1 0 15,2-13-14-15,8 13-3 0,3-4-1 0,1 1 0 16,-4-1-103-16,3 1-21 0,-3 5-4 0,3 1-971 16</inkml:trace>
          <inkml:trace contextRef="#ctx0" brushRef="#br0" timeOffset="46842.3635">25785 2121 115 0,'0'0'0'0,"7"0"10"0,3-3-10 0,1-4 0 0,-8 4 0 0,1-3 0 16,3-3 289-16,-4-1 56 0,1 7 11 0,-1-9 3 15,4 8-179-15,-3-11-35 0,-4 5-7 0,0 7-2 16,-4-3-51-16,4 6-10 0,4-9-3 0,-8 9 0 15,-3-7-40-15,-3 7-8 0,3 0-1 0,0 7-1 16,-11-1-3-16,4 3-1 0,-4 4 0 0,1 2 0 16,-4-5 7-16,-4 9 2 0,0-1 0 0,4 8 0 15,3 2 6-15,-3 3 2 0,4-9 0 0,2 6 0 16,1 7 0-16,0-16 0 0,0 6 0 0,0-6 0 0,3-4-35 16,1 4 0-16,6 0 0 15,-3-13-9-15,4 3 9 0,3-9 0 0,7 0 8 0,3 0-8 0,-10 0 11 0,11 0-3 16,7-9 0-16,3-7 0 0,0 7-8 0,4-10-9 15,6 4 9-15,-2-4-13 0,-1 0 13 0,-3 0 0 16,-1-6 0-16,1 0 0 0,3 6 0 0,-3 0 0 16,-1 0 0-16,-6 4 0 0,-4 5 0 0,-3 1 0 15,-1 9 0-15,-3 0 0 0,8 0 22 0,-12 9 7 16,-3 1 2-16,-7 5 0 16,4 1-50-16,-1 3-9 0,0-7-3 0,-3 7 0 0,-7 3 31 0,7-9 0 15,14 2 0-15,0-5 0 16,0 6-178-16,-3-7-30 0,-1 4-5 0,-3-13-2 0</inkml:trace>
          <inkml:trace contextRef="#ctx0" brushRef="#br0" timeOffset="47529.7046">26247 2080 864 0,'-21'-6'76'0,"21"6"-60"0,7-6-16 0,-7 6 0 15,0 0 141-15,0 0 26 0,0 0 5 0,0 0 0 16,0 0-32-16,0 0-8 0,0 0 0 0,0 0-1 0,0 0-54 0,0 0-10 16,10 0-3-16,8 0 0 0,3-4-29 15,4 4-7-15,-1 4 0 0,1-8-1 0,3 4-12 0,4 0-3 16,0-9 0-16,3 3 0 0,-3-4-12 0,0 1 0 15,-1 6 0-15,-2-3 0 16,-5-4-28-16,-3 10-9 0,-7-6-2 0,1 3 0 16,-1-4-28-16,-4 4-5 0,1-3-2 0,-8 3-530 15,-3-3-107-15</inkml:trace>
          <inkml:trace contextRef="#ctx0" brushRef="#br0" timeOffset="47873.6636">26614 1566 1267 0,'0'0'28'0,"0"0"5"0,0 0 2 0,-7-10 1 0,7 10-36 0,0 0 0 0,-8-6 0 0,8 6 0 16,0 0 96-16,-10 0 12 0,-4 0 2 0,3 0 1 15,11 6-75-15,-3 10-16 0,6-3-2 0,-6 2-1 16,-4 10 38-16,-4-3 7 0,-10 13 2 0,14-1 0 16,10 1 29-16,1-7 7 15,-1 10 0-15,-10-7 1 0,-3 10-59 0,-1 3-12 0,1-4-2 0,-1 8-1 16,0-1 19-16,-3 15 4 0,0 4 1 0,-3-16 0 16,-1 4-41-16,4-4-10 0,-4-3 0 0,4-3 0 15,0-10 28-15,0 4 3 0,3-13 1 0,1 0 0 16,-1-3-58-16,4-6-11 0,3 2-3 0,4-18 0 15,4 7-166-15,-4-7-34 0,4 3-6 0,3 3-2 0</inkml:trace>
        </inkml:traceGroup>
        <inkml:traceGroup>
          <inkml:annotationXML>
            <emma:emma xmlns:emma="http://www.w3.org/2003/04/emma" version="1.0">
              <emma:interpretation id="{4FAB0A6C-BD56-4580-BB51-B2C61940CF59}" emma:medium="tactile" emma:mode="ink">
                <msink:context xmlns:msink="http://schemas.microsoft.com/ink/2010/main" type="inkWord" rotatedBoundingBox="27079,1765 29366,1635 29408,2383 27122,2513"/>
              </emma:interpretation>
            </emma:emma>
          </inkml:annotationXML>
          <inkml:trace contextRef="#ctx0" brushRef="#br0" timeOffset="48092.0807">27210 2064 1728 0,'17'0'76'0,"-17"0"16"15,0 0-73-15,0 0-19 0,0 0 0 0,0 16 0 0,0-6 106 0,0 8 18 0,-3 1 3 0,-1 9 1 16,-3-3-52-16,4 4-9 0,-1-4-3 0,-3 3 0 16,4-3-36-16,-4 0-7 0,-4-3-1 0,4 3-1 15,-4-6-19-15,-3 0 10 0,0-10-10 0,7 1 8 31,4-4-178-31,3 3-36 0,-4 1-7 0,4-10-2 0</inkml:trace>
          <inkml:trace contextRef="#ctx0" brushRef="#br0" timeOffset="48232.9487">27418 1788 2156 0,'3'-9'48'0,"4"3"9"0,-3-4 3 0,3 1 0 0,4 0-48 0,-4 9-12 16,-7 0 0-16,0 0 0 15,0 0-93-15,0 0-21 0,-21 0-4 0,10 9-1 0</inkml:trace>
          <inkml:trace contextRef="#ctx0" brushRef="#br0" timeOffset="48611.1622">27679 1895 1209 0,'7'0'108'0,"4"0"-87"0,3 0-21 0,0 3 0 16,-4 3 120-16,1-6 19 0,0 10 4 0,3-1 1 16,-4 1-12-16,1 5-1 0,-4 4-1 0,0 0 0 15,0 0-60-15,0 12-12 0,0-3-2 0,-3 7-1 16,-4-7 13-16,-4 10 2 0,4-7 1 0,0 0 0 15,0-5-57-15,-3 2-14 0,-1-9 0 0,4 6 0 16,0-10 33-16,7-2 4 0,-3 3 1 0,3-7 0 16,-7-9-22-16,3 6-4 0,4-3 0 0,0 7-1 15,0-10 6-15,4 0 2 0,-4 0 0 0,4 0 0 0,-4-10 5 16,3 7 2-16,4-3 0 0,-3-10 0 0,0 7 2 16,-1-4 1-16,4-12 0 0,0 6 0 0,4-9-5 0,0-3 0 15,6 0-1-15,1-4 0 0,3 1-15 0,0 5-8 16,1 1 10-16,2-3-10 0,5 3-12 0,-1-1-9 15,0 4-2-15,1 6 0 16,-8-6-84-16,-4 6-17 0,-2 10-3 0,-5 0-717 16,-3-1-144-16</inkml:trace>
          <inkml:trace contextRef="#ctx0" brushRef="#br0" timeOffset="49142.3063">28833 2080 1666 0,'-15'3'36'0,"15"-3"8"0,0 0 2 15,7 7 2-15,1-4-39 0,-5 3-9 0,1-3 0 0,-1 6 0 16,4-2 67-16,0-4 11 0,4 3 2 0,-1-6 1 0,8 0-38 16,0 0-8-1,-1 0-2-15,1 0 0 0,3-6 5 0,-3 3 1 0,3-7 0 0,4 1 0 0,-4 0 12 0,3-1 2 16,1-6 1-16,0 7 0 0,-4-7 10 0,0 4 1 16,4-4 1-16,0 0 0 0,-1 4-53 15,-6-4-13-15,-7 1 0 0,6 2 0 0,8-3 0 0,-4 4 0 16,-10-4 0-16,-1 7 0 0,1-1 0 0,-4 1-10 15,-4-1 2-15,-6 4 0 0,-4 3 8 16,-4-3 9-16,-10 0-1 0,3 2-8 0,-3 4 0 16,0 0 0-16,0 4 0 0,-4 8 0 0,-3-9 8 0,3 7-8 15,8-1 0-15,-5 0 0 0,-2 7 8 0,3 3-8 16,3 0 12-16,0 0-12 16,4-4 20-16,-7 4-2 0,3 0-1 0,1 6 0 0,-1-6 7 0,8 0 2 15,-5 6 0-15,1 9 0 0,0-6-9 16,7-3-1-16,0 1-1 0,4-5 0 0,-1 5-7 0,4-8-8 15,4 1 11-15,-1-3-11 0,4 0 0 0,0-4 0 0,0-2 0 16,4 5 0 0,3-5-40-16,-3-1-11 0,3-3-2 0,0-3-1 15,3 7-200-15,1-10-40 0,28 6-8 0,-18-12-595 0</inkml:trace>
        </inkml:traceGroup>
      </inkml:traceGroup>
      <inkml:traceGroup>
        <inkml:annotationXML>
          <emma:emma xmlns:emma="http://www.w3.org/2003/04/emma" version="1.0">
            <emma:interpretation id="{1ED57D87-9D56-4BD2-B6AE-981B6C11DB3B}" emma:medium="tactile" emma:mode="ink">
              <msink:context xmlns:msink="http://schemas.microsoft.com/ink/2010/main" type="line" rotatedBoundingBox="3321,4213 32040,2185 32144,3666 3426,5694"/>
            </emma:interpretation>
          </emma:emma>
        </inkml:annotationXML>
        <inkml:traceGroup>
          <inkml:annotationXML>
            <emma:emma xmlns:emma="http://www.w3.org/2003/04/emma" version="1.0">
              <emma:interpretation id="{73051360-F607-4B3B-9A28-87D3D08334A1}" emma:medium="tactile" emma:mode="ink">
                <msink:context xmlns:msink="http://schemas.microsoft.com/ink/2010/main" type="inkWord" rotatedBoundingBox="3335,4412 6625,4180 6713,5417 3422,5649"/>
              </emma:interpretation>
              <emma:one-of disjunction-type="recognition" id="oneOf12">
                <emma:interpretation id="interp60" emma:lang="" emma:confidence="1">
                  <emma:literal>weight</emma:literal>
                </emma:interpretation>
                <emma:interpretation id="interp61" emma:lang="" emma:confidence="0">
                  <emma:literal>weights</emma:literal>
                </emma:interpretation>
                <emma:interpretation id="interp62" emma:lang="" emma:confidence="0">
                  <emma:literal>Weight</emma:literal>
                </emma:interpretation>
                <emma:interpretation id="interp63" emma:lang="" emma:confidence="0">
                  <emma:literal>wright</emma:literal>
                </emma:interpretation>
                <emma:interpretation id="interp64" emma:lang="" emma:confidence="0">
                  <emma:literal>weighty</emma:literal>
                </emma:interpretation>
              </emma:one-of>
            </emma:emma>
          </inkml:annotationXML>
          <inkml:trace contextRef="#ctx0" brushRef="#br0" timeOffset="54486.5288">3369 4887 288 0,'0'0'12'0,"7"-10"4"0,4 1-16 0,-8-1 0 0,8 1 0 0,-8 3 0 16,8-7 193-16,-4 4 36 0,-4-1 7 0,1-5 2 16,-4 15-119-16,0 0-24 0,7-10-5 15,-7 10-1-15,0 0-21 0,0 0-5 0,0 0-1 0,0 0 0 16,0 0-26-16,0 0-4 0,0 0-2 0,0 0 0 15,0 10-18-15,0-1-3 0,0 1-1 0,0-1 0 16,0 0 4-16,0 7 1 0,-7 3 0 0,3 6 0 16,4-6 24-16,-3 9 5 0,-1-3 1 0,-3 3 0 15,7 0-25-15,0 7-5 0,0-7-1 0,0 7 0 16,0-1 7-16,0 1 1 0,4 2 0 0,-1-2 0 16,1-1 9-16,3-5 3 0,0 5 0 0,4-9 0 15,3-3-32-15,-4 3 0 0,-3-9 0 0,4-4 0 16,0 4 0-16,-1-7 0 0,1 1 12 0,-1-4-3 15,1-3 2-15,-4-3 0 0,4-3 0 0,-4-3 0 16,7-4 5-16,-4-5 2 0,-3 5 0 0,11-8 0 16,-11-1-7-16,11-6-2 0,-8-4 0 0,4 4 0 15,-3-3-9-15,0 3 0 0,3-3 9 0,-4-7-9 16,4 7 8-16,-3 3-8 0,-4-3 8 0,0 9-8 0,4 0 0 16,-1 3 0-16,-10 1 0 0,4 5 0 0,6 10 0 15,-10 0 0-15,4 7-9 0,3 2 9 0,0 10-9 0,0 6 9 16,4-6-12-16,-11 9 12 0,3 0 0 0,4 4 0 15,-7-4 0-15,7 0 0 0,0-3 0 0,-3 3 0 16,3-9 9-16,3-3-9 0,-2-7 20 0,2 7 0 16,-3-13-1-16,0 6 0 0,4-9 1 0,-4 0 0 15,-7 0 0-15,3-3 0 0,1-6 16 0,3 0 4 16,4-7 1-16,-8 6 0 0,4-5-21 0,0 5-5 16,11-8-1-16,-11-1 0 0,3-6-3 0,1 6-1 15,0 0 0-15,3-6 0 0,0-3-10 0,-4 3 8 0,1-4-8 0,3 4 8 16,4 0-8-16,-11 3 0 0,10-3 0 0,-9 0 0 31,2 6-44-31,1 0-4 0,-4-6 0 0,0 13-752 0,0-4-149 0</inkml:trace>
          <inkml:trace contextRef="#ctx0" brushRef="#br0" timeOffset="54955.1812">4346 5169 979 0,'0'0'87'0,"0"0"-70"16,0 0-17-16,0 0 0 0,0 0 158 0,7 0 28 15,4 3 6-15,3-3 0 0,-3 0-121 0,3 0-25 16,-4 0-5-16,1-3-1 0,-1-3-8 0,5-4-3 16,-1 7 0-16,3-3 0 0,1-10 7 0,0 4 0 15,6-4 1-15,-10 0 0 0,0-3 2 0,1 7 0 16,2-4 0-16,-3-3 0 0,0 1 1 0,-3-8 0 16,-4 11 0-16,7-4 0 0,-10-3-17 0,-1 0-3 15,1 10-1-15,-4-4 0 0,0-3 2 0,0 3 1 16,-7 7 0-16,3 0 0 0,-3-1-22 0,0 1 0 0,0 9 0 0,0 0 0 15,0-7 0-15,-4 7 0 0,4 7 0 0,0 2 0 16,-7 1 0-16,7-1 0 0,-4 10 0 0,1 3 0 16,-1 0 0-16,4 3 0 0,-7 0 0 0,4 3 0 15,2 0 12-15,-2 0-1 0,-1 4-1 0,4-4 0 16,0 7 7-16,0-7 2 0,4 0 0 0,-1-3 0 16,4 3-19-16,4-9 8 0,-1 6-8 0,4 0 0 15,0-12 0-15,4 9 0 0,3-10 0 0,-3 7 0 16,3-13-103-1,0 4-24-15,0-1-5 0,-4-2-558 0,5-4-112 0</inkml:trace>
          <inkml:trace contextRef="#ctx0" brushRef="#br0" timeOffset="55189.4969">5038 4927 2070 0,'0'0'45'0,"0"0"10"0,-4 10 1 0,-3-1 3 0,0 4-47 0,7-4-12 16,-7 13 0-16,7-3 0 0,-11 0 65 0,11 6 11 16,0-3 3-16,4 3 0 0,-8 0-29 0,4-6-6 15,0 6 0-15,0-6-1 0,0-1-33 0,4-2-10 16,-4-3 0-16,7 2 0 0,0-5 0 0,0-4 0 16,-3-3 0-16,3 3 0 15,0-2-181-15,-7-4-40 0,0 0-8 0,10-19-2 0</inkml:trace>
          <inkml:trace contextRef="#ctx0" brushRef="#br0" timeOffset="55330.1093">5186 4617 2163 0,'0'-16'96'0,"0"7"20"0,0-1-93 0,3 7-23 0,1-3 0 0,-4 6 0 16,0 0 64-16,0 0 9 0,7-3 2 0,0 6 0 15,-3-3-139-15,3 9-28 0,0-2-6 16</inkml:trace>
          <inkml:trace contextRef="#ctx0" brushRef="#br0" timeOffset="57388.4169">5500 4968 806 0,'0'0'36'0,"0"0"7"0,0-3-35 0,0-3-8 16,3-4 0-16,1 1 0 0,-4 0 122 0,3-1 22 15,-3 1 5-15,4-1 1 0,-1 1-55 0,4 0-11 16,-14 2-3-16,7-2 0 0,0 9-34 0,0 0-7 16,0 0-2-16,0 0 0 0,-10 0-26 0,-1 9-4 15,4-2-8-15,-3 2 11 0,-1 0 0 0,0 10 0 16,1-3 0-16,-4 3 0 0,0-7 21 0,3 10 4 16,1-3 0-16,2 0 1 0,1 0-17 0,0-4-3 15,0-5-1-15,4-1 0 0,-1 7-7 0,4-13-1 16,-3 6-8-16,3-9 12 0,0 10-4 0,0-10 0 15,0 0-8-15,0 0 12 0,0 0-2 0,0 0-1 16,0 0 0-16,7-10 0 0,3 1 1 0,1-1 0 0,0 1 0 16,-1-7 0-16,4 4-10 0,4-4 0 15,-4-3 0-15,4 4 8 0,3-4 15 0,0 3 2 0,-3 7 1 0,3-4 0 16,-4 4-26-16,1 3 0 0,0 6 0 0,-4 0 0 16,3 6 11-16,-2 6 0 0,-1-2 0 15,-4 5 0-15,1 4 1 0,-1 6 1 0,-3 0 0 0,0-3 0 16,-3 3 2-16,-4 4 0 0,-4 2 0 0,1-3 0 15,-4 0 11-15,-4 1 2 0,-3-4 1 0,0 3 0 16,4-9-7-16,-8 6-2 0,-3 0 0 0,0-6 0 16,3 6-12-16,-3-13-8 0,0 4 8 0,-4 3-8 15,4-10 18-15,0 1-1 0,3-1 0 0,4-3 0 16,-4 4-6-16,8-1-2 0,-5-2 0 0,8-4 0 16,0-3-9-16,7 0 0 0,0 0-12 0,0 0 12 15,0 0-20-15,0 0 3 0,0 0 1 0,0 0 0 16,0 0-10-16,4 0-2 0,3-10 0 15,-4 1 0-15,1 3 28 0,7-4 0 0,-8 1 0 0,4-1-8 16,4 1-23-16,-4 0-4 0,3-7-1 0,1 6 0 16,0-2 14-16,-4-4 2 0,3 1 1 0,-3 2 0 0,0 4 19 15,4-7 0-15,-4 7 0 0,3-1 0 0,5 1-12 0,-1 2 4 16,-7 4 8-16,3-3-13 16,4-3-16-16,-10 5-3 0,7-2-1 0,-1 3 0 0,1 3 33 0,-4 0 12 15,-7 0 0-15,10-6 0 0,1-4-12 0,0 4 0 16,-1 3 0-16,4-6 0 0,-3-1 0 0,-1 1 0 0,5-4 0 0,-5 4 0 0,4-1 0 0,0 1 0 15,0 0 0-15,1-1 0 0,-1 1 0 0,-4-1-16 16,4 4 3-16,-3 3 1 0,3-6 12 0,-3 2 16 16,-1 4-3-16,4-3-1 0,-3 3-12 0,0-4 9 15,3 7-9-15,-4-9 8 0,1 9-8 0,-1-6 0 16,1 3 0-16,0-4 0 0,-1 4 0 0,1-3 0 16,-1-3 0-16,1-1 0 0,-4 1 0 0,0-1 0 15,4 1 9-15,-1-7-9 0,1 4 16 0,-1-4-2 16,-3 0 0-16,4 4 0 0,0-4-14 0,3-3 0 0,-4 1 0 15,1-1 0-15,3-6 0 0,-7 0 8 0,0-1 0 16,4 4 1-16,-4-3-9 0,3 0 0 0,8-3 0 0,-11 3 0 16,-4 6 9-16,5-9-9 0,-1 9 10 0,0 0-10 15,-4-6 0-15,4 6 0 0,-3 1 0 0,-1-4 0 16,4 3 0-16,-3 0 0 0,-4 3 0 0,3-2 0 16,-3-1 0-16,4-6 0 0,-4 6 0 0,0 0 0 15,-4 0 0-15,4 4 0 0,0-4 0 0,0 0 0 16,0 3 0-16,-3 7 0 0,3-1 0 0,0 7 0 15,-4-6 0-15,4-4 0 0,0 10 0 0,0 3-10 16,0 0 10-16,0 0 0 0,0 0 10 0,0 0-10 16,0 0 0-16,0 0 0 0,0 0 0 0,0 0 0 15,-7 3 0-15,4 4 0 0,-4-1 0 0,0-3 0 0,0 6 0 16,3-2 0-16,4-7 0 0,-3 9 0 0,-1 0 0 16,0-5 0-16,1 5 0 0,3 4 0 0,-4-4 0 15,1 0 0-15,3 1 0 0,0-1 0 0,0 1 12 16,0-1-3-16,0 7-1 0,0-4 0 0,3 4 0 0,-3 3-8 15,0-10 12-15,0 10-4 0,4-3-8 0,-4 2 10 16,-4 1-10-16,1-3 10 0,3 9 15 0,-7-3 3 16,7 3 1-16,-4 0 0 0,-3-6-21 0,4 9-8 15,-1-3 0-15,1 3 9 0,-1 1 3 0,-3-4 0 16,0 3 0-16,0-3 0 0,0 3-4 0,7-3 0 16,-11 4 0-16,4-4 0 0,0 0-8 0,0-3 0 0,0-7 0 15,0 11 8-15,4-8 0 0,-1-2-8 0,4 3 12 16,-7 0-4-16,0-1-8 0,0 1 0 15,7 0 0-15,-4-3 8 0,-3 3-8 0,4-1 0 16,3 1 0-16,0 3 0 0,-4-9 0 0,1 2 0 0,-1-5 0 16,4-1 0-16,0 7 9 0,-3-7-9 0,3-6 10 0,0-3-10 15,0 0 9-15,0 0-9 0,0 0 8 0,0 0-8 16,0 0 8-16,0 0-8 0,0 0 8 0,0 0-8 16,-7 0 20-16,7 0 0 0,0 0-1 0,0 0 0 15,0 0-28-15,0 0-6 0,-4-3-1 0,4 3 0 16,0 0 24-16,0 0 5 0,-7 0 1 0,7 0 0 15,0 0-25-15,0 0-5 0,0-6 0 0,0 6-1 16,3-9 9-16,1-1 8 0,3 1-12 0,-3-1 12 16,-1 1-13-16,4-7 4 0,4 7 1 0,-8-10 0 15,1 3-4-15,3-2 0 0,3-1 0 0,1 3 0 16,-4 4 12-16,4-4 0 0,-4 0-9 0,0 7 9 0,7-1 0 16,-11 1-11-16,5 6 11 0,-1-3-8 15,-7 6 8-15,0 0 0 0,10 6 0 0,-6 3 0 16,3-6 0-16,0 13-8 0,-4-7 8 0,8 10-8 15,-11-3 8-15,3-3 0 0,1 2 0 0,3 4 0 0,-3-3-13 0,-1-7 2 16,1 7 1-16,3-7 0 0,-7-9 10 0,0 0 0 16,0 0 0-16,7 3 0 0,0-3 9 0,3-3 1 15,1-3 0-15,-1-10 0 0,1 4-10 0,0 2 0 16,-1-5 0-16,4-10 0 0,0 6 0 0,-3-3 0 16,3-3 0-16,-3 0 0 0,3-10 8 0,0 7-8 15,0-10 0-15,0-6 8 0,0 7-8 0,0-13 0 0,1 6 0 0,-1-3 0 16,0-4 0-16,-4 4 0 0,4 3 0 15,4 1 0-15,-4-1 0 0,0-3 0 0,-3 12 0 0,-4-2 0 16,4 2 0-16,-4 16 0 0,0 0 0 0,-4 4 0 16,1 5 0-16,-1 1 0 0,-3 9 0 0,0 0 0 15,-3 9 0-15,-1 10 0 0,1 0 0 0,-4 6 0 16,0 3 0-16,3 7 0 0,0 9 0 0,-3-7 0 16,0 7 15-16,4 0 1 0,-1 0 0 0,1 3 0 15,-4 3 16-15,3-3 3 0,4 3 1 0,0-3 0 16,-3-3-36-16,3 0 0 0,0-6 0 0,0-4-12 15,0 4 12-15,0-10 0 0,3 4 0 0,-3-10 0 16,0 3 0-16,0 0 0 0,0-13 0 0,0 4 0 16,-3-7-114-16,-1 1-30 15,4-10-5-15,0 0-903 0</inkml:trace>
          <inkml:trace contextRef="#ctx0" brushRef="#br0" timeOffset="57653.981">6040 4673 1612 0,'0'0'72'0,"-4"-3"14"0,0-3-69 0,4 3-17 15,4-7 0-15,0 4 0 0,6 6 111 0,1 0 18 0,-1 0 4 0,8 0 1 16,7 0-66-16,3 0-12 0,0 0-4 0,11 0 0 15,-11 6-37-15,11-6-15 0,-4 0 11 0,4 0-11 16,-4 4 0-16,1-4 0 0,-1 0 0 0,-3 0 0 31,-4 0-154-31,4-4-37 0,28-5-7 0,-15-7-2 0</inkml:trace>
        </inkml:traceGroup>
        <inkml:traceGroup>
          <inkml:annotationXML>
            <emma:emma xmlns:emma="http://www.w3.org/2003/04/emma" version="1.0">
              <emma:interpretation id="{A234E3B3-6AE9-4E86-AC4C-ED83BC435418}" emma:medium="tactile" emma:mode="ink">
                <msink:context xmlns:msink="http://schemas.microsoft.com/ink/2010/main" type="inkWord" rotatedBoundingBox="7865,4070 10904,3856 10991,5082 7951,5297"/>
              </emma:interpretation>
              <emma:one-of disjunction-type="recognition" id="oneOf13">
                <emma:interpretation id="interp65" emma:lang="" emma:confidence="0">
                  <emma:literal>cycle.</emma:literal>
                </emma:interpretation>
                <emma:interpretation id="interp66" emma:lang="" emma:confidence="0">
                  <emma:literal>Cycle.</emma:literal>
                </emma:interpretation>
                <emma:interpretation id="interp67" emma:lang="" emma:confidence="0">
                  <emma:literal>cycle</emma:literal>
                </emma:interpretation>
                <emma:interpretation id="interp68" emma:lang="" emma:confidence="0">
                  <emma:literal>Cycle</emma:literal>
                </emma:interpretation>
                <emma:interpretation id="interp69" emma:lang="" emma:confidence="0">
                  <emma:literal>(cycle.</emma:literal>
                </emma:interpretation>
              </emma:one-of>
            </emma:emma>
          </inkml:annotationXML>
          <inkml:trace contextRef="#ctx0" brushRef="#br0" timeOffset="58294.4498">8304 4360 403 0,'0'-13'36'0,"0"13"-36"0,4-9 0 0,-4-4 0 16,0 4 214-16,0-4 36 0,0 4 7 0,0-7 2 16,0 1-106-16,-4 5-21 0,4-2-4 0,-7-4 0 15,4 7-51-15,-4-1-9 0,3 4-3 0,-3-4 0 16,-3 7-42-16,3 3-9 0,-4-6-2 0,0 6 0 16,1 0-3-16,-1 6-1 0,-3-3 0 0,-4 7 0 0,-3 6 20 0,4 2 3 15,-1 11 1-15,-3-4 0 0,0 9 1 0,0 4 1 16,3-4 0-16,-3 10 0 0,0 3-14 0,3-3-4 15,4 9 0-15,0-2 0 0,0-4-8 0,3 0-8 16,4-3 12-16,3 0-12 0,1-10 23 0,6 4-3 16,4-4 0-16,1-9 0 0,6-6-31 0,-4 0-6 15,8-10-2-15,-1 7 0 16,8-13-123-16,0-3-25 0,7-3-5 0,6-6 0 0</inkml:trace>
          <inkml:trace contextRef="#ctx0" brushRef="#br0" timeOffset="58809.9673">8721 4448 172 0,'0'0'16'0,"-4"-10"-16"0,4-5 0 0,4 5 0 16,-4 1 312-16,3-1 60 0,-3 10 12 0,0 0 3 15,0 0-259-15,0 0-51 0,0 0-10 0,-10 10-3 16,3 5-21-16,0-2-5 0,-4 9-1 0,0-3 0 15,1 3-4-15,-1 3-1 0,1 0 0 0,-1 0 0 16,-3 3-4-16,7-9-2 0,0 9 0 0,3-9 0 16,1-3-4-16,-1 2-1 0,4-8 0 0,0-1 0 15,4 1-8-15,-1-4-1 0,-3-6-1 0,0 0 0 16,0 0 1-16,7-6 1 0,0 6 0 0,7-10 0 16,-3-2 4-16,3-4 1 0,-3 0 0 0,3-2 0 0,7-1-6 15,-7-6 0-15,4 3-1 0,-1-3 0 0,1 0-11 0,3 6 8 16,-3-6-8-16,3 6 8 0,0 9 9 0,-3-2 2 15,-1 6 0-15,-2-1 0 0,-1 7-19 0,0 7 0 16,0 2 0-16,-3 7 0 0,-1-4 0 0,-3 13 0 16,4 4 0-16,-4-4 0 0,0 12 13 0,-4 4-1 15,-3-3 0-15,4 9 0 0,-8-3 7 0,4 0 1 16,-3-1 0-16,-1-5 0 0,-6 6 9 0,3-10 3 16,-7 4 0-16,-1-3 0 0,1-1-20 0,-3-6-3 15,-4-3-1-15,3-6 0 0,0 6 4 0,1-6 0 16,-1-3 0-16,4-4 0 0,-7-5 0 0,3-4 0 15,-3 3 0-15,3-6 0 0,1 0 0 0,6 0 0 16,-3-6 0-16,0 3 0 0,3-7-12 0,4-6-17 16,4 1 4-16,3-4 1 0,0 0 12 0,7-6 0 0,7 3 0 0,3-9 10 31,1 3-63-31,3-1-13 0,4 1-2 0,0-3-1 16,6 3-117-16,-2-1-23 0,-1 4-5 0,0 0-726 0</inkml:trace>
          <inkml:trace contextRef="#ctx0" brushRef="#br0" timeOffset="59169.2442">9557 4476 1926 0,'0'0'42'0,"0"0"9"0,3-3 1 0,1-4 3 0,-1 4-44 0,1-3-11 16,-4-3 0-16,3 2 0 0,-3 7 104 0,0-9 18 16,0 9 4-16,0 0 1 0,0 0-69 0,0 0-14 15,0 0-2-15,0 0-1 0,0 0-29 0,0 0-12 16,0 0 8-16,0 0-8 0,0 0 0 0,-7 9 0 16,4 4 0-16,-8-4 0 0,4 4 8 0,-3 3-8 15,-5-4 8-15,1 13-8 0,-3 0 8 0,-1 10-8 16,0-4 8-16,1 10-8 0,-4-13 37 0,7 10 3 15,-1 2 0-15,1-2 0 0,4 0-27 0,3-4-5 16,3-6 0-16,4 4-8 0,4-10 10 0,-1 3-10 0,1 0 8 16,3-13-8-16,3 4 0 0,4 0 0 0,1-7 8 0,-1-6-8 15,0-3 0-15,3 0-17 0,-2 0 4 0,2-9 1 32,1 0-167-32,-1-10-33 0,-2 9-6 0,-5-5-2 0</inkml:trace>
          <inkml:trace contextRef="#ctx0" brushRef="#br0" timeOffset="59512.9464">9927 4037 1882 0,'0'-6'41'0,"4"-4"9"0,-1-2 2 0,4-4 1 0,4 0-42 0,-1 4-11 16,-2-4 0-16,-5 7 0 0,4-1 50 0,0 1 8 16,-7 9 2-16,0 0 0 0,0 0-15 0,0 0-2 15,0 0-1-15,7 15 0 0,-3 4-6 0,-1 0-2 16,-3 6 0-16,-3 7 0 0,3 2 14 0,-4 1 4 16,1 2 0-16,-1 13 0 0,1-3-7 0,-4-3-1 15,3 10 0-15,-3-1 0 0,-4 0-16 0,8 1-3 16,-8-7-1-16,4 3 0 0,0-3-24 0,-3-3 0 15,-1 0 0-15,0-1 0 0,4-5 11 0,-3 6-3 16,-4-6-8-16,3-4 12 16,-7 4-116-16,4-7-24 0,-7-3-5 0</inkml:trace>
          <inkml:trace contextRef="#ctx0" brushRef="#br0" timeOffset="60465.8166">10358 4592 115 0,'0'0'10'0,"0"0"-10"15,-8 0 0-15,8 0 0 0,0 0 276 0,0 0 52 16,0 0 12-16,0 0 1 0,0 0-197 0,11 9-39 16,3 1-8-16,-3-4-1 0,-11-6 4 0,10 3 2 15,8 3 0-15,0 4 0 0,-1-4-37 0,4-3-7 16,8-3-2-16,2 0 0 0,1 0-40 0,0-3-8 15,-4-3-8-15,4-4 12 0,7 1 1 0,-11-7 1 16,-3 4 0-16,-1-7 0 0,12-3-3 0,-8 3-1 16,-11-9 0-16,1 9 0 0,-4-6 18 0,4 6 3 15,-1 0 1-15,-6 1 0 0,-11-4-15 0,0 3-2 16,7 0-1-16,-7 0 0 0,0 0-6 0,-3 4 0 0,-1-4-8 0,1 3 12 16,-1 7-12-16,0 6 11 0,-3-7-11 0,0 4 10 15,-3 6-10-15,-1 0 0 0,4 0 0 0,-3 9 0 16,-5-2-10-16,1 5 10 0,0 4 0 0,0 3-9 15,0 0 9-15,-4 6 8 0,-3 9-8 0,4-6 11 16,2 7-3-16,-2-1 0 0,3-2 0 0,0 2 0 16,3 1 20-16,4 2 3 0,-4-2 1 0,8-1 0 15,-1 1-20-15,4-7-3 0,4 6-1 0,3-5 0 16,3-4-8-16,1-3 8 0,0 3-8 0,-1-6 8 16,1-4-8-16,6 4-17 0,5-9 4 0,-1-4 1 15,-7-3-94-15,7-3-18 0,7-3-4 0,-3-3-600 16,-14-4-120-16</inkml:trace>
        </inkml:traceGroup>
        <inkml:traceGroup>
          <inkml:annotationXML>
            <emma:emma xmlns:emma="http://www.w3.org/2003/04/emma" version="1.0">
              <emma:interpretation id="{48EB65C3-3FB2-484E-8A25-F32AD28CEAA1}" emma:medium="tactile" emma:mode="ink">
                <msink:context xmlns:msink="http://schemas.microsoft.com/ink/2010/main" type="inkWord" rotatedBoundingBox="11702,4501 11808,4493 11811,4529 11704,4536"/>
              </emma:interpretation>
            </emma:emma>
          </inkml:annotationXML>
          <inkml:trace contextRef="#ctx0" brushRef="#br0" timeOffset="60825.1036">11702 4501 2253 0,'0'0'49'0,"0"0"11"0,0 0 1 0,0 0 3 0,10 0-51 0,-3 0-13 0,4 3 0 0,-4 3 0 16,0-6 15-16,4 0 0 0,-4 10 0 0,0-10 0 16,3 6-25-16,-3-3-5 0,0-3-1 0,4 0 0 15,-11 0-166-15,7 0-34 0,-7 0-6 16,0 0-2-16</inkml:trace>
        </inkml:traceGroup>
        <inkml:traceGroup>
          <inkml:annotationXML>
            <emma:emma xmlns:emma="http://www.w3.org/2003/04/emma" version="1.0">
              <emma:interpretation id="{0314BF02-8A8D-4727-9FF7-8F2DEC7410D4}" emma:medium="tactile" emma:mode="ink">
                <msink:context xmlns:msink="http://schemas.microsoft.com/ink/2010/main" type="inkWord" rotatedBoundingBox="12885,3898 18359,3511 18432,4544 12958,4931"/>
              </emma:interpretation>
              <emma:one-of disjunction-type="recognition" id="oneOf14">
                <emma:interpretation id="interp70" emma:lang="" emma:confidence="1">
                  <emma:literal>Moreover,</emma:literal>
                </emma:interpretation>
                <emma:interpretation id="interp71" emma:lang="" emma:confidence="0">
                  <emma:literal>Moreover</emma:literal>
                </emma:interpretation>
                <emma:interpretation id="interp72" emma:lang="" emma:confidence="0">
                  <emma:literal>moreover,</emma:literal>
                </emma:interpretation>
                <emma:interpretation id="interp73" emma:lang="" emma:confidence="0">
                  <emma:literal>moreover</emma:literal>
                </emma:interpretation>
                <emma:interpretation id="interp74" emma:lang="" emma:confidence="0">
                  <emma:literal>More've,</emma:literal>
                </emma:interpretation>
              </emma:one-of>
            </emma:emma>
          </inkml:annotationXML>
          <inkml:trace contextRef="#ctx0" brushRef="#br0" timeOffset="65481.8256">13092 4253 1335 0,'0'-22'59'0,"3"13"13"0,-3-7-58 0,4 7-14 0,-1-7 0 0,4 4 0 16,-3-4 59-16,3 6 9 0,-4 1 1 0,8-7 1 15,-4 4-10-15,0-1-1 0,0 4-1 0,4-4 0 16,-4 4 5-16,0 3 1 0,-4-4 0 0,4 1 0 16,-3 9-36-16,-1-6-6 0,4 2-2 0,-7 4 0 15,0 0-6-15,0 0-2 0,4 10 0 0,-4 6 0 16,-4 2 15-16,-3 4 2 0,0 13 1 0,-3-1 0 15,-4 10-3-15,-4 3-1 0,-3 13 0 0,3-4 0 16,-3-2 10-16,0 5 1 0,3-2 1 0,4-4 0 16,-3-9-21-16,6 0-4 0,4-7-1 0,-4 7 0 15,4-16-4-15,0 7-8 0,4-10 11 0,-1-6-11 16,4-3 16-16,-3-4-3 0,3 4-1 0,0-7 0 16,0 1-1-16,0-10-1 0,0 0 0 0,0 0 0 15,0 0 11-15,0 0 3 0,-7-13 0 0,7-3 0 16,0 1-3-16,7-4 0 0,-4-6 0 0,4-7 0 0,7-8-13 0,0 2-8 15,4-6 8-15,0 0-8 0,3-3 0 0,0-6 0 16,-3-7 0-16,6 4-8 0,1-4-1 0,0 7 0 16,-1 0 0-16,8-1 0 0,-7 7 9 0,0 3 0 15,-1 10 0-15,1-4-8 0,-7 13-4 0,-1-3-1 16,-3 9 0-16,0 3 0 0,-3 7 13 0,-4 9 0 16,0-3 0-16,0 6 10 0,-3 6-27 0,3 7-6 15,-7 3-1-15,3 9 0 0,-3 7 24 0,0 9-11 16,0-1 11-16,0 4-8 0,-3 7 8 0,3-10 0 15,0 6 0-15,0-9 8 0,3-1-8 0,1-2 8 16,-1-3-8-16,1-7 8 0,-1-9-8 0,1-1 0 16,-1-2 8-16,1 3-8 0,3-10 8 0,-3 1-8 15,3-4 8-15,-7-6-8 0,0 0 15 0,7-6-2 16,0 3 0-16,-4-4 0 0,4-2-13 0,-3-4 11 16,3-2-11-16,0-1 10 0,0-6-2 0,0-9-8 0,0 2 12 0,7-5-4 15,-3-13-8-15,6 3 0 0,5-9 0 0,-1 6 0 16,0-7-8-16,0 4-1 0,7-3 0 0,1 6 0 31,6 3-19-31,-3 0-3 0,-4 10-1 0,4 5 0 0,-8 1 32 0,1 12 0 0,-7 4 8 0,-1 6-8 16,-3 6 9-16,-3 9-9 0,-4 7 0 0,0 3 9 15,-3 6-9-15,-4 3 0 0,-4 6 9 0,1 4-9 16,-1 6 10-16,-3 0-2 0,0 3-8 0,0 6 12 16,0-9-12-16,3 0 0 0,-3 3 8 0,4-3-8 15,-1 0-14-15,1-10-6 0,-4 4 0 0,3-4-1 16,-3 4-105-16,0-4-21 0,-4-5-4 0,1 5-853 15</inkml:trace>
          <inkml:trace contextRef="#ctx0" brushRef="#br0" timeOffset="65856.7021">14422 4153 1670 0,'0'0'148'0,"0"0"-118"16,0-6-30-16,0 6 0 0,0 0 98 0,0 0 14 16,0 0 2-16,-4 6 1 0,-3 3-57 0,3 1-11 15,-6 8-3-15,3 1 0 0,-4 13-22 0,1-4-5 16,-1 0-1-16,0 7 0 0,1-1 4 0,-1 1 0 0,4-4 0 0,0 10 0 16,4-13 13-16,-1 0 3 0,1 7 1 0,3-7 0 15,0-9-24-15,3 6-5 0,1-6 0 0,-1-4-8 16,4-5 13-16,0-1-4 0,0 0-1 0,4 1 0 15,0-13 4-15,3-4 0 0,-4-2 0 0,4 0 0 16,-3-7 29-16,3-3 7 0,0-6 0 0,0 6 1 16,0-9-17-16,0 3-3 0,-3-3-1 0,0 0 0 15,3-7-7-15,-7 1-1 0,0-4-1 0,0 10 0 16,0-7-19-16,-3 7 0 0,-1 3 0 0,-3 0 0 16,0 12 0-16,0-2 0 0,0 8 0 0,0 7 0 15,-11-3 0-15,1 3 0 0,-4 10 0 0,-4-1 0 16,-3 7-89-16,-4-4-22 0,-3 13-4 0,-4 0-1 15,1-6-121-15,-1 0-25 0</inkml:trace>
          <inkml:trace contextRef="#ctx0" brushRef="#br0" timeOffset="66216.015">14728 4216 518 0,'8'-7'46'0,"2"4"-37"16,1-3-9-16,3 3 0 0,0-4 235 0,-3 7 45 16,3 0 8-16,-4 7 3 0,-3-4-131 0,4 6-25 15,-4 7-6-15,0 3-1 0,-4 0-35 0,1 6-7 16,-4 0-2-16,0 0 0 0,-4-3-25 0,4 3-6 0,-3 0-1 0,-1-6 0 16,1 0-28-16,-1-1-7 0,1-8-1 0,-4 9 0 15,3-13 20-15,1 10 3 0,-1-7 1 0,1-6 0 16,3-3-18-16,0 0-3 0,0 0-1 0,0 0 0 15,0 0 22-15,-4 0 5 0,-3-3 1 0,4-3 0 16,-1-4-26-16,4 1-6 0,4 0-1 0,-1-7 0 16,4-3-5-16,4 3 0 0,-1-2-8 0,4-1 12 15,4-6-12-15,-4 3 9 0,7-10-9 0,1 4 8 16,-5 0-8-16,4 0-11 0,0-4 3 0,4 4 0 16,-4 3-27-16,1 6-5 0,-1 0 0 0,0 7-1 15,-4 6-103-15,1-1-21 0,-4 4-4 0,0 6-931 16</inkml:trace>
          <inkml:trace contextRef="#ctx0" brushRef="#br0" timeOffset="66566.649">15318 4350 1209 0,'0'0'108'0,"0"0"-87"16,10 7-21-16,4-4 0 0,-3-3 58 0,3 0 7 15,-3 0 2-15,3 0 0 0,0-3 42 0,-4-4 9 16,5 4 2-16,-1-6 0 0,0-4-40 0,3 4-8 16,-3-4-2-16,4-2 0 0,-4-4-19 0,4 3-4 15,-4-3-1-15,4-6 0 0,-4 6-22 0,0 1-4 16,0-1 0-16,-3 0-1 16,-4-6 0-16,3 6 0 0,-3 0 0 0,4 1 0 15,-8 2 3-15,1 0 1 0,-1 4 0 0,1-4 0 16,-4 7-7-16,0 9 0 0,-4 0-1 0,4 0 0 0,-10 0-6 15,-1 6-1-15,-6 3 0 0,2 4 0 0,-2 2 20 16,-1 4 3-16,1 6 1 0,-1 4 0 0,-3-4-32 0,3 3 0 16,0 0 0-16,1 7 0 0,-1-7 16 0,8-3-4 15,-1 3 0-15,4-3 0 0,0 3-12 0,3-9 0 16,1-3 0-16,6 3 0 0,-3 0 0 0,7-10-16 16,1 7 3-16,2-7 1 15,8-3-176-15,-1-3-36 0</inkml:trace>
          <inkml:trace contextRef="#ctx0" brushRef="#br0" timeOffset="73227.7577">16154 4209 864 0,'7'-12'76'0,"-4"5"-60"0,1-2-16 0,-1 0 0 16,4-7 93-16,0 7 16 0,-3-1 3 0,3 1 1 16,0-1-21-16,0 1-5 0,4 0-1 0,-4 2 0 15,-4-2-35-15,4 6-7 0,0-7-2 0,-3 4 0 16,-1 3 14-16,5-3 4 0,-1-4 0 0,-4 1 0 15,1 3-3-15,3 2 0 0,-7-2 0 0,3-3 0 16,1 6-19-16,-1-4-4 0,-3-2-1 0,0 0 0 0,0 9-21 0,0-10-4 16,-3 4 0-16,-1 6-8 0,4-3 16 0,-3-4-4 15,-1 4-1-15,1 3 0 0,-4-6 6 0,7 6 2 16,-4 0 0-16,4 0 0 0,-7-3 2 0,7 3 1 16,0 0 0-16,0 0 0 0,0 0-22 0,-4 3 0 15,-3 3 0-15,-3 4 0 0,3-7 0 0,0 13 0 16,-7 2 0-16,0 1 8 0,-1 6 6 0,-2 0 2 15,-1 4 0-15,0 8 0 0,-3-2 8 0,4-1 1 16,-1 4 1-16,0 6 0 0,4-16-3 0,0 6-1 16,0-5 0-16,3 5 0 0,4-9-11 0,-3 3-3 15,6-9 0-15,1-3 0 0,-1 3-8 0,8-4 0 16,-1-2 0-16,1-4 8 0,-1-2-8 0,8 2 0 16,0-3 0-16,3-3 8 0,0-3 0 0,3 0 0 0,-2-9 0 0,6 6 0 15,-4-10 3-15,1 4 0 0,3-4 0 0,0-2 0 16,-3-4-3-16,0 0 0 0,3-6 0 0,3 6 0 15,-2-9-8-15,-8-3-9 0,0 2 9 0,7-5-13 16,0 3 36-16,-3-1 7 0,6 1 2 0,-2-1 0 16,-5-2-32-16,1 6 0 0,-4-7 0 0,0 7 0 15,-7 3 0-15,4 3 0 0,-4-3 0 0,-4 0 0 16,1 6-20-16,-4 0-9 0,0 4-3 16,-4-4 0-16,1 9 32 0,-4 7 0 0,0-3 0 0,-7 6 0 15,-8 0-23-15,-2 9 2 0,3 1 0 0,-1 5 0 16,-6-2-36-16,0 9-7 0,0 0-2 0,3 0 0 15,4 0-159-15,0 3-32 0</inkml:trace>
          <inkml:trace contextRef="#ctx0" brushRef="#br0" timeOffset="73618.322">16556 4065 1440 0,'3'-19'64'0,"-3"10"12"0,7-1-60 0,-3-5-16 15,7 5 0-15,-1 1 0 0,1-7 152 0,3 7 28 16,0 6 6-16,0-7 1 0,4 4-119 0,-8 3-23 16,4-3-5-16,-3 12 0 0,-4-3-26 0,4 6-5 0,-1 1-1 0,1 6 0 15,-8 2-8-15,4 1 0 0,-3 6 0 0,-1 0 8 16,1-3 26-16,-1 3 5 0,-3 4 1 0,0 2 0 15,0-3-8-15,0 0-2 0,0 1 0 0,0 2 0 16,4-3-9-16,0-3-1 0,-1-3-1 0,-3-3 0 16,0-3-3-16,4-1-1 0,-4-2 0 0,3-7 0 15,-3-6 5-15,0 0 0 0,7 0 1 0,-3 0 0 16,3-6 11-16,0-3 1 0,3-4 1 0,1-12 0 16,3 0-2-16,4-3-1 0,-4 3 0 0,11-13 0 15,-1 3-18-15,1 1-3 0,0 6-1 0,3-7 0 16,0-2-9-16,0 11 8 0,-3-2-8 0,0 9 8 15,-4 1-16-15,0-1-4 0,0 3-1 0,-7 7 0 16,0-1-100-16,-3 4-20 0,-4 3-4 0,-7 3-661 16,11 0-132-16</inkml:trace>
          <inkml:trace contextRef="#ctx0" brushRef="#br0" timeOffset="74258.7935">17325 4128 230 0,'0'0'10'0,"0"0"2"0,0 0-12 0,0 0 0 16,0 0 0-16,0 0 0 0,0 0 393 0,0 0 76 16,11 6 15-16,-1-6 4 0,4-6-327 0,0 6-65 0,0-10-12 0,4 7-4 15,3-12-50-15,4 5-10 0,3 1-3 0,0-7 0 16,4-3 27-16,-4 0 4 15,4 1 2-15,-4-7 0 0,-3 9-24 0,-4-3-5 0,4 0-1 0,-8-6 0 16,1 6-4-16,-4 1-2 0,0-8 0 0,-3 8 0 16,-8-1-4-16,5 3-1 0,-5 4 0 0,1-4 0 15,-4 0-9-15,0 7 8 0,0 6-8 0,0-4 8 16,0 7-8-16,0 0 0 0,-11-3 0 0,4 6 0 16,-4-3 0-16,4 10 0 0,-3-10 0 0,-1 6 0 15,1 3 0-15,-5 1 13 0,5 6-1 0,-4-4-1 16,0-2-11-16,3 5 0 0,-3 4 0 0,3 0 0 15,1-3 0-15,-1 2 0 0,1 7 0 0,-1 0 0 16,0-3 0-16,4-3 12 0,-3 6-12 0,3 0 12 16,0 1 1-16,3-5 1 0,1-2 0 0,-1 3 0 15,4-3-14-15,4-6 9 0,-4-4-9 0,3 7 8 0,1-7 0 0,-1-3 0 16,4-3 0-16,4 7 0 0,-4-10-8 0,7 0 0 16,0 0 0-16,4-3 0 0,3-4 28 0,0-5 3 15,0-4 1-15,4-3 0 0,0 1-32 0,3-1 0 16,0-3-8-16,7-6 8 0,-3-1 0 0,0-5 14 15,3 6-1-15,7-7 0 0,-6 1-13 0,3-1 0 16,3 4 0-16,0-4 0 0,-6 1 0 0,-1 9 0 16,0 6 0-16,-7 0 0 0,-3 10 0 0,-4 2 0 15,0-2 0-15,-7 9 0 0,-3 0-8 0,0 9-2 16,-8-2 0-16,1 12 0 0,-4-1 18 0,-4 1 3 16,1 13 1-16,-1-4 0 0,1 0-2 0,-4 0 0 15,3 4 0-15,-3-4 0 0,3 0 1 0,4 0 0 0,0-3 0 0,0 4 0 16,0-4 18-16,4 3 4 0,-1-12 1 0,1 2 0 15,0 1-22-15,-1-3-4 0,4-7 0 0,0 7-8 16,-3-13 0-16,-1 6 0 0,-3-9 0 0,0 0-12 31,0 0-125-31,0 0-25 0,0 0-5 0,0 0-1077 0</inkml:trace>
        </inkml:traceGroup>
        <inkml:traceGroup>
          <inkml:annotationXML>
            <emma:emma xmlns:emma="http://www.w3.org/2003/04/emma" version="1.0">
              <emma:interpretation id="{43E3F1F2-31AB-4547-9EA8-88858DA5E546}" emma:medium="tactile" emma:mode="ink">
                <msink:context xmlns:msink="http://schemas.microsoft.com/ink/2010/main" type="inkWord" rotatedBoundingBox="18858,4022 19152,4002 19184,4464 18891,4484"/>
              </emma:interpretation>
            </emma:emma>
          </inkml:annotationXML>
          <inkml:trace contextRef="#ctx0" brushRef="#br0" timeOffset="76764.6755">19152 4002 1728 0,'0'0'38'0,"0"0"8"0,0 0 2 0,0 10 0 0,-3 9-39 0,-1 3-9 15,-3 6 0-15,-3 0 0 0,-1 0 30 0,-3 7 4 16,-7 2 1-16,0 4 0 0,-1-3-23 0,-2-1-12 0,-1 4 12 0,-3-6-12 16,7-4-12-16,-4 0-8 0,0-9-3 0</inkml:trace>
        </inkml:traceGroup>
        <inkml:traceGroup>
          <inkml:annotationXML>
            <emma:emma xmlns:emma="http://www.w3.org/2003/04/emma" version="1.0">
              <emma:interpretation id="{E65B1CD9-6E9E-43FD-9328-B8002C16ECF8}" emma:medium="tactile" emma:mode="ink">
                <msink:context xmlns:msink="http://schemas.microsoft.com/ink/2010/main" type="inkWord" rotatedBoundingBox="20030,3033 21170,2953 21269,4363 20130,4444"/>
              </emma:interpretation>
              <emma:one-of disjunction-type="recognition" id="oneOf15">
                <emma:interpretation id="interp75" emma:lang="" emma:confidence="1">
                  <emma:literal>if</emma:literal>
                </emma:interpretation>
                <emma:interpretation id="interp76" emma:lang="" emma:confidence="0">
                  <emma:literal>it</emma:literal>
                </emma:interpretation>
                <emma:interpretation id="interp77" emma:lang="" emma:confidence="0">
                  <emma:literal>iF</emma:literal>
                </emma:interpretation>
                <emma:interpretation id="interp78" emma:lang="" emma:confidence="0">
                  <emma:literal>ih</emma:literal>
                </emma:interpretation>
                <emma:interpretation id="interp79" emma:lang="" emma:confidence="0">
                  <emma:literal>il</emma:literal>
                </emma:interpretation>
              </emma:one-of>
            </emma:emma>
          </inkml:annotationXML>
          <inkml:trace contextRef="#ctx0" brushRef="#br0" timeOffset="77395.8302">20091 3886 460 0,'0'0'20'0,"3"-9"5"0,1 0-25 0,-1-7 0 16,11 6 0-16,1 7 0 0,-8-3 284 0,-7 6 51 16,0 0 10-16,0 0 3 0,10 0-208 0,1 9-40 15,-4 1-9-15,-4-1-2 0,1 7-37 0,-4 3-7 16,0 6-1-16,-4 0-1 0,-6-3-22 0,3 9-4 15,0-3-1-15,0 1 0 0,7-11-5 0,0 8-2 16,3-8 0-16,1 1 0 0,-4-3-9 0,-4-7 0 0,1 1 0 0,-1-1 0 31,8 0-90-31,3-2-20 0,-4-4-4 0,-3-3-1 0</inkml:trace>
          <inkml:trace contextRef="#ctx0" brushRef="#br0" timeOffset="77536.4351">20486 3360 1670 0,'0'-10'148'16,"-4"1"-118"-16,1-1-30 0,-1 1 0 15,1 3 101-15,3 6 15 0,0 0 2 0,-7 6 1 16,3-3-119-16,-3 6-39 0,0 1 0 0,-7 6-855 16</inkml:trace>
          <inkml:trace contextRef="#ctx0" brushRef="#br0" timeOffset="78020.6859">20803 3723 1494 0,'14'-15'66'0,"1"5"14"0,-1 1-64 0,3-7-16 16,1 4 0-16,3-4 0 0,-7-3 91 0,4 3 15 16,3-6 3-16,0 0 1 0,0 4-73 0,0-1-14 15,-3-6-3-15,3 3-1 0,0-3 24 0,-6 0 5 0,-5-4 0 0,4 4 1 16,4-3-27-16,-7 3-6 16,-1 6 0-16,-3-9-1 0,0 0-7 0,0-4 0 0,-3 10-8 0,-4-9 12 15,0 9-12-15,0-12 0 0,-4 5 0 0,1 4 0 16,-1 0 8-16,1 6-8 0,-4 4 0 0,7 5 9 15,-4-2-9-15,1 6-16 0,-1-4 4 0,1 7 1 16,3 3 11-16,0 0 0 0,0 0 0 0,0 0 0 16,-11 9 0-16,0 4 0 0,4 3 0 0,-3 2 0 15,3 11 12-15,0 2 5 0,0 0 1 0,3 4 0 16,-3 2 13-16,3 7 2 0,1 0 1 0,-1 0 0 16,1 6 20-16,-1-9 4 0,1 12 1 0,-1-2 0 15,1-4-5-15,-1 6-1 0,1 0 0 0,-1 10 0 16,-3-3-5-16,0-4 0 0,-4-3-1 0,1 10 0 0,-1-10-38 15,-3 1-9-15,0-1 0 0,0 0 0 0,-4-6 0 16,4-3 0-16,0 0 0 0,0-16 0 16,0-3-24-16,3-6-6 0,4-9-2 0,-3-1 0 15,3-3-92-15,-4-6-20 0,4 0-3 0,0-9-603 16,0 0-121-16</inkml:trace>
          <inkml:trace contextRef="#ctx0" brushRef="#br0" timeOffset="78208.1373">20708 3751 2188 0,'7'0'48'0,"0"0"11"0,7 0 1 0,4 7 1 0,0-4-49 0,3-3-12 0,3 9 0 0,5-2 0 16,-1-4 92-16,0 3 15 0,-3-3 3 0,7-3 1 16,3 0-86-16,-7 0-17 0,0 0-8 0,-3 0 8 31,7 0-202-31,-8 0-41 0,8 0-8 0,-4-3-669 0</inkml:trace>
        </inkml:traceGroup>
        <inkml:traceGroup>
          <inkml:annotationXML>
            <emma:emma xmlns:emma="http://www.w3.org/2003/04/emma" version="1.0">
              <emma:interpretation id="{CBC712E4-7AED-4A83-9CB8-311E56E732E5}" emma:medium="tactile" emma:mode="ink">
                <msink:context xmlns:msink="http://schemas.microsoft.com/ink/2010/main" type="inkWord" rotatedBoundingBox="22882,3097 23834,3030 23904,4021 22952,4088"/>
              </emma:interpretation>
              <emma:one-of disjunction-type="recognition" id="oneOf16">
                <emma:interpretation id="interp80" emma:lang="" emma:confidence="1">
                  <emma:literal>it</emma:literal>
                </emma:interpretation>
                <emma:interpretation id="interp81" emma:lang="" emma:confidence="0">
                  <emma:literal>if</emma:literal>
                </emma:interpretation>
                <emma:interpretation id="interp82" emma:lang="" emma:confidence="0">
                  <emma:literal>'it</emma:literal>
                </emma:interpretation>
                <emma:interpretation id="interp83" emma:lang="" emma:confidence="0">
                  <emma:literal>"it</emma:literal>
                </emma:interpretation>
                <emma:interpretation id="interp84" emma:lang="" emma:confidence="0">
                  <emma:literal>'if</emma:literal>
                </emma:interpretation>
              </emma:one-of>
            </emma:emma>
          </inkml:annotationXML>
          <inkml:trace contextRef="#ctx0" brushRef="#br0" timeOffset="82261.7208">22931 3689 1036 0,'0'0'46'0,"3"0"10"0,1-7-45 0,-1 4-11 16,1-3 0-16,-1-3 0 0,1 6 64 0,3-4 12 16,-4-2 1-16,4-1 1 0,-3 4 15 0,-4 6 3 15,3-3 1-15,-3 3 0 0,0 0-31 0,0 0-6 16,7 9-2-16,-3 1 0 0,-4-1-28 0,4 1-6 16,-4 8 0-16,0-2-1 0,0 3 41 0,-4 0 9 15,0-4 2-15,4 11 0 0,-3-4-47 0,-4-1-8 16,3-2-3-16,4 0 0 0,0 0-17 0,-3-3 8 15,-1-4-8-15,4 4 0 16,-3-7-14-16,3 7-10 0,-4-4-1 0,-3-2-1 16,4-1-181-16,3-9-36 0</inkml:trace>
          <inkml:trace contextRef="#ctx0" brushRef="#br0" timeOffset="82433.2271">23202 3419 1094 0,'7'-31'97'0,"-7"18"-77"0,0-2-20 0,4-11 0 16,6 8 42-16,1-1 5 0,-4 0 1 0,-3 3 0 16,-1 7 52-16,1-1 10 0,-4 10 2 0,0 0 1 15,0 0-85-15,-7 7-16 0,-4 2-4 0,0 1-8 16,8-1-63-16,-4 0-19 0</inkml:trace>
          <inkml:trace contextRef="#ctx0" brushRef="#br0" timeOffset="82745.9731">23738 3124 864 0,'25'-22'76'0,"-14"13"-60"15,-1-4-16-15,4-2 0 0,0-1 118 0,-3 7 21 16,0-1 4-16,-11 10 1 0,0 0-34 0,0 0-6 16,0 7-2-16,0-4 0 0,-7 6-47 0,3 7-10 0,-7 3-1 0,4-1-1 15,-3 14 7-15,-1-4 2 0,-6 19 0 0,6 3 0 16,-3-3-8-16,3-3-2 0,-3 0 0 0,7 3 0 16,0-3-14-16,0 6-4 0,0-3 0 0,4-3 0 15,-1 3-15-15,0-3-9 0,-3 0 10 0,0-6-10 16,4-4 0-16,-4 1 0 0,0-1-13 0,-4-6 4 15,-3 0-141-15,0-2-28 0,-14 11-6 16,6-12 0-16</inkml:trace>
          <inkml:trace contextRef="#ctx0" brushRef="#br0" timeOffset="82901.8696">23530 3733 1911 0,'11'-10'84'0,"-4"4"19"0,3 3-83 0,5-3-20 16,-1-4 0-16,7 4 0 0,0 3 80 0,4-4 11 16,3-2 2-16,4 6 1 0,3-3-70 0,-7 6-13 15,4-3-3-15,0 3-679 16,3-7-135-16</inkml:trace>
        </inkml:traceGroup>
        <inkml:traceGroup>
          <inkml:annotationXML>
            <emma:emma xmlns:emma="http://www.w3.org/2003/04/emma" version="1.0">
              <emma:interpretation id="{7BE9E23C-7389-483E-8090-E2BD5C3EAE25}" emma:medium="tactile" emma:mode="ink">
                <msink:context xmlns:msink="http://schemas.microsoft.com/ink/2010/main" type="inkWord" rotatedBoundingBox="25224,3136 26117,3073 26170,3828 25277,3891"/>
              </emma:interpretation>
              <emma:one-of disjunction-type="recognition" id="oneOf17">
                <emma:interpretation id="interp85" emma:lang="" emma:confidence="1">
                  <emma:literal>is</emma:literal>
                </emma:interpretation>
                <emma:interpretation id="interp86" emma:lang="" emma:confidence="0">
                  <emma:literal>in</emma:literal>
                </emma:interpretation>
                <emma:interpretation id="interp87" emma:lang="" emma:confidence="0">
                  <emma:literal>'is</emma:literal>
                </emma:interpretation>
                <emma:interpretation id="interp88" emma:lang="" emma:confidence="0">
                  <emma:literal>io</emma:literal>
                </emma:interpretation>
                <emma:interpretation id="interp89" emma:lang="" emma:confidence="0">
                  <emma:literal>ix</emma:literal>
                </emma:interpretation>
              </emma:one-of>
            </emma:emma>
          </inkml:annotationXML>
          <inkml:trace contextRef="#ctx0" brushRef="#br0" timeOffset="83604.8532">25252 3529 1724 0,'3'-10'38'0,"1"1"8"0,3 0 2 0,4-7 0 0,-4 7-39 0,0-1-9 15,0 4 0-15,0 3 0 0,0-4 0 0,-7 7 0 16,0 0 0-16,0 0 0 0,0 16 56 0,3-6 7 15,-3 8 1-15,0 1 0 0,0 6-52 0,0 3-12 16,0 7 0-16,-3-7 0 0,3 4 54 0,-4-4 8 0,1 6 2 16,6-6 0-16,1-2-52 0,-1-4-12 0,4-7 0 15,4 4 0-15,3-3 0 0,-3-13 0 16,-1 6 0-16,-3-9 0 0,4 0 54 0,3 0 8 0,0-3 2 0,4-3 0 16,3-4-52-16,7 1-12 0,0-10 0 0,4 4 0 15,0-4 0-15,0 0 0 0,-4 0 0 0,0-6 0 16,-7 6 0-16,7-6 0 0,4-3 0 0,0 0 0 15,-4-1 0-15,0-2 0 0,8 12 0 0,-5-6 0 16,-2 3 0-16,2 3 0 0,-2 4 0 0,-1-1 0 16,-3 7 0-16,-4 5 0 0,0-2 0 0,-3 12 0 15,-4-2 0-15,-4 5 0 0,1 0 0 0,-4 7 0 16,-4 3 0-16,1 6 0 0,-8 3 0 0,1-3 0 16,-8 4 0-16,1-4 0 0,-4 0 0 0,-4 3 0 15,0-9 0-15,-3 9 0 0,0-9 0 0,0 6 0 16,3-9 40-16,-3 2 6 0,-7-5 1 0,0 3 0 0,3-7-24 0,-7 0-5 15,-3 1-1-15,-4-10-794 16,4 6-159-16</inkml:trace>
          <inkml:trace contextRef="#ctx0" brushRef="#br0" timeOffset="83745.4316">25583 3171 2016 0,'-7'-25'89'0,"7"16"19"15,4-1-87-15,6 7-21 0,1-9 0 0,0 9 0 16,-1 3 34-16,-3 0 2 0,-7 0 1 0</inkml:trace>
        </inkml:traceGroup>
        <inkml:traceGroup>
          <inkml:annotationXML>
            <emma:emma xmlns:emma="http://www.w3.org/2003/04/emma" version="1.0">
              <emma:interpretation id="{A58A24AE-C840-4E4B-A4E1-1635527BF121}" emma:medium="tactile" emma:mode="ink">
                <msink:context xmlns:msink="http://schemas.microsoft.com/ink/2010/main" type="inkWord" rotatedBoundingBox="27374,2936 30197,2736 30272,3799 27449,3998"/>
              </emma:interpretation>
              <emma:one-of disjunction-type="recognition" id="oneOf18">
                <emma:interpretation id="interp90" emma:lang="" emma:confidence="1">
                  <emma:literal>feasible</emma:literal>
                </emma:interpretation>
                <emma:interpretation id="interp91" emma:lang="" emma:confidence="0">
                  <emma:literal>feas; ble</emma:literal>
                </emma:interpretation>
                <emma:interpretation id="interp92" emma:lang="" emma:confidence="0">
                  <emma:literal>fear; ble</emma:literal>
                </emma:interpretation>
                <emma:interpretation id="interp93" emma:lang="" emma:confidence="0">
                  <emma:literal>fears; ble</emma:literal>
                </emma:interpretation>
                <emma:interpretation id="interp94" emma:lang="" emma:confidence="0">
                  <emma:literal>fens; ble</emma:literal>
                </emma:interpretation>
              </emma:one-of>
            </emma:emma>
          </inkml:annotationXML>
          <inkml:trace contextRef="#ctx0" brushRef="#br0" timeOffset="84792.0576">27552 3369 576 0,'21'0'25'0,"-21"0"6"16,-7-3-31-16,7 3 0 0,0 0 0 0,4-6 0 15,-4-4 240-15,7 4 43 0,7 3 8 0,-4-4 1 16,8-2-162-16,3 0-33 0,11-4-6 0,-11-3-2 0,-10 7-69 15,-4 0-20-15,-4-1 0 16,15-6 8-16,-4 7 24 0,4-7 4 0,-8 7 0 0,11-4 1 16,-7 4-59-16,1-7-12 0,-1-2-2 0,-4 2-1 0,1 6 69 0,-1-5 13 15,-2 2 3-15,-1-2 1 0,-4 2-34 0,1-3-7 16,-1 7-8-16,1 3 11 0,-4-7-11 0,3-3 0 16,-3 7 0-16,-3 0 0 0,-1-1 0 0,4 1 0 15,4-1 0-15,-4 4 0 0,0-3 0 0,-4-1 15 16,1 10-4-16,-4-6-1 0,3 3-22 0,-3-3-4 15,-4 2 0-15,11 4-1 0,0 0 27 0,0 0 6 16,-7-6 0-16,0 3 1 0,0 3-27 0,0 0-6 16,0-6 0-16,7 6-1 0,0 0 27 0,-7 0 6 0,4 0 0 0,3 0 1 15,0 0-27-15,0 0-6 0,-8 9 0 0,5-3-1 16,3-6 17-16,-7 4 0 0,0 2 0 16,0-3 0-16,3 3 10 0,-3-6 6 0,-3 3 0 0,10-3 1 15,0 0-17-15,0 0-14 0,0 13 2 0,0-13 1 16,0 3 11-16,-4 7 16 0,-6-1-4 0,2 0-1 15,5-2-11-15,3 2 0 0,-7 0 0 0,7 7 0 16,3-3 0-16,1-4 0 0,-4 0 0 0,0 4 0 16,-4 0 0-16,1-4 0 0,-1 0 0 0,1 13 0 15,-1-9 0-15,4 6 0 0,11 6 0 0,-8 3 0 16,-10 6 55-16,4 1 9 0,-8 3 1 0,11-4 1 16,0 10-3-16,0-6-1 0,7 12 0 0,-14-19 0 15,7 4-38-15,0-1-7 0,-3 1-1 0,-4-7-1 16,3 0-1-16,1 7 0 0,-1-7 0 0,-3 6 0 15,0-5 17-15,0-8 3 0,0 1 1 0,-4-6 0 16,1 3-35-16,3-3-20 0,-4-4 2 0,4 4 1 0,-4-7 27 16,4 1 6-16,0-1 0 0,4-3 1 15,-8-3-81-15,4 7-16 0,0-4-3 0,-4-3-1 16,4 4-136-16,0-7-28 0,-7 9-6 16,14-9-1-16</inkml:trace>
          <inkml:trace contextRef="#ctx0" brushRef="#br0" timeOffset="84979.5027">27421 3601 1497 0,'0'0'32'0,"0"0"8"0,7-3 0 0,1-3 4 0,-5-4-36 0,8 4-8 0,3 3 0 0,7 3 0 15,-3-7 79-15,3 7 13 0,7-9 4 0,0 9 0 16,4 0-76-16,0 0-20 0,3 0 8 0,0 0-828 15</inkml:trace>
          <inkml:trace contextRef="#ctx0" brushRef="#br0" timeOffset="85354.4181">28300 3538 1497 0,'32'7'32'0,"-25"-7"8"0,3-7 0 0,1 7 4 16,3 0-36-16,0 0-8 0,4 0 0 0,-1 0 0 0,4 0 44 0,-6-3 8 15,9-3 0-15,-3-4 1 0,-6 4-35 0,13-3-7 16,-7 6-2-16,0-7 0 0,0 1-9 0,0-7 0 16,-3 7 0-16,0-7 0 0,3 3 0 0,-11-2 0 15,8-4 0-15,-7 3 8 0,-1-2 45 0,-3-1 9 16,7 3 2-16,-14-3 0 0,0 0-52 0,0 4-12 15,11 2 0-15,-11-3 0 0,-11 7 0 0,11 0 0 16,-3 9 0-16,-4-7 0 0,3 4 48 0,-6 3 8 16,3 0 0-16,-4 3 1 0,-7 4-40 0,8 2-8 15,-8 0-1-15,4 1-8 16,-3-1 31-16,2 7-1 0,-2 3 0 0,-4 0 0 0,-1-1 3 0,1 4 1 0,-3 0 0 16,6 13 0-16,-7-7-34 0,8 3 0 0,2 1 0 15,1-7 0-15,4 3 8 0,3-3-8 0,0 3 9 16,0-3-9-16,7-6 0 0,0 6-10 0,0-6 0 0,0-3 0 31,7-4-159-31,0-2-32 0,0-1-7 0</inkml:trace>
          <inkml:trace contextRef="#ctx0" brushRef="#br0" timeOffset="85744.9573">29051 3403 1263 0,'39'-25'56'0,"-28"16"12"15,-1-10-55-15,-3 3-13 0,18 7 0 0,-11 0 0 16,0-4 55-16,-7 4 8 0,4-4 1 0,-4 4 1 16,0 6-52-16,-7-4-13 0,7 4 0 0,-7-3 0 15,0 6 53-15,0 0 8 0,-11 9 2 0,1-2 0 0,-11 2-7 0,10 10-2 16,-3 0 0-16,0-1 0 0,-18 4 17 0,4 0 3 16,7-3 1-16,-4 6 0 0,7 3-48 0,4-2-10 15,0-1-1-15,7-7-1 0,-3 1-24 0,2 0-5 16,-6-10-1-16,7 7 0 0,0-6 15 0,7-10 0 15,0 0 0-15,0 0 0 0,7 9 0 0,0-9 0 16,0-3 0-16,4-3 0 0,3 2 0 0,0-2 0 16,-3-3 0-16,3-7 0 0,7 7 16 0,0-10 5 15,0 0 2-15,-10 3 0 0,10-2-37 0,-7-1-7 16,4 0-2-16,0-6 0 0,-1 6 23 0,4 0 0 0,-10 4 0 16,10 5 0-16,-14 1 47 0,0 9 13 0,-7 0 4 15,0 3 0-15,0 9-52 0,-3 1-12 0,-1 6 0 0,-3-4 0 16,-3 14-12-16,-1-11-4 0,0 8-2 0,4-1 0 31,0 0-65-31,4 3-13 0,-4-6-2 0,0 3-1 0</inkml:trace>
          <inkml:trace contextRef="#ctx0" brushRef="#br0" timeOffset="86323.1911">29838 3209 345 0,'-39'-9'15'0,"29"-1"4"0,6 7-19 0,-3-10 0 0,14 4 0 0,-3 0 0 16,-1 6 248-16,1-4 45 0,-4-2 10 0,0 9 1 16,0 0-180-16,0 0-36 0,-7-3-7 0,7 3-1 15,0 0-13-15,0 0-3 0,-11-7 0 0,0 7 0 16,-3 0-48-16,0 0-16 16,0 0 8-16,-4 10-8 0,8-1 15 0,-8 1-1 0,-3 5 0 0,10-5 0 15,-6 9 26-15,-4-1 6 0,7 7 1 0,3-6 0 16,0-3-38-16,1 3-9 0,3 0 0 0,10-4 0 15,8-5 0-15,-4 5 0 0,-7-2 0 0,0-4 0 16,10 1 0-16,1 5 0 0,0-5 0 0,-1-1-11 16,4 7 11-16,-7-4 0 0,0-2 8 0,-7 6-8 0,0-1 52 15,0 4 5-15,-3-3 2 0,-1 6 0 0,-6-4-43 0,3-2-16 16,-4 3 11-16,-3-3-11 0,11 2 0 0,-5-2 0 16,-6-3 0-16,4 5 0 15,3-8-96-15,0 6-26 0,-4-7-5 0</inkml:trace>
          <inkml:trace contextRef="#ctx0" brushRef="#br0" timeOffset="86572.8775">30067 3356 864 0,'0'-6'76'0,"0"0"-60"0,7 3-16 0,-3-4 0 16,-4 7 250-16,0-3 47 0,0 3 10 0,0 0 1 15,10 10-189-15,-6 5-39 0,-4-2-7 0,0-4-1 16,0 7-72-16,0 3 0 0,0-4-15 0,0-2 3 16,-4-4 38-16,-6 7 8 0,6 3 2 0,-6-10 0 15,-1 7-109-15,1 3-22 0,-1-10-4 0,-3 7-831 16</inkml:trace>
          <inkml:trace contextRef="#ctx0" brushRef="#br0" timeOffset="86706.0321">30180 3127 1267 0,'0'0'28'0,"4"-3"5"0,-1-3 2 0,8-3 1 0,-1 2-36 0,-6-2 0 0,6 6 0 0,-10-3-556 15</inkml:trace>
        </inkml:traceGroup>
        <inkml:traceGroup>
          <inkml:annotationXML>
            <emma:emma xmlns:emma="http://www.w3.org/2003/04/emma" version="1.0">
              <emma:interpretation id="{384ACF3E-0CC0-4D37-8AE8-CFF02FB292D0}" emma:medium="tactile" emma:mode="ink">
                <msink:context xmlns:msink="http://schemas.microsoft.com/ink/2010/main" type="inkWord" rotatedBoundingBox="30695,2519 32056,2423 32136,3544 30775,3640"/>
              </emma:interpretation>
            </emma:emma>
          </inkml:annotationXML>
          <inkml:trace contextRef="#ctx0" brushRef="#br0" timeOffset="87299.7347">30738 2682 1612 0,'7'-19'144'0,"0"4"-116"16,3 2-28-16,4-6 0 0,-3 4 23 0,7 5-2 15,-11 1 0-15,3 3 0 0,4 2 43 0,-7 4 9 16,-3 0 2-16,6 10 0 0,-2-1-60 0,-5 10-15 16,1 6 0-16,3 3 0 0,-4 1 54 15,-6 5 8-15,-4 1 2 0,7-1 0 0,-4-3-23 0,1 4-4 16,-1-1-1-16,-3 4 0 0,0 3-12 0,-4-7-2 16,4 4-1-16,0 0 0 0,-3-4-11 0,3 4-2 0,-4-4-8 15,4 1 12-15,-4-7 3 0,8 0 0 0,-1-3 0 16,4 0 0-16,0-6-15 0,-7-3 0 15,7-4 0-15,0-2 0 0,0-1-12 0,0-3-1 0,0-6-1 16,0 0 0-16,-3 10 52 0,3-10 10 0,0 0 3 16,0 0 0-16,0 0-31 0,0 0-5 0,3 0-2 0,11 0 0 15,-3 0-13-15,3-10 0 0,-3 4 0 0,10-3 0 16,-7-4 0-16,7-2 0 0,-7-4 0 16,11 3 0-16,-4-6-15 0,0-3-2 0,-3 0-1 0,7 6 0 15,-1-6 18-15,4 12 0 0,4-2 0 0,-7-1 0 16,-4 13 16-16,-7-3 1 0,7-4 0 0,-7 10 0 15,8 7-65-15,-12-4-12 0,-6 3-4 0,6 3 0 16,-13 7 52-16,-4-3 12 0,3 5 0 0,-6 7 0 16,-1-6 48-16,-10 6 13 0,3 4 3 0,-6-4 0 0,-8 0-64 15,7-3 0-15,-3 3-9 0,-4-6 0 0,-3 6 9 0,0-6 12 16,-1-4-2-16,8-2-790 16,-7-4-159-16</inkml:trace>
          <inkml:trace contextRef="#ctx0" brushRef="#br0" timeOffset="87580.827">31411 2469 1958 0,'0'0'43'0,"0"0"9"0,0 0 1 0,11 0 3 0,3 0-45 16,-3 6-11-16,10 10 0 0,-7 6 0 0,11-6 40 0,-15 2 5 15,-6 7 2-15,-4 4 0 0,0 8-15 0,-4-2-2 0,4 2-1 0,-3 7 0 16,-4-3-4-16,-4 6-1 0,4-3 0 0,0 9 0 16,-7-9-8-16,3 0-1 0,-3-6-1 0,-7 6 0 15,0 0-14-15,7-7 9 0,-4 1-9 0,0 3 8 16,4-7-100-16,-7-3-21 15,7-5-4-15,-7 2-824 0</inkml:trace>
          <inkml:trace contextRef="#ctx0" brushRef="#br0" timeOffset="88002.6002">31662 3388 1670 0,'0'0'148'0,"0"0"-118"16,0 0-30-16,0 0 0 0,14 0 56 0,-7 0 6 15,4 0 1-15,-4-3 0 0,3-4-22 0,1 7-4 0,3-3-1 16,4-3 0-16,-1 3-25 0,8-3-11 0,0-4 8 0,-4 1-8 16,3 2 0-16,1-2 0 0,0-4 8 0,0-2-8 15,-1 5 32-15,-3-5 5 0,1 5 1 0,-8-9 0 16,0 10-4-16,3-7-1 0,-2-2 0 0,-1 5 0 15,-11-3-5-15,8 1-2 0,-4 5 0 0,-4 1 0 16,-3-1-10-16,0 1-1 0,0 9-1 0,-3-9 0 16,-4 9-6-16,-7 0-8 0,3 0 11 0,-7 0-11 15,1 3 8-15,-8 3-8 0,-3 3 0 0,-4 1 0 16,7 6 8-16,-3 2-8 0,-4 1 12 0,8 6-12 16,-1 0 31-16,0-3-1 0,1-3 0 0,2 6 0 15,-2 0-7-15,13-6-2 0,-6 0 0 0,10 0 0 16,-4 6-12-16,7-6-9 0,-3-1 12 0,4-2-12 15,3 3 0-15,3-3-14 0,-3-4 1 0,11 4 0 16,-11-7 13-16,11 1 0 0,3-4 0 0,-4-3 0 16,1 6-208-16,3-2-38 0</inkml:trace>
        </inkml:traceGroup>
      </inkml:traceGroup>
      <inkml:traceGroup>
        <inkml:annotationXML>
          <emma:emma xmlns:emma="http://www.w3.org/2003/04/emma" version="1.0">
            <emma:interpretation id="{64559E5B-C9A5-4639-8E33-147DCE30A554}" emma:medium="tactile" emma:mode="ink">
              <msink:context xmlns:msink="http://schemas.microsoft.com/ink/2010/main" type="line" rotatedBoundingBox="3318,6080 30271,4318 30397,6247 3444,8009"/>
            </emma:interpretation>
          </emma:emma>
        </inkml:annotationXML>
        <inkml:traceGroup>
          <inkml:annotationXML>
            <emma:emma xmlns:emma="http://www.w3.org/2003/04/emma" version="1.0">
              <emma:interpretation id="{18DF18A5-B7EB-4854-8644-A94AE47B853C}" emma:medium="tactile" emma:mode="ink">
                <msink:context xmlns:msink="http://schemas.microsoft.com/ink/2010/main" type="inkWord" rotatedBoundingBox="3318,6080 5700,5924 5805,7531 3423,7687"/>
              </emma:interpretation>
              <emma:one-of disjunction-type="recognition" id="oneOf19">
                <emma:interpretation id="interp95" emma:lang="" emma:confidence="1">
                  <emma:literal>then</emma:literal>
                </emma:interpretation>
                <emma:interpretation id="interp96" emma:lang="" emma:confidence="0">
                  <emma:literal>than</emma:literal>
                </emma:interpretation>
                <emma:interpretation id="interp97" emma:lang="" emma:confidence="0">
                  <emma:literal>them</emma:literal>
                </emma:interpretation>
                <emma:interpretation id="interp98" emma:lang="" emma:confidence="0">
                  <emma:literal>thin</emma:literal>
                </emma:interpretation>
                <emma:interpretation id="interp99" emma:lang="" emma:confidence="0">
                  <emma:literal>thon</emma:literal>
                </emma:interpretation>
              </emma:one-of>
            </emma:emma>
          </inkml:annotationXML>
          <inkml:trace contextRef="#ctx0" brushRef="#br0" timeOffset="98751.8401">3369 6850 1378 0,'0'0'30'0,"0"0"6"0,0 0 2 0,0 0 2 0,0 0-32 0,0 0-8 16,0 0 0-16,0 0 0 0,0 0 43 0,0 0 7 16,0 0 2-16,0 0 0 0,0 0-26 0,0 0-5 15,0 0-1-15,0 0 0 0,0 0 19 0,7 9 3 31,-3 0 1-31,3-2 0 0,7-7-25 0,-11 3-5 16,4 3-1-16,4-6 0 0,7 0 14 0,-4 0 2 0,3-6 1 0,1 3 0 16,0 3-8-16,6-7-1 0,-6-2-1 0,7 6 0 15,-4-3-6-15,4 3-1 0,-1-4 0 0,1 7 0 16,0 0-12-16,-1 0 11 0,1 0-11 0,3 0 10 16,-3 0-10-16,0 0 12 0,-8-3-12 0,4 6 12 15,4-3-2-15,-4 7 0 0,-7-7 0 0,8 0 0 16,-12 0-10-16,15 0 0 0,-15-7 0 0,8 7 0 15,3-3 0-15,-10-3 0 0,6 6-9 0,-2-10 9 16,2 10-20-16,-6-6 0 0,-4 3 0 0,3-3 0 16,-3-4-143-16,-3 7-29 0</inkml:trace>
          <inkml:trace contextRef="#ctx0" brushRef="#br0" timeOffset="99173.6171">3941 6429 1393 0,'0'0'30'0,"0"-9"6"0,0 0 2 0,0 2 2 0,0-2-32 0,0 0-8 0,0-1 0 0,0 1 0 16,0 6 69-16,0-4 12 0,0 7 3 0,0 0 0 16,0 0-20-16,0 0-3 0,0 0-1 0,0 0 0 15,0 0-19-15,0 0-4 0,0 0-1 0,-8 0 0 16,5 10-11-16,-1 5-2 0,1-2-1 0,-1 3 0 16,4 12 19-16,-3 0 4 0,-8 7 1 0,-3 5 0 15,4 1-14-15,-5 9-4 0,5 4 0 0,-8 2 0 16,1 7 7-16,2-1 1 0,5-2 0 0,-1 3 0 15,-3-7-16-15,4 4-4 0,-4-4 0 0,3 4 0 16,0-13-8-16,1 6-8 0,-1-9 9 0,1 6-9 16,-1-12 8-16,4-1-8 0,-4-5 0 0,-3-1 0 15,4-6-11-15,-1 0-8 0,1-6-1 0,-5 0-1 16,5-3-145-16,6-7-29 0,-6-6-5 0,-1 4-2 0</inkml:trace>
          <inkml:trace contextRef="#ctx0" brushRef="#br0" timeOffset="100267.1087">4505 6003 1630 0,'0'0'36'0,"0"0"7"0,0 0 1 0,0 0 3 0,0 0-38 0,0 0-9 0,0 0 0 0,0 0 0 16,0 0 39-16,0 0 5 0,0 6 2 0,-7 10 0 15,7-4-21-15,0 7-4 0,0 6-1 0,-4 4 0 16,1 5 20-16,-1 1 3 0,1 12 1 0,-1 3 0 15,-6 6 16-15,3 4 3 0,3-4 1 0,1 7 0 16,3 0-26-16,-7-1-5 0,-4 7-1 0,0-6 0 16,8 6 9-16,-8-6 2 0,1-7 0 0,3 4 0 15,-4-7-24-15,0 0-5 0,1 1-1 0,-4-7 0 16,0 0-4-16,3-6-1 0,-7-4 0 0,11 1 0 0,-10-4 4 0,10-9 0 16,-4 1 0-16,0-8 0 0,1-5-12 0,6-7 0 15,-3 4 0-15,0-4 0 0,4-6 0 16,-4-6-17-16,7-4 4 0,0-6 1 0,0 4 12 15,0-13 0-15,0 0 0 0,7-3 0 0,0-1 0 16,3-5 0-16,1 6 0 0,3 3 0 0,0-4-9 0,7 4 1 16,-7 10 0-16,8 5 0 0,-8 1 0 0,3 9 0 15,5 0 0-15,-5 0 0 0,-3 9 8 0,4-3 0 16,0-2-9-16,-4 2 9 0,3 9 0 0,4-2 0 16,-6-7 0-16,2 4 8 0,1-1-8 0,0 1-9 15,-1-10 9-15,-3 9-13 0,7-9 13 0,-3-3 0 16,3-3 0-16,4-4-9 0,-7 4 1 0,3-4 0 15,0-2 0-15,0-4 0 0,-3 7 8 0,-1-7 0 16,1 4 0-16,-4-4 0 0,4-3 0 0,-4 3 0 16,-4-2 0-16,1-7 0 0,0 6 0 0,-4 0 0 0,7-6 0 15,-11 6 0-15,1-9 0 0,-1 9 0 0,4-6 0 0,-3 0 0 16,-4 3 0-16,0 0 0 0,3 9 0 0,-6-2 0 16,-1-4 0-16,4 9 11 0,-7 1-3 0,0 3 0 15,4-4-8-15,-4 7 0 0,7 3 0 0,0 0 0 16,-14 3 0-16,10 4 0 0,-10-4 0 0,3 6 0 15,1-3 0-15,-1 10 0 0,1-3 0 0,6 5 0 16,-10 4 0-16,7 0 0 0,0 10 0 0,3-4-11 16,1 0 11-16,3 7 8 0,0-1-8 0,0-2 11 15,0-1 3-15,3-3 1 0,-3 7 0 0,4-7 0 16,-1 0-2-16,4-3 0 0,-3 3 0 0,0-9 0 0,-1 6-13 0,4-6 0 16,-3-10-12-16,-1 7 12 0,1-6 9 0,3-1 9 15,0-9 2-15,0 0 0 0,-7 0 0 0,10 0 0 16,1-9 0-16,3-1 0 0,-3 1-8 0,3-7 0 15,3-3-1-15,1-6 0 0,0 3-11 0,-4-9 0 16,7 9 9-16,4-9-9 0,-4 9 0 0,0-3 8 16,4-1-8-16,-1 4 0 0,-2 1 0 0,-1 8 0 15,0-3 0-15,-3 7 0 0,-1 6 0 0,1-4 0 16,-4 7 0-16,4 0-8 0,-11 10 8 0,3-1 0 16,4 1 0-16,-3 9 0 0,7-4 0 0,-15 4 0 15,4 0 0-15,0 3 0 0,0 0 0 0,0-3 11 16,-3 2-3-16,3-2 0 0,-4 0 3 0,1 0 0 15,0 0 0-15,3-4 0 0,-7-5 9 0,3-7 3 16,1 10 0-16,-4-10 0 0,0 6-23 0,0-3 0 16,0-6 0-16,0 0 8 0,0 0-8 0,0 0 0 0,0 0-11 0,3-9 11 15,4-7 0-15,0 1 16 0,0-4-1 0,4-3-1 16,-8 0-14-16,12 0 0 0,-5-3-12 0,4 0 12 16,4 3 0-16,-1 0 0 0,1 3 0 0,0 0 9 0,-1 10-9 0,1-1 0 0,-4 4 0 0,4 3 0 15,-1-3 0-15,1 6 0 0,-7 6 0 0,3-3 0 16,0 7 0-16,-4-4 0 0,5 9 0 0,-5-2 0 15,1 3 0-15,-4-4 0 0,0 4 0 0,0 3 0 16,-4 0 0-16,4-4-9 0,-3 4 9 0,0 0-13 16,-4 3-117-16,3-10-23 0,-3 7-5 0,4-3-994 15</inkml:trace>
        </inkml:traceGroup>
        <inkml:traceGroup>
          <inkml:annotationXML>
            <emma:emma xmlns:emma="http://www.w3.org/2003/04/emma" version="1.0">
              <emma:interpretation id="{728ADF16-4A0B-4BAE-BAD3-BD90C6FAC559}" emma:medium="tactile" emma:mode="ink">
                <msink:context xmlns:msink="http://schemas.microsoft.com/ink/2010/main" type="inkWord" rotatedBoundingBox="8223,6134 9325,6062 9405,7288 8303,7360"/>
              </emma:interpretation>
              <emma:one-of disjunction-type="recognition" id="oneOf20">
                <emma:interpretation id="interp100" emma:lang="" emma:confidence="0.5">
                  <emma:literal>x</emma:literal>
                </emma:interpretation>
                <emma:interpretation id="interp101" emma:lang="" emma:confidence="0">
                  <emma:literal>X</emma:literal>
                </emma:interpretation>
                <emma:interpretation id="interp102" emma:lang="" emma:confidence="0">
                  <emma:literal>¥</emma:literal>
                </emma:interpretation>
                <emma:interpretation id="interp103" emma:lang="" emma:confidence="0">
                  <emma:literal>=</emma:literal>
                </emma:interpretation>
                <emma:interpretation id="interp104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101725.8677">8255 6618 1407 0,'4'-29'62'0,"-1"20"14"0,4 0-61 0,0-10-15 15,0-3 0-15,7 3 0 0,-3-3 69 0,3-3 11 16,-3 0 3-16,6 0 0 0,-3 6-1 0,4-3 0 16,0-3 0-16,-4 6 0 0,3-6-36 0,-2 9-7 15,2-2-2-15,-6 5 0 0,-1-3-5 0,1 7 0 16,3-1-1-16,-3 4 0 0,-4 3-11 0,3-3-3 16,1 6 0-16,3 0 0 0,-4 0-17 0,1 9 8 15,3-3-8-15,0 7 0 0,7 3 9 0,1 3-9 16,-8-1 0-16,7 7 9 0,0 4 27 0,0 5 4 15,4 4 2-15,3 3 0 0,-7-4-16 0,0-2-3 16,4 2-1-16,-4 7 0 0,-3-6 18 0,0 6 3 16,-1-10 1-16,-3 10 0 0,1-6-29 0,-1-4-6 0,0 10-1 0,-4-9 0 15,1-1-8-15,-1-3 0 16,1 4 0-16,0-10 0 0,-4 3 0 0,3 1 0 0,-6-4 0 0,6-7 0 47,1 1-23-47,-4 6-3 0,-3-9-1 0,-1 3 0 0,4-4-113 0,-3-2-22 0,-4-7-5 0,0-3-841 15</inkml:trace>
          <inkml:trace contextRef="#ctx0" brushRef="#br0" timeOffset="102241.5074">9292 6150 576 0,'0'0'51'15,"0"0"-41"-15,4-6-10 0,3-3 0 16,-7-1 182-16,7 1 34 0,0-1 8 0,-4 1 0 16,1 3-123-16,-1-4-25 0,-6 7-4 0,3 3-2 15,0-6-23-15,0 6-5 0,0-9-1 0,0 9 0 16,0 0-5-16,0 0 0 0,0 0-1 0,-4 9 0 0,-3 7 7 0,0-4 2 15,-3 7 0-15,-4 6 0 0,-1 3 4 0,-2 4 0 16,-8-1 1-16,0 13 0 0,1 0 3 0,-4 6 0 16,-4-3 0-16,0 6 0 0,0-6-14 0,-3 7-2 15,-4-1-1-15,0 10 0 0,1-13 7 0,2 6 2 16,5-2 0-16,-5-4 0 0,5-3-36 0,-1-3-8 16,7 0 0-16,4-7 0 0,-4-2 0 0,8 2-9 15,-1-5 9-15,0-4-10 0,4-6 10 0,0 3 0 16,0-6 0-16,3-3 0 0,-3 2-15 0,4-8-4 15,-1-1-1-15,4-3 0 16,0 4-98-16,0-10-20 0,0 9-4 0,0-9-550 16,0 0-111-16</inkml:trace>
        </inkml:traceGroup>
        <inkml:traceGroup>
          <inkml:annotationXML>
            <emma:emma xmlns:emma="http://www.w3.org/2003/04/emma" version="1.0">
              <emma:interpretation id="{6D30E5FF-6B13-4FCC-813B-AC84A0B05F14}" emma:medium="tactile" emma:mode="ink">
                <msink:context xmlns:msink="http://schemas.microsoft.com/ink/2010/main" type="inkWord" rotatedBoundingBox="10141,6599 10875,6551 10886,6731 10152,6779"/>
              </emma:interpretation>
              <emma:one-of disjunction-type="recognition" id="oneOf21">
                <emma:interpretation id="interp105" emma:lang="" emma:confidence="1">
                  <emma:literal>=</emma:literal>
                </emma:interpretation>
                <emma:interpretation id="interp106" emma:lang="" emma:confidence="0">
                  <emma:literal>a</emma:literal>
                </emma:interpretation>
                <emma:interpretation id="interp107" emma:lang="" emma:confidence="0">
                  <emma:literal>-</emma:literal>
                </emma:interpretation>
                <emma:interpretation id="interp108" emma:lang="" emma:confidence="0">
                  <emma:literal>_</emma:literal>
                </emma:interpretation>
                <emma:interpretation id="interp109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105391.6321">10142 6614 864 0,'0'0'76'0,"0"0"-60"0,0-6-16 0,0 6 0 15,0 0 108-15,0 0 18 0,0-3 4 0,0 3 1 16,0 0-54-16,0 0-10 0,0 0-3 0,0 0 0 16,0 0-28-16,0 0-7 0,0 0-1 0,0 0 0 15,0 0 7-15,0 0 1 0,0 0 0 0,0 0 0 16,0 0-17-16,4 3-3 0,6 7-1 0,1-4 0 15,3-3 23-15,0-3 5 0,0 0 1 0,8 0 0 16,6 0-3-16,-4 0 0 0,-2 0 0 0,2 0 0 16,1-3-12-16,3-3-2 0,8-4-1 0,-8 7 0 15,0-3-13-15,4-4-2 0,-1 4-1 0,-2 3 0 16,-8 3-10-16,0-6 0 0,7 6 0 0,-7-3 0 16,-3 3 0-16,0-7 0 0,-1 7 10 0,5-3-10 0,-5 3 9 0,1 0-9 15,-8 0 0-15,4 0 9 0,4 0-9 0,0 0 0 16,-18 0 9-16,7 0-9 0,7 0 0 0,0 3 0 15,-10-3-10-15,-4 0 10 0,0 0-17 16,0 0 3-16,10 0 1 0,-10 0 0 16,0 0-42-16,0 0-8 0,0 0-1 0,0 0-565 15,-10 10-113-15</inkml:trace>
          <inkml:trace contextRef="#ctx0" brushRef="#br0" timeOffset="105688.4314">10365 6743 806 0,'0'0'72'0,"-7"0"-58"0,-1 0-14 0,8 0 0 16,0 0 152-16,0 0 28 0,-3 6 6 0,3-6 1 15,11 3-108-15,-1-3-22 0,-10 0-4 0,14 7-1 16,-3-7 8-16,-1 0 2 0,8 0 0 0,-7 0 0 16,-1 0-6-16,8 0-2 0,10-7 0 0,0 7 0 15,-7-9-38-15,4 9-8 0,3-3-8 0,1-3 11 16,-5 6-11-16,-3-4 0 0,1-2 0 0,2 6 0 16,5 0-162-16,-8 0-25 0</inkml:trace>
        </inkml:traceGroup>
        <inkml:traceGroup>
          <inkml:annotationXML>
            <emma:emma xmlns:emma="http://www.w3.org/2003/04/emma" version="1.0">
              <emma:interpretation id="{D065934B-732F-4A2E-9878-D4EFA6FD9B00}" emma:medium="tactile" emma:mode="ink">
                <msink:context xmlns:msink="http://schemas.microsoft.com/ink/2010/main" type="inkWord" rotatedBoundingBox="11609,5673 12093,5641 12210,7436 11727,7467"/>
              </emma:interpretation>
              <emma:one-of disjunction-type="recognition" id="oneOf22">
                <emma:interpretation id="interp110" emma:lang="" emma:confidence="0">
                  <emma:literal>(8</emma:literal>
                </emma:interpretation>
                <emma:interpretation id="interp111" emma:lang="" emma:confidence="0">
                  <emma:literal>(s</emma:literal>
                </emma:interpretation>
                <emma:interpretation id="interp112" emma:lang="" emma:confidence="0">
                  <emma:literal>is</emma:literal>
                </emma:interpretation>
                <emma:interpretation id="interp113" emma:lang="" emma:confidence="0">
                  <emma:literal>(6</emma:literal>
                </emma:interpretation>
                <emma:interpretation id="interp114" emma:lang="" emma:confidence="0">
                  <emma:literal>(g</emma:literal>
                </emma:interpretation>
              </emma:one-of>
            </emma:emma>
          </inkml:annotationXML>
          <inkml:trace contextRef="#ctx0" brushRef="#br0" timeOffset="106610.1291">12054 5743 518 0,'4'-19'23'0,"-4"19"5"0,3-6-28 0,1-4 0 0,3 1 0 0,-3-1 0 16,-1 1 126-16,-3 0 20 0,7-1 4 0,-3 4 1 15,-4-3-51-15,0 9-9 0,0 0-3 0,0 0 0 16,3-4-22-16,-3 4-5 0,0 0-1 0,0 0 0 16,0 0-33-16,-7 4-7 0,-7 2-2 0,3 3 0 15,4 1 22-15,-3 8 5 0,-4 1 1 0,3 3 0 0,-6 0 7 16,-1 9 2-16,0 1 0 0,-3 2 0 15,-4 10 7-15,4 0 2 0,-4 3 0 0,4 6 0 0,-3 7 0 0,2 6 1 16,-2-3 0-16,3 6 0 0,3 3-26 0,4-10-6 16,0 7-1-16,0-3 0 0,3 3 16 0,8-6 4 15,-1 0 0-15,8-10 0 0,-4 3-32 0,7-2-7 16,0-4-1-16,0-6 0 0,3-7-12 0,1 1 0 16,-1 3 0-16,5-3 0 0,-1-4 0 0,3 4-10 15,-3-4 2-15,4-6 0 16,3 7-40-16,0-7-7 0,4-9-1 0,0 6-1 15,-1-9-178-15,5-4-35 0,24-2-7 0,0-14-2 0</inkml:trace>
        </inkml:traceGroup>
        <inkml:traceGroup>
          <inkml:annotationXML>
            <emma:emma xmlns:emma="http://www.w3.org/2003/04/emma" version="1.0">
              <emma:interpretation id="{B203F4FB-6209-4EB1-AA35-B147D73D59D5}" emma:medium="tactile" emma:mode="ink">
                <msink:context xmlns:msink="http://schemas.microsoft.com/ink/2010/main" type="inkWord" rotatedBoundingBox="13002,5946 13614,5906 13685,6988 13073,7028"/>
              </emma:interpretation>
            </emma:emma>
          </inkml:annotationXML>
          <inkml:trace contextRef="#ctx0" brushRef="#br0" timeOffset="107740.3986">13409 5947 1083 0,'0'0'24'0,"0"0"4"0,0 0 2 0,0 0 1 0,0 0-31 0,7-7 0 16,0 4 0-16,-7 3 0 0,0 0 86 0,7-6 11 15,0 6 3-15,-7 0 0 0,0 0-5 0,4-10-1 16,-1 7 0-16,-3 3 0 0,0 0-44 0,0 0-9 15,0 0-1-15,0 0-1 0,0 0-8 0,0 0-2 16,0 0 0-16,0 0 0 0,0 0-7 0,0 0-2 16,0 0 0-16,0 0 0 0,-3 3 0 0,-4-3 0 15,0 0 0-15,0 7 0 0,-4-4-8 0,1 3-1 16,-1-3-1-16,0 4 0 0,-3-4-10 0,0 3 10 16,0 0-10-16,-4-3 10 0,1 4-2 0,-1-4-8 0,0 3 12 15,-3-3-4-15,7 3-8 0,-3-2 0 0,-1-4 0 16,0 0 8-16,4 6-8 0,0-6 0 0,3 3 0 0,-3 3 0 15,0-6 0-15,0 10 0 0,4-10-12 0,-1 0 12 16,4 6 0-16,-4-3 0 0,4 3 0 0,-3-6 12 16,3 3-12-16,0-3 0 0,0 7 0 0,7-7 0 15,0 0 0-15,-8 3 0 0,8-3-12 0,0 0 12 16,0 0 0-16,0 0 0 0,0 0 0 0,0 9 8 16,4-2-8-16,3 2 10 0,0 0-10 0,0 1 10 15,0-1-2-15,7 1 0 0,0-1 0 0,1 7 0 16,-8-1-8-16,3-2 0 0,11 3 9 0,4 2-9 15,-4 1 10-15,0 0-2 0,8-3-8 0,-5 9 12 0,5 3 24 16,-1-3 5-16,-4-3 1 0,1 3 0 0,3 3-42 0,-3-6 0 16,0-3-11-16,-1 0 3 0,-2 0 8 0,-1 0 0 15,0-4 0-15,-3-2 8 0,-4 2 1 0,3 1 1 16,-3-3 0-16,-3 2 0 0,0 1-10 0,-1-3 0 16,-3 5 0-16,0-2 8 0,-7 3 1 0,0 6 0 15,0-6 0-15,0 6 0 0,0-6 5 0,4 9 1 16,-1-9 0-16,-3 6 0 0,-3-6 13 0,-1 6 4 15,-3-6 0-15,0-1 0 0,-3-2-19 0,-1 3-3 16,-3-3-1-16,3-7 0 0,-6 3 5 0,3-5 1 16,-4 2 0-16,4-9 0 0,-4 0 7 0,1 0 2 15,2-9 0-15,1 2 0 0,0-2 0 0,4-3 1 16,-1-4 0-16,0-3 0 0,8-6-17 0,-1-3-8 16,1 3 0-16,6-4 8 0,1 1-8 0,3-6 0 15,0 5 0-15,4-5 0 0,3 0 0 0,3-1-9 0,1 7 9 0,0 0-13 31,3-7-15-31,0 10-4 0,0-3 0 0,-3 3 0 16,-4 6-92-16,4 0-18 0,-1 3-4 0,1-2-610 0,-1 5-121 0</inkml:trace>
        </inkml:traceGroup>
        <inkml:traceGroup>
          <inkml:annotationXML>
            <emma:emma xmlns:emma="http://www.w3.org/2003/04/emma" version="1.0">
              <emma:interpretation id="{C51E38D0-F86B-4AAB-A315-DDB67BF6F600}" emma:medium="tactile" emma:mode="ink">
                <msink:context xmlns:msink="http://schemas.microsoft.com/ink/2010/main" type="inkWord" rotatedBoundingBox="14459,5595 16857,5439 16937,6663 14539,6820"/>
              </emma:interpretation>
              <emma:one-of disjunction-type="recognition" id="oneOf23">
                <emma:interpretation id="interp115" emma:lang="" emma:confidence="0">
                  <emma:literal>(No,</emma:literal>
                </emma:interpretation>
                <emma:interpretation id="interp116" emma:lang="" emma:confidence="0">
                  <emma:literal>(20,</emma:literal>
                </emma:interpretation>
                <emma:interpretation id="interp117" emma:lang="" emma:confidence="0">
                  <emma:literal>(80,</emma:literal>
                </emma:interpretation>
                <emma:interpretation id="interp118" emma:lang="" emma:confidence="0">
                  <emma:literal>(00,</emma:literal>
                </emma:interpretation>
                <emma:interpretation id="interp119" emma:lang="" emma:confidence="0">
                  <emma:literal>(Vo,</emma:literal>
                </emma:interpretation>
              </emma:one-of>
            </emma:emma>
          </inkml:annotationXML>
          <inkml:trace contextRef="#ctx0" brushRef="#br0" timeOffset="108517.3817">14877 5652 1335 0,'0'0'29'0,"0"-6"7"0,0-7 0 0,0 4 2 0,0-1-30 0,0-2-8 16,0 2 0-16,-4 7 0 0,4-3 62 0,0 3 11 16,-7-4 3-16,4 7 0 0,-5-3-13 0,5 6-3 15,-8-3 0-15,1 10 0 0,-4-1-30 0,3 7-6 16,-7 9-2-16,1 3 0 0,-1 0 13 0,1 13 2 16,-1 6 1-16,0 7 0 0,-3-1 22 0,3 3 5 15,1-2 1-15,-1-1 0 0,1 10-9 0,2-10-1 16,1 6-1-16,0-2 0 0,4-4-25 0,3-3-5 15,-4-3-1-15,4-3 0 0,3-6-16 0,4 6-8 16,-3-16 8-16,6 7-8 0,1-1 0 0,3-6 0 16,-3-3-9-16,6 0 9 15,-6-3-57-15,6-6-5 0,8 0-1 0,-4-7-1010 0</inkml:trace>
          <inkml:trace contextRef="#ctx0" brushRef="#br0" timeOffset="109157.8489">15261 6125 403 0,'0'0'36'0,"-3"-6"-36"15,-1 3 0-15,1-3 0 0,-1-4 236 0,4 1 41 16,0-1 8-16,0 1 2 0,0-7-163 0,4 7-33 16,3-4-7-16,-4-2 0 0,1-1-37 0,-1 3-7 15,4-2-2-15,4-4 0 0,3 0-13 0,7 0-2 16,-3 1-1-16,3-4 0 0,-3 3 6 0,3 6 0 16,-4-2 1-16,1 8 0 0,0-2 3 0,-8 6 1 0,4-4 0 0,-3 7 0 15,-11 0-15-15,7 10-3 0,4-1-1 0,-4 13 0 16,-4 0-14-16,4 13 0 0,-3-1 8 0,-4 4-8 15,0 6 0-15,-4 0 0 0,-3 3 0 0,4 3 0 16,-4 3 15-16,0-6 0 0,-1-3 0 0,5 0 0 16,-4-6-15-16,0-4 9 0,3-6-9 0,1-3 8 15,3-6 3-15,0 0 0 0,0-10 0 0,0 1 0 16,0 2 5-16,0-12 2 0,3 3 0 0,-3-3 0 16,0 0 14-16,7 0 2 0,7-9 1 0,-3 0 0 15,0-7-8-15,3 3-2 0,3-12 0 0,1 0 0 16,3-3-5-16,-3-6-2 0,3-1 0 0,0 4 0 15,7-10-8-15,-3-3-2 0,-4 6 0 0,4-5 0 16,0 5 1-16,-1 0 0 0,5-3 0 0,-1-2 0 0,-4 5-9 0,1 0-11 16,-4-2 3-16,1 2 0 15,-5 13-39-15,-3-3-7 0,4 3-2 0,-4-4 0 16,-7 10-182-16,4 4-37 0,-4 2-7 0,0 4-2 0</inkml:trace>
          <inkml:trace contextRef="#ctx0" brushRef="#br0" timeOffset="109688.973">16344 6106 748 0,'0'0'67'16,"0"0"-54"-16,7-6-13 0,-3-3 0 15,-1-1 256-15,-3 10 49 0,0-9 10 0,0 9 1 16,0 0-199-16,0 0-40 0,-7 0-8 0,7 0-1 15,0 9-28-15,-3 1-6 0,-4-1-1 0,-4 1 0 16,1 5-25-16,-5 10-8 0,-2-6 0 0,3 6 0 16,0 3 25-16,-1 1-1 0,5-1-1 0,-1 3 0 0,4-2 2 0,0-1 1 15,4-3 0-15,-4-6 0 0,7 6-13 0,-4-13-2 16,4 4-1-16,4-7 0 0,-1 1-1 0,-3-10 0 16,0 0 0-16,11 6 0 0,-4-6 10 0,7-6 1 15,3 3 1-15,1-10 0 0,-4 4 14 0,0-1 2 16,-3-9 1-16,7 1 0 0,-1 2-30 0,1-3-8 15,-1-6 0-15,1 13 0 0,-4-7 0 0,4-3 12 0,-4 3-4 0,0-3 0 0,0-3-8 0,-3 0 0 16,-4 0 0-16,3 6 8 0,-3-9-8 0,1 9 0 16,-5 3 0-16,1 4 0 0,-4-4 0 0,0 7-12 15,-4-1 4-15,1 1 0 16,-5 2-26-16,-2 4-5 0,-4 3-1 0,-7 0 0 16,-4 3-114-16,0 4-23 0,1 2-5 0,-8 1-779 0</inkml:trace>
          <inkml:trace contextRef="#ctx0" brushRef="#br0" timeOffset="110017.0264">16760 6091 1036 0,'11'0'92'0,"0"-3"-73"15,-4 3-19-15,7 3 0 0,-4-3 179 0,8 6 32 16,-4-3 6-16,0 7 2 0,-3 5-108 0,-1 1-22 16,1 3-4-16,-4 0-1 0,0 6-31 0,-3-3-6 15,-4 3-2-15,-4 3 0 0,1 6 3 0,-8-5 1 16,4 5 0-16,-4-6 0 0,-3 7-20 0,0-7-4 15,0 3-1-15,-4-2 0 0,1-4-24 0,-1-3 0 16,0 3 0-16,1 0 0 16,-1-6-108-16,1-4-26 0,2-2-6 0,8-4-853 0</inkml:trace>
        </inkml:traceGroup>
        <inkml:traceGroup>
          <inkml:annotationXML>
            <emma:emma xmlns:emma="http://www.w3.org/2003/04/emma" version="1.0">
              <emma:interpretation id="{CE594630-4688-4419-9775-249C0FE60F40}" emma:medium="tactile" emma:mode="ink">
                <msink:context xmlns:msink="http://schemas.microsoft.com/ink/2010/main" type="inkWord" rotatedBoundingBox="17327,5412 19830,5248 19917,6570 17414,6733"/>
              </emma:interpretation>
              <emma:one-of disjunction-type="recognition" id="oneOf24">
                <emma:interpretation id="interp120" emma:lang="" emma:confidence="0">
                  <emma:literal>Vi),</emma:literal>
                </emma:interpretation>
                <emma:interpretation id="interp121" emma:lang="" emma:confidence="0">
                  <emma:literal>Ni),</emma:literal>
                </emma:interpretation>
                <emma:interpretation id="interp122" emma:lang="" emma:confidence="0">
                  <emma:literal>vi),</emma:literal>
                </emma:interpretation>
                <emma:interpretation id="interp123" emma:lang="" emma:confidence="0">
                  <emma:literal>N),</emma:literal>
                </emma:interpretation>
                <emma:interpretation id="interp124" emma:lang="" emma:confidence="0">
                  <emma:literal>V),</emma:literal>
                </emma:interpretation>
              </emma:one-of>
            </emma:emma>
          </inkml:annotationXML>
          <inkml:trace contextRef="#ctx0" brushRef="#br0" timeOffset="110860.5745">17374 6078 979 0,'0'0'87'0,"-3"-6"-70"0,3-3-17 0,0 2 0 15,3 4 112-15,1-3 18 0,3-7 4 0,0 7 1 16,0-3-2-16,0-7 0 0,4 3 0 0,-4-2 0 16,-4-4-37-16,4 3-8 0,0-6-2 0,7-3 0 15,1 6-59-15,2-6-12 0,4 0-3 0,1 6 0 16,-1 1-12-16,0-7 0 0,-3 6 0 0,3 0 0 15,-7 3 12-15,0 7-3 0,0-1-1 0,-3 1 0 16,-1 9-8-16,-3 0 0 0,0 0 0 0,-3 9 0 16,-1 1 0-16,-3 5 0 0,0 4 0 0,-3 10 0 15,-1 11 0-15,-3-2 0 0,0 0 0 0,4 5 0 16,-4 1 12-16,3-6 0 0,1 6 0 0,3-10 0 16,-4 1-12-16,4 3 0 0,4-10 0 0,-1-3 0 0,4 0 0 15,-3-6 0-15,-1-4 0 0,4-2 0 0,0-4 28 0,0-2 3 16,4-7 1-16,3 0 0 0,0-7-1 0,0-5 0 15,4 2 0-15,3-5 0 0,4-10 11 0,3 3 2 16,0-10 1-16,4 4 0 0,0-6-18 0,-1-4-4 16,1 0-1-16,3-6 0 0,1-6-22 0,-4 3 0 15,-1-6 0-15,1 0 0 0,-7 9 0 0,3-3 0 16,-3 3 0-16,-1 0 0 0,-6 0 0 0,3 9 0 16,0-2 0-16,0 9 0 0,-3-4 0 0,-4 10 0 15,0-3 0-15,-3 10-8 16,-4 5-28-16,0 1-6 0,-7-1-1 0,0 10 0 15,0 0-213-15,-7 7-42 0,-25 5-9 0,4 4-1 0</inkml:trace>
          <inkml:trace contextRef="#ctx0" brushRef="#br0" timeOffset="111251.1075">18352 6097 806 0,'0'0'72'0,"0"0"-58"16,7-6-14-16,3 3 0 0,-3-4 181 0,0 4 34 16,4 3 6-16,-4 3 2 0,-7-3-79 0,10 0-16 15,-2 0-4-15,-1 7 0 0,-4 2-48 0,4 4-11 16,0 2-1-16,0 4-1 0,0 9-12 0,-3-3-3 16,-1 10 0-16,1-7 0 0,-4 7-5 0,0-7-2 15,-4 0 0-15,4 7 0 0,-3-7-21 0,-1 3-5 16,1-9-1-16,-1 3 0 0,-3-6-22 0,4 0-5 15,-4 3-1-15,0-13 0 16,-4 1-166-16,4-7-34 0,7-3-6 0</inkml:trace>
          <inkml:trace contextRef="#ctx0" brushRef="#br0" timeOffset="111641.6471">19145 5351 403 0,'0'0'36'0,"4"-3"-36"16,3-4 0-16,-4 4 0 0,4-3 307 0,0 6 54 16,1 0 11-16,2 0 3 0,1 0-230 0,6 16-45 15,1-4-10-15,0 4-2 0,3 3-28 0,-4-1-7 16,1 8-1-16,0 8 0 0,-1-6-16 0,-6 7-3 16,3 2-1-16,-3 4 0 0,-4 0 26 0,-4 3 5 15,1 6 1-15,-4-3 0 0,-4-3 0 0,1 3 0 16,-8-3 0-16,1 0 0 0,-5-3-20 0,1-1-3 15,-3-5-1-15,-1 6 0 0,0-10-30 0,-3 10-10 16,0-13 0-16,0 6 0 0,-4-12 0 0,-3 3-9 16,0 1-1-16,0-8 0 15,-1 1-197-15,8-3-39 0,-4-7-8 0</inkml:trace>
          <inkml:trace contextRef="#ctx0" brushRef="#br0" timeOffset="112338.6147">19794 5990 2109 0,'11'-9'46'0,"-4"3"10"0,-3-4 1 0,3 10 3 0,-7 0-48 0,10 0-12 0,-3 0 0 0,4 16 0 15,-1-3 58-15,-3 2 9 0,1 10 1 0,-1-3 1 16,-4 13-20-16,-3-1-4 0,0 4-1 0,-3 6 0 16,-8 0-32-16,0 0-12 0,-3 3 9 0,-3-13-9 15,-5 4 0-15,-2 3 0 0,-4-13 0 0,3 0 0 16,-3-3-148-16,-1 0-23 0,5-12-4 15,3 2-767-15</inkml:trace>
        </inkml:traceGroup>
        <inkml:traceGroup>
          <inkml:annotationXML>
            <emma:emma xmlns:emma="http://www.w3.org/2003/04/emma" version="1.0">
              <emma:interpretation id="{1D4AC91C-E1F3-48ED-AA24-BAC6DC23B844}" emma:medium="tactile" emma:mode="ink">
                <msink:context xmlns:msink="http://schemas.microsoft.com/ink/2010/main" type="inkWord" rotatedBoundingBox="20662,5947 20712,5943 20715,5983 20664,5987"/>
              </emma:interpretation>
              <emma:one-of disjunction-type="recognition" id="oneOf25">
                <emma:interpretation id="interp125" emma:lang="" emma:confidence="0">
                  <emma:literal>"I</emma:literal>
                </emma:interpretation>
                <emma:interpretation id="interp126" emma:lang="" emma:confidence="0">
                  <emma:literal>";</emma:literal>
                </emma:interpretation>
                <emma:interpretation id="interp127" emma:lang="" emma:confidence="0">
                  <emma:literal>...I</emma:literal>
                </emma:interpretation>
                <emma:interpretation id="interp128" emma:lang="" emma:confidence="0">
                  <emma:literal>....</emma:literal>
                </emma:interpretation>
                <emma:interpretation id="interp129" emma:lang="" emma:confidence="0">
                  <emma:literal>..</emma:literal>
                </emma:interpretation>
              </emma:one-of>
            </emma:emma>
          </inkml:annotationXML>
          <inkml:trace contextRef="#ctx0" brushRef="#br0" timeOffset="112760.394">20669 5956 2286 0,'0'0'50'0,"-3"0"10"0,-1-9 3 0,4 9 1 15,0 0-51-15,0 0-13 0,0 0 0 0,11 0 0 16,-4 9 0-16,3-3-16 0,1-3 3 0,-4 7-658 16,0-1-131-16</inkml:trace>
        </inkml:traceGroup>
        <inkml:traceGroup>
          <inkml:annotationXML>
            <emma:emma xmlns:emma="http://www.w3.org/2003/04/emma" version="1.0">
              <emma:interpretation id="{C53C73B1-900A-4593-BB7D-EEAB45129B80}" emma:medium="tactile" emma:mode="ink">
                <msink:context xmlns:msink="http://schemas.microsoft.com/ink/2010/main" type="inkWord" rotatedBoundingBox="21656,5866 22574,5806 22601,6217 21683,6277"/>
              </emma:interpretation>
            </emma:emma>
          </inkml:annotationXML>
          <inkml:trace contextRef="#ctx0" brushRef="#br0" timeOffset="112979.152">21657 5878 2296 0,'0'0'51'0,"0"0"10"0,7-4 3 0,4-2 0 0,-11 6-52 0,7-3-12 0,7 3 0 0,-4 0 0 31,1 3-155-31,-4 3-33 0</inkml:trace>
          <inkml:trace contextRef="#ctx0" brushRef="#br0" timeOffset="113135.2971">21996 5874 1670 0,'0'0'74'0,"0"-6"15"16,0-3-71-16,3 6-18 0,1-4 0 0,-4 7 0 16,0 0 83-16,0 0 13 0,10 0 2 0</inkml:trace>
          <inkml:trace contextRef="#ctx0" brushRef="#br0" timeOffset="114025.719">22564 5824 1652 0,'0'0'73'0,"0"0"15"0,0 0-70 0,7 7-18 16,-7-7 0-16,3 15 0 0,1-2 108 0,-4 6 17 15,-4 6 4-15,1 0 1 0,-4 3-54 0,0 0-12 16,-8 4-1-16,-2-4-1 0,-4 0-51 0,7-3-11 16,-1-3 0-16,-2 3 0 15,-11 0-111-15,6 0-19 0,5-3-4 0,-1-6-770 0</inkml:trace>
        </inkml:traceGroup>
        <inkml:traceGroup>
          <inkml:annotationXML>
            <emma:emma xmlns:emma="http://www.w3.org/2003/04/emma" version="1.0">
              <emma:interpretation id="{5BAF843E-AEEB-40AB-8E94-5B58148AAEB7}" emma:medium="tactile" emma:mode="ink">
                <msink:context xmlns:msink="http://schemas.microsoft.com/ink/2010/main" type="inkWord" rotatedBoundingBox="23448,5330 23864,5303 23913,6042 23497,6069"/>
              </emma:interpretation>
              <emma:one-of disjunction-type="recognition" id="oneOf26">
                <emma:interpretation id="interp130" emma:lang="" emma:confidence="0">
                  <emma:literal>s</emma:literal>
                </emma:interpretation>
                <emma:interpretation id="interp131" emma:lang="" emma:confidence="0">
                  <emma:literal>S</emma:literal>
                </emma:interpretation>
                <emma:interpretation id="interp132" emma:lang="" emma:confidence="0">
                  <emma:literal>g</emma:literal>
                </emma:interpretation>
                <emma:interpretation id="interp133" emma:lang="" emma:confidence="0">
                  <emma:literal>5</emma:literal>
                </emma:interpretation>
                <emma:interpretation id="interp134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116415.7851">23830 5332 633 0,'0'0'28'0,"7"0"6"0,-3-9-34 0,-4 9 0 15,0 0 0-15,7 0 0 0,-4 0 140 0,1-7 20 16,-4 7 5-16,7-3 1 0,-4-6-90 0,-3 9-19 16,0 0-3-16,0 0-1 0,0 0-13 0,0 0-4 15,0 0 0-15,0 0 0 0,-10 3-22 0,3-3-5 16,-4 0-1-16,1 0 0 0,-5 0 18 0,5 6 3 0,-1-6 1 0,1 0 0 16,-4 10 6-16,0-10 2 0,3 0 0 0,-3 6 0 15,0-3-10-15,0 3-3 0,-4-3 0 0,0-3 0 16,-3 10 5-16,4-10 1 0,-5 0 0 0,5 0 0 15,-1 6-31-15,4-3 0 0,-4-3 0 0,4 6 0 16,4-6 10-16,-1 0-1 0,4 0 0 0,-4 10 0 16,1-10-9-16,3 9 0 0,0-9 0 0,0 10 0 15,7-10 9-15,0 0 3 0,0 0 1 0,3 6 0 16,4 6 1-16,4-2 0 0,-1-1 0 0,8 7 0 16,0-7 12-16,-1 7 2 0,4-7 1 0,1 1 0 15,-5 6-3-15,4-4-1 0,1 4 0 0,2 3 0 16,-6-10 12-16,3 10 3 0,0-4 0 0,0 4 0 15,-3 0-23-15,0-3-4 0,-4 3-1 0,0-1 0 16,-3 1-12-16,-1-3 0 0,1 9 0 0,-4-3 0 0,0 3 0 16,-4-6 8-16,1 6-8 0,-4 0 0 0,-4-6 9 15,4 6-9-15,-7-6 8 0,4 0-8 0,-4-1 12 16,0-2-2-16,-4-3-1 0,4-4 0 0,0 7 2 16,-4-7 0-16,1-3 0 0,3-3 0 0,0 4 1 0,0-4 1 15,0-3 0-15,-4 6 0 0,0-6 7 0,4 0 0 16,-3-6 1-16,-1 6 0 0,4-10-2 0,-3 7-1 15,6-6 0-15,-3 3 0 0,0-4-10 0,3 4-8 16,4-3 9-16,0-1-9 0,0 1 32 0,4-4 0 16,3-2 0-16,0-1 0 0,-3 3-32 0,6-5 0 15,4-4 0-15,0 3 0 16,0 0-21-16,4 0-11 0,3 0-1 0,-3 0-1 16,7-2-190-16,-1-1-37 0</inkml:trace>
        </inkml:traceGroup>
        <inkml:traceGroup>
          <inkml:annotationXML>
            <emma:emma xmlns:emma="http://www.w3.org/2003/04/emma" version="1.0">
              <emma:interpretation id="{D89CB874-4DA9-41F2-921E-B6C5184778CD}" emma:medium="tactile" emma:mode="ink">
                <msink:context xmlns:msink="http://schemas.microsoft.com/ink/2010/main" type="inkWord" rotatedBoundingBox="24478,5085 26710,4939 26782,6041 24550,6187"/>
              </emma:interpretation>
              <emma:one-of disjunction-type="recognition" id="oneOf27">
                <emma:interpretation id="interp135" emma:lang="" emma:confidence="0">
                  <emma:literal>around)</emma:literal>
                </emma:interpretation>
                <emma:interpretation id="interp136" emma:lang="" emma:confidence="0">
                  <emma:literal>(round)</emma:literal>
                </emma:interpretation>
                <emma:interpretation id="interp137" emma:lang="" emma:confidence="0">
                  <emma:literal>(Vonn))</emma:literal>
                </emma:interpretation>
                <emma:interpretation id="interp138" emma:lang="" emma:confidence="0">
                  <emma:literal>(Noun))</emma:literal>
                </emma:interpretation>
                <emma:interpretation id="interp139" emma:lang="" emma:confidence="0">
                  <emma:literal>(Vonn?)</emma:literal>
                </emma:interpretation>
              </emma:one-of>
            </emma:emma>
          </inkml:annotationXML>
          <inkml:trace contextRef="#ctx0" brushRef="#br0" timeOffset="117055.6918">24797 5125 946 0,'0'0'20'0,"3"-6"5"0,4 3 1 0,-3-4 2 0,-1-2-28 0,1 6 0 0,3-4 0 0,-4-2 0 15,1 9 66-15,0-6 8 0,-4 6 2 0,0-10 0 16,3 7-7-16,-3 3-1 0,0 0 0 0,0 0 0 16,0 0-6-16,0 0-2 0,-7 3 0 0,-4-3 0 15,4 7 2-15,-3 2 0 0,-1 0 0 0,1 7 0 16,-4-3 8-16,-4 6 2 0,0 6 0 0,1 9 0 15,-1 1-12-15,-3 2-1 0,0 7-1 0,3 3 0 16,0-3-2-16,1 6 0 0,-4-3 0 0,6-3 0 16,5 3-6-16,-1 3-2 0,1-12 0 0,3 6 0 0,3 0-30 15,4-16-6-15,4 0-2 0,-1 4 0 0,8-4-10 0,-1 0-14 16,1-3 3-16,7 0 1 16,3-6-126-16,7 3-24 0,4-6-6 0</inkml:trace>
          <inkml:trace contextRef="#ctx0" brushRef="#br0" timeOffset="117789.8853">25111 5526 345 0,'0'0'31'0,"0"0"-31"0,0-6 0 0,0 6 0 0,7-9 210 0,-7 9 36 16,3 0 7-16,1-10 2 0,-1 7-118 0,4-3-23 15,0 0-5-15,-3 2-1 0,3-2-20 0,-3 3-4 16,3-3 0-16,3-4-1 0,-3 7-22 0,4-3-4 15,-1-3-1-15,1 2 0 0,-4-2-15 0,4 6-3 16,-1-7-1-16,1 1 0 0,-1 3-26 0,-3-4-11 16,4 1 8-16,-4-1-8 0,-3 4 0 0,3 3 0 15,0-3 0-15,0-4 0 0,-4 10 0 0,4 0 0 16,-3-3 0-16,3-3 0 0,-4 6 0 0,5 6 0 16,-5-3 0-16,1 7-11 0,-1 5 11 0,1 4-10 15,-8 6 10-15,4 4-10 0,-3-1 10 0,-1 13 14 16,1-10-3-16,-1 13-1 0,-3 0 6 0,3 0 2 15,-3-1 0-15,0 1 0 0,0 0 13 0,0-6 2 16,-3 0 1-16,6-4 0 0,-3-6-21 0,0-3-4 0,0-6-1 16,3 0 0-16,1-3-8 0,-1-7 8 0,4 0-8 0,0-9 8 15,0 0 10-15,0 0 2 0,0 0 0 0,7-9 0 16,0 0 28-16,4-1 7 0,0-9 1 0,6-6 0 16,1 0-13-16,3-6-3 0,7-10 0 0,1-3 0 15,-1 3-40-15,4 1 0 0,6-7 0 0,5-3 0 16,-1 2 0-16,-3 5 15 0,0-1-3 0,3-3 0 15,-7 3-12-15,0 0 0 0,1 9 0 0,-1-2 0 16,-3 2 0-16,-4 7-10 0,4 3 2 0,-4-3 0 16,-10 9-26-16,3 3-5 0,-4-3-1 0,1 10 0 15,-7 0-176-15,-4 2-36 0,-4 7-8 0</inkml:trace>
          <inkml:trace contextRef="#ctx0" brushRef="#br0" timeOffset="118449.9143">26017 5677 1324 0,'0'0'59'0,"7"-6"12"16,0 2-57-16,-3-2-14 0,3-3 0 0,0 3 0 0,-7 6 117 16,7-4 21-16,4-2 4 0,-8 3 1 0,-3 3-51 0,0 0-9 15,0 0-3-15,0 0 0 0,0 0-44 0,0 0-10 16,0 0-2-16,0 0 0 0,0 0-24 0,0 13 0 15,-10-4 8-15,3 7-8 0,0 2 0 0,0-2 10 16,-1 3-10-16,-2 0 10 0,-1 6 18 0,8 3 4 16,-4-3 1-16,3-6 0 0,1 6 10 0,-1-6 1 15,8 0 1-15,-1-4 0 0,1-2-23 0,3-4-5 16,0-2-1-16,0 2 0 0,0-9-8 0,4 6-8 16,-1-3 9-16,8-3-9 0,-8-3 0 0,4-3 8 15,4 6-8-15,3-9 0 0,0 9 0 0,4-7 0 16,-7 4 8-16,-1-3-8 0,1-4 0 0,3 1 0 0,-3 0 0 0,-1-1 0 15,-2 4 0-15,-1-3 0 0,-4-1 0 0,1 1 0 16,-4-1 0-16,0-5 0 0,-3 5 0 0,-1 1 0 16,1-1 0-16,-4 1 0 0,-4 0 0 0,1-1 0 15,-1 1 0-15,-3 3 0 0,-4-4 0 0,1 1 0 16,-1 9 0-16,1-10 0 0,-1 10 0 0,-3 0 0 16,0 0 0-16,0 7-10 0,-4-4 2 0,0 6 0 15,-6-9-84-15,3 6-16 0,6-2-3 0,-6 2-921 16</inkml:trace>
          <inkml:trace contextRef="#ctx0" brushRef="#br0" timeOffset="118731.0997">26730 5602 1382 0,'0'0'123'0,"7"6"-99"0,0 3-24 0,-3 10 0 16,3-3 97-16,-4 3 15 0,-3-1 2 0,0 11 1 15,-3 2-12-15,-4-3-3 0,3 0 0 0,-6 7 0 16,-1-7-52-16,0 4-12 0,-3-4-1 0,0-6-1 15,-4 3-34-15,1 0-14 0,3-9 1 0,3 2-655 16,-6 1-130-16</inkml:trace>
        </inkml:traceGroup>
        <inkml:traceGroup>
          <inkml:annotationXML>
            <emma:emma xmlns:emma="http://www.w3.org/2003/04/emma" version="1.0">
              <emma:interpretation id="{C35E035C-DEFA-40DF-AEA4-B3A88DA0DE61}" emma:medium="tactile" emma:mode="ink">
                <msink:context xmlns:msink="http://schemas.microsoft.com/ink/2010/main" type="inkWord" rotatedBoundingBox="27204,4744 30286,4542 30388,6112 27307,6313"/>
              </emma:interpretation>
            </emma:emma>
          </inkml:annotationXML>
          <inkml:trace contextRef="#ctx0" brushRef="#br0" timeOffset="119512.1657">27256 5529 889 0,'0'0'39'0,"0"0"9"16,0 0-39-16,0-3-9 0,3-6 0 0,-3 3 0 0,4-4 76 15,-1 1 12-15,1-1 4 0,3 4 0 0,0-6 3 0,3-4 1 16,5-3 0-16,-1 3 0 0,3-2-43 0,1-1-8 16,3-6-1-16,-3 6-1 0,3 3 11 0,0 4 2 15,-3-4 1-15,-1 7 0 0,-3-4-17 0,4 1-3 16,-4 8-1-16,-3-2 0 0,-4 3-9 0,0 3-3 16,-7 0 0-16,3 9 0 0,1 1-24 0,-4 15 0 15,-4-3 0-15,1 12 0 0,-4 1 30 0,0 9 1 16,-4-7 0-16,1 7 0 0,-1 0-15 0,0 3-2 15,4-6-1-15,4-13 0 0,-4 7-1 0,7-7 0 16,0-3 0-16,0-3 0 0,3 0 23 0,1-10 4 16,-1 4 1-16,8-6 0 0,0-1-7 0,3-3-1 15,3-6 0-15,4-6 0 0,1-10 16 0,-1 7 4 0,7-10 0 0,-3 0 0 16,3 10-32-16,0-10-7 16,4-6-1-16,-4 6 0 0,0-6-12 0,1 0 0 0,-1-3 0 15,-3-1 0-15,-4 1 0 0,0-6 0 0,-4-1 0 0,5 1 0 16,-5-1 0-16,1 4 0 0,0-10 0 0,-4-3 0 15,-4 13-13-15,4-4-6 0,0 1-1 0,-3 6 0 32,0 9-28-32,-1-6-7 0,1 9-1 0,-4-3 0 0,3 10-105 0,-2-1-22 15,-5 1-4-15,-3 9-762 0</inkml:trace>
          <inkml:trace contextRef="#ctx0" brushRef="#br0" timeOffset="120090.1534">28229 5671 1400 0,'0'0'62'0,"0"0"13"0,0 0-60 0,0 0-15 0,14 0 0 0,-14 0 0 15,11-10 116-15,-11 10 21 16,11-6 4-16,-1 3 1 0,1 3-38 0,-1 3-7 0,-10-3-1 0,11 6-1 15,-1 4-67-15,1 8-14 0,-7-8-2 0,3 15-1 16,-7-6 1-16,10 0 1 0,-10 6 0 0,0-7 0 16,0 8 23-16,0 2 4 0,-3-9 0 0,-4 3 1 15,7-4-26-15,-4-5-6 0,1 3-1 0,-4-1 0 16,3-5 2-16,0-1 0 0,1 0 0 0,3-9 0 16,0 0 3-16,0 0 1 0,0 0 0 0,0 0 0 15,0 0 14-15,11-6 4 0,-1 3 0 0,1-3 0 16,-1-7-20-16,1-2-3 0,3-1-1 0,0-3 0 15,0-9-8-15,0 3 0 0,4 0 0 0,0 3 0 16,-1-7 0-16,1 4 0 0,0 0 0 0,-1 6 0 0,-3 10 0 16,0 0 0-16,4-1 0 0,-4 4 0 0,-3 6 0 0,-1 0 0 15,1 0 0-15,-4 9 0 0,-4 1 0 0,1 5 0 16,-4-5 0-16,0 9 0 0,-4 0 0 0,1-4 0 16,-1 4 0-16,4 0 0 0,0-3 0 0,0 2-11 15,0-8 3-15,4 5 0 16,-1-5-176-16,1-1-36 0</inkml:trace>
          <inkml:trace contextRef="#ctx0" brushRef="#br0" timeOffset="120480.6876">29055 5100 1728 0,'3'-10'38'0,"8"1"8"0,3 3 2 0,0 3 0 15,7-7-39-15,0 4-9 0,1 3 0 0,2-3 0 16,5 6 84-16,-5 6 16 0,-3-3 2 0,4 6 1 16,0 7-31-16,-1 3-7 0,-6 6-1 0,3 3 0 0,-10 0 20 0,7 7 4 15,-11 3 1-15,3 12 0 0,-10-6-71 0,0 3-18 16,-10-3 0-16,3 3 0 0,-11 3 55 0,0-3 7 16,-10 6 2-16,0 0 0 0,0 1-64 0,-1-10-8 15,-2 0-4-15,2 3-1 0,5-7 13 0,-5-8 16 16,8 2-3-16,0 1-1 15,0-10-121-15,3-6-25 0,-3-1-5 0,7-2-1 0</inkml:trace>
          <inkml:trace contextRef="#ctx0" brushRef="#br0" timeOffset="121324.2397">29983 4670 633 0,'7'0'56'15,"-7"0"-44"-15,3-6-12 0,-3-3 0 16,4 5 123-16,3-5 22 0,-4 3 5 0,4-4 1 16,-3 1-50-16,3 3-9 15,0-4-3-15,-7 7 0 0,11-3-37 0,-1-4-7 0,-3 7-1 0,0-3-1 0,4-3 17 0,3 9 3 16,-3-7 1-16,-1 4 0 16,4 3-35-16,-3 0-6 0,-1 0-2 0,5 10 0 0,-5-1 35 0,4 10 6 15,-3 6 2-15,3 3 0 0,4-3-1 0,-4 10 0 16,3 2 0-16,1 7 0 0,-4 0-18 0,-7 3-3 15,0 3-1-15,0 4 0 0,-3-7-13 0,-8 6-4 16,-3 0 0-16,0-6 0 0,-11 7 48 0,8-1 8 16,-4 0 3-16,-4 7 0 0,0-7-43 0,4 1-8 15,-7-1-1-15,-3 19-1 0,-1-6-10 0,0-3-3 16,-3-10 0-16,0 0 0 0,3-3-17 0,-7-6-11 16,0-6 2-16,1-1 0 15,-1-2-133-15,0-7-26 0,-3-3-6 0,7 0-1022 0</inkml:trace>
        </inkml:traceGroup>
      </inkml:traceGroup>
      <inkml:traceGroup>
        <inkml:annotationXML>
          <emma:emma xmlns:emma="http://www.w3.org/2003/04/emma" version="1.0">
            <emma:interpretation id="{E89FA357-A188-45D8-AB11-21025C53A5C0}" emma:medium="tactile" emma:mode="ink">
              <msink:context xmlns:msink="http://schemas.microsoft.com/ink/2010/main" type="line" rotatedBoundingBox="3735,8337 16980,7341 17073,8574 3828,9571"/>
            </emma:interpretation>
          </emma:emma>
        </inkml:annotationXML>
        <inkml:traceGroup>
          <inkml:annotationXML>
            <emma:emma xmlns:emma="http://www.w3.org/2003/04/emma" version="1.0">
              <emma:interpretation id="{D31343A3-F291-4E15-807A-C7F5C3571D1E}" emma:medium="tactile" emma:mode="ink">
                <msink:context xmlns:msink="http://schemas.microsoft.com/ink/2010/main" type="inkWord" rotatedBoundingBox="3735,8337 4598,8272 4681,9368 3818,9433"/>
              </emma:interpretation>
              <emma:one-of disjunction-type="recognition" id="oneOf28">
                <emma:interpretation id="interp140" emma:lang="" emma:confidence="1">
                  <emma:literal>is</emma:literal>
                </emma:interpretation>
                <emma:interpretation id="interp141" emma:lang="" emma:confidence="0">
                  <emma:literal>i</emma:literal>
                </emma:interpretation>
                <emma:interpretation id="interp142" emma:lang="" emma:confidence="0">
                  <emma:literal>in</emma:literal>
                </emma:interpretation>
                <emma:interpretation id="interp143" emma:lang="" emma:confidence="0">
                  <emma:literal>it</emma:literal>
                </emma:interpretation>
                <emma:interpretation id="interp144" emma:lang="" emma:confidence="0">
                  <emma:literal>if</emma:literal>
                </emma:interpretation>
              </emma:one-of>
            </emma:emma>
          </inkml:annotationXML>
          <inkml:trace contextRef="#ctx0" brushRef="#br0" timeOffset="122751.2236">3799 8866 1036 0,'0'0'92'0,"0"0"-73"0,0-3-19 0,0-7 0 16,0-2 72-16,0 9 12 0,0-4 1 0,0 7 1 15,0-9-6-15,0 9 0 0,0-3-1 0,0 3 0 16,0 0-11-16,0 0-3 0,0 0 0 0,0 0 0 16,0 0-21-16,0 0-5 0,0 0-1 0,-3 3 0 15,3 13-15-15,0-1-3 0,0 4-1 0,-7 3 0 16,7 13 9-16,0-1 3 0,0 4 0 0,0 3 0 15,7-4-11-15,-4 1-1 0,4-4-1 0,1 4 0 16,-1-7-18-16,3-2 10 0,4 5-10 0,-3-12 8 16,-8 3 0-16,4 3-8 0,8-6 12 0,-5-3-4 15,-6-6-8-15,6-7 0 0,-10 3 0 0,0-9 0 16,0 0 9-16,0 0 3 0,11-6 1 0,-4 3 0 16,11-3-13-16,-8-7 9 0,8-3-9 0,-4-2 8 0,4-8 0 0,6-2-8 15,-3 0 12-15,4-6-4 0,0-10-8 0,-1 6 0 16,5-6 0-16,2-6 8 0,-2 9-8 0,2-3 0 15,-2 10 0-15,2-1 8 0,5 1-8 0,-8 15 0 16,4 0 0-16,-8 10 0 0,1 2 0 0,0 7 0 16,-4 0-9-16,4 10 9 0,-1 6 0 0,-6 2 0 15,3 7 0-15,0 4 0 0,-10-1 0 0,3 6 0 16,-3 1 8-16,-1-1-8 0,-3-9 17 0,0 4-2 16,-3-1-1-16,-4-3 0 0,0-6 10 0,-4 6 3 15,-6-6 0-15,-1 0 0 0,-3-1 19 0,-4-2 4 16,-3-3 1-16,-7 2 0 0,0 4-38 0,-4-3-13 15,4-7 9-15,-4-6-9 0,-3 7 8 0,3-4-8 16,0-6 0-16,0-6 8 16,1 3-137-16,2-4-28 0</inkml:trace>
          <inkml:trace contextRef="#ctx0" brushRef="#br0" timeOffset="122891.8142">4170 8320 2253 0,'-7'-9'100'0,"7"9"20"16,0 0-96-16,0 0-24 0,0 0 0 0,0 0 0 16,7-6-47-16,-7 6-14 0</inkml:trace>
        </inkml:traceGroup>
        <inkml:traceGroup>
          <inkml:annotationXML>
            <emma:emma xmlns:emma="http://www.w3.org/2003/04/emma" version="1.0">
              <emma:interpretation id="{9FF68FED-0985-419F-AF77-4B8A9CCEADE4}" emma:medium="tactile" emma:mode="ink">
                <msink:context xmlns:msink="http://schemas.microsoft.com/ink/2010/main" type="inkWord" rotatedBoundingBox="6213,8679 6684,8643 6733,9288 6262,9323"/>
              </emma:interpretation>
              <emma:one-of disjunction-type="recognition" id="oneOf29">
                <emma:interpretation id="interp145" emma:lang="" emma:confidence="1">
                  <emma:literal>a</emma:literal>
                </emma:interpretation>
                <emma:interpretation id="interp146" emma:lang="" emma:confidence="0">
                  <emma:literal>.</emma:literal>
                </emma:interpretation>
                <emma:interpretation id="interp147" emma:lang="" emma:confidence="0">
                  <emma:literal>A</emma:literal>
                </emma:interpretation>
                <emma:interpretation id="interp148" emma:lang="" emma:confidence="0">
                  <emma:literal>9</emma:literal>
                </emma:interpretation>
                <emma:interpretation id="interp149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123657.2598">6526 8944 576 0,'7'-9'51'0,"1"-7"-41"15,2 7-10-15,-3-7 0 0,4 4 94 0,-4-4 17 16,0-3 3-16,0 3 1 0,-4-2-31 15,-3 5-7-15,4-3-1 0,-4 1 0 0,-7 2 15 0,3-2 2 16,4 5 1-16,-7-6 0 0,4 7-2 0,-8 0-1 16,4-1 0-16,0 1 0 0,0 3-32 0,-4 2-7 15,1-2 0-15,-1 3-1 0,1 3-35 0,-1 0-8 16,1 0 0-16,-5 3-8 0,5 3 0 0,-4 4 0 16,0-1 0-16,0 1 0 0,-1 8 0 0,1-2 0 15,0 12 0-15,-3-3 0 0,-1 4 0 0,0 5-9 16,1 10 9-16,2 3-8 0,5-6 8 0,-1-4 0 15,1 11 0-15,6-8 0 0,4-2 0 0,0-4 0 16,4-5 0-16,-1-1 0 0,4 3 8 0,0-12-8 16,-3-6 8-16,3 2-8 0,0-5 9 0,-3-10-9 15,-4 0 12-15,0 0-12 0,7 0 27 0,3-10-2 16,1 1 0-16,-4-7 0 0,3-3-1 0,5 1-1 0,-5-8 0 0,4-2 0 16,-3 3-4-16,3-9-1 0,-3 2 0 0,3-2 0 15,-4-10 4-15,1 9 1 0,-1-2 0 0,4 2 0 16,1 1-23-16,-1 15 0 0,-4-6 0 0,1 12 0 15,-1 4 16-15,1 3 0 0,0 6-1 0,-1 9 0 16,1 0-15-16,-1 7 0 0,-3 12 0 0,4-3 0 16,7-6 0-16,-4 10 0 0,0 2 0 0,4 0 0 15,-1 4-85-15,1-1-20 0,-1 1-4 0</inkml:trace>
        </inkml:traceGroup>
        <inkml:traceGroup>
          <inkml:annotationXML>
            <emma:emma xmlns:emma="http://www.w3.org/2003/04/emma" version="1.0">
              <emma:interpretation id="{2910CB76-35D8-4AC8-9D65-6D99F705E759}" emma:medium="tactile" emma:mode="ink">
                <msink:context xmlns:msink="http://schemas.microsoft.com/ink/2010/main" type="inkWord" rotatedBoundingBox="8777,8438 9889,8354 9946,9111 8833,9195"/>
              </emma:interpretation>
              <emma:one-of disjunction-type="recognition" id="oneOf30">
                <emma:interpretation id="interp150" emma:lang="" emma:confidence="0.5">
                  <emma:literal>solution.</emma:literal>
                </emma:interpretation>
                <emma:interpretation id="interp151" emma:lang="" emma:confidence="0.5">
                  <emma:literal>solution -</emma:literal>
                </emma:interpretation>
                <emma:interpretation id="interp152" emma:lang="" emma:confidence="0">
                  <emma:literal>Solution -</emma:literal>
                </emma:interpretation>
                <emma:interpretation id="interp153" emma:lang="" emma:confidence="0">
                  <emma:literal>solutions -</emma:literal>
                </emma:interpretation>
                <emma:interpretation id="interp154" emma:lang="" emma:confidence="0">
                  <emma:literal>solvation -</emma:literal>
                </emma:interpretation>
              </emma:one-of>
            </emma:emma>
          </inkml:annotationXML>
          <inkml:trace contextRef="#ctx0" brushRef="#br0" timeOffset="124516.4319">9133 8571 1152 0,'0'-3'102'0,"-3"-13"-82"16,-1 7-20-16,1-7 0 0,-4 4 106 0,3-4 17 15,-3 0 3-15,0-2 1 0,0 8-43 0,0 1-8 16,-4-7-1-16,1 13-1 0,-4-3-48 0,3 6-10 16,-6 0-1-16,2 0-1 0,-2 9-14 0,-1-3-10 0,1 4 2 0,-1-1 0 15,-3 7 8-15,3-4 0 0,4 4 0 16,0 0-8-16,-4-4 8 0,4 7 0 0,7-3 0 0,3 3 0 15,1-4 0-15,6 4 0 0,-3-3 0 0,11 3-8 16,0-1 8-16,-1 1 0 0,4-3 0 0,0 3 0 16,8-4 0-16,-5 4 0 0,4 0 0 0,1 0 0 15,-5 0 0-15,4-4 0 0,-3 4 0 0,-4 0 0 16,0 0 0-16,4-4 8 0,-4 4-8 0,-3-9 11 16,-1 5 17-16,-3-5 3 0,0-1 1 0,0 1 0 15,-3 5 4-15,-1-2 0 0,-3-4 1 0,0 7 0 16,-3 0-13-16,-1-4-4 0,-3-2 0 0,-3 5 0 15,-1-5-8-15,-3 5-1 0,0-5-1 0,-4-1 0 0,-3 1-10 16,0-1 0-16,-4 0 9 0,1-2-9 16,-5-4-26-16,1 6-10 0,3 1-1 0,1-4-613 15,3 3-122-15</inkml:trace>
          <inkml:trace contextRef="#ctx0" brushRef="#br0" timeOffset="125031.9364">9719 8831 1094 0,'0'0'48'0,"0"-9"11"0,4 6-47 0,-1-3-12 0,-3 6 0 0,0 0 0 15,0 0 64-15,0 0 12 0,0 0 1 0,0 0 1 16,-3-3-49-16,3 3-9 0,-4 0-3 0,4 0 0 16,-7 0-1-16,0 0 0 0,0 0 0 0,0 3 0 15,0-3 20-15,0 9 3 0,3-3 1 0,-3-3 0 16,0 4 4-16,0-4 2 0,3 9 0 0,1-2 0 16,-1-1-30-16,1 4-5 0,-1 2-2 0,1 4 0 15,3 0-9-15,0-3 0 0,0 3 0 0,0-4 0 16,0-2 0-16,3 2 0 0,1-5 0 0,-4 6 0 15,0-16 0-15,7 3 0 0,-4 6 11 0,-3-9-11 16,0 0 18-16,8 10-2 0,2-10-1 0,1 0 0 16,-1 0-7-16,1 0 0 0,3-10-8 0,4 7 12 0,-4-6-12 0,3-7 0 15,-3 6 0-15,4 1 0 0,3-7 0 0,-3 7 0 16,-4-10 0-16,0 4 0 0,0-4 0 0,0 6 0 16,-7-9 0-16,4 3 9 0,-4 1 13 0,0-1 2 15,-7 0 1-15,-3 0 0 0,6-3 4 0,-3 3 1 16,-7 1 0-16,0-1 0 0,3 0 9 0,-3 3 1 15,0 1 1-15,0 5 0 0,-3-2-29 0,-1 2-12 16,-3 4 11-16,0-3-11 0,0 9 0 0,0 0 0 16,0 0 0-16,-4 9 0 15,0-3-45-15,1 7-3 0,-8-4 0 0,4 1-920 0</inkml:trace>
        </inkml:traceGroup>
        <inkml:traceGroup>
          <inkml:annotationXML>
            <emma:emma xmlns:emma="http://www.w3.org/2003/04/emma" version="1.0">
              <emma:interpretation id="{407EFB41-DB6C-4FE9-BB55-04855CBA337B}" emma:medium="tactile" emma:mode="ink">
                <msink:context xmlns:msink="http://schemas.microsoft.com/ink/2010/main" type="inkWord" rotatedBoundingBox="10454,7860 13042,7665 13127,8799 10540,8994"/>
              </emma:interpretation>
            </emma:emma>
          </inkml:annotationXML>
          <inkml:trace contextRef="#ctx0" brushRef="#br0" timeOffset="125531.8182">10509 8088 1335 0,'-3'-15'59'0,"-1"5"13"0,-3 1-58 0,7 6-14 15,4-7 0-15,-4-2 0 0,-7 2 73 0,3 7 12 16,8-3 3-16,3 3 0 0,0-4-13 0,-7 7-3 16,3-9 0-16,4 6 0 0,7-3-22 0,-14 6-5 15,0 0-1-15,0 0 0 0,11-7-7 0,-11 7-1 16,0 0-1-16,0 0 0 0,0 7-8 0,4 8-2 16,3-2 0-16,-7 6 0 0,-4 6-1 0,1 9 0 15,10 1 0-15,-7 2 0 0,-7 7 23 0,-1 3 4 16,12 13 1-16,-4-4 0 0,0-2-32 0,0-1-7 15,-4 0-1-15,4 1 0 0,11-4-12 0,-7-9 0 0,-11 2 0 0,10-8 0 16,4 3 0-16,-3-4 0 0,-8-9 0 0,1 3-10 31,-1-3-118-31,1-6-23 0,6-3-5 0,-6-7-516 0,-5 1-104 0</inkml:trace>
          <inkml:trace contextRef="#ctx0" brushRef="#br0" timeOffset="125953.5943">11109 8374 1825 0,'0'0'40'0,"0"0"8"0,0 0 1 0,0 0 3 0,0 0-41 0,3 9-11 15,-3 0 0-15,0 1 0 0,0 9 27 0,4-4 3 16,3 14 1-16,-3-4 0 0,-4 9 1 0,3-6 1 16,4 7 0-16,0-7 0 0,-3 7-12 0,3-7-2 15,-4 0-1-15,4-3 0 0,4-6 9 0,0 0 1 16,-11-10 1-16,7 7 0 0,7-7 4 0,-7 1 1 15,-7-10 0-15,7 6 0 0,0-3 6 0,0-3 2 16,4 0 0-16,-8-9 0 0,1 6-3 0,3-13-1 0,7 0 0 16,-4 4 0-16,-6-7-13 0,3-6-2 0,7 6-1 0,0-12 0 15,0 2-14-15,-3-5-8 0,-1 2 10 0,5-8-10 16,6 11 0-16,-11-5 0 0,-3 6 0 0,4 0 0 16,7 2 0-16,-8 1-18 0,-17 13 2 0,7-4 1 31,11 0-113-31,-4 7-24 0,-7 0-4 0,-4 6 0 0</inkml:trace>
          <inkml:trace contextRef="#ctx0" brushRef="#br0" timeOffset="126281.6416">11815 8358 1450 0,'0'0'32'0,"0"0"6"0,0 0 2 0,7-3 1 0,-4-3-33 0,4-4-8 15,0 7 0-15,4-3 0 0,-1-4 88 0,4 10 16 16,1-6 4-16,-1-3 0 0,3 6-26 0,1-7-5 15,7 4-1-15,-1-4 0 0,1 1-30 0,0 3-6 16,3-4-2-16,0 7 0 0,4-3-29 0,-4-3-9 0,0 5 0 16,-3-2 0-16,0-3 0 0,-4 2 0 15,0 4 0-15,0-3 0 16,-7-3-34-16,4 6-7 0,-4-4-2 0,-3 4-914 0</inkml:trace>
          <inkml:trace contextRef="#ctx0" brushRef="#br0" timeOffset="126609.6889">12121 7740 1638 0,'0'0'36'0,"0"0"7"0,0 0 1 0,4 0 3 0,-4 0-38 0,0 0-9 15,0 0 0-15,7-6 0 0,-7 6 88 0,0 0 16 16,7 6 4-16,0 10 0 0,0-4-38 0,0 7-7 16,-3 6-2-16,-1 10 0 0,1 2 5 0,-4 4 1 15,0 0 0-15,-7 9 0 0,3-3-3 0,-6 7 0 16,3 5 0-16,-4-2 0 0,-3 5-41 0,3-2-9 16,-3-7-2-16,4 4 0 0,-1-7-12 0,0-3 0 15,8-3 0-15,-4 3 0 0,-4-13-9 0,4 4-2 16,-3-4 0-16,3 1 0 15,0-7-93-15,3-3-20 0,-3 0-3 0,3-12-953 0</inkml:trace>
          <inkml:trace contextRef="#ctx0" brushRef="#br0" timeOffset="126944.4935">12848 8499 1220 0,'4'-9'27'0,"-1"2"5"0,1-2 2 0,-1 0 0 0,4-1-34 0,-3 7 0 15,6-9 0-15,-3 2 0 0,1 7 0 0,-1-3-12 16,-7 6 0-16,0 0 0 0,3-3 12 0,-3 3 16 15,0 0-3-15,0 0-1 0,0 0 84 0,0 0 16 16,-3 3 3-16,-1 12 1 0,1-5-4 0,-1 9 0 16,0-1 0-16,-3 7 0 0,4 4-32 0,-4-4-8 15,3-6 0-15,1 6-1 0,-1 3-32 0,1-3-7 32,3-6 0-32,-4 6-1 0,4-13-7 0,0 4-2 0,-3-6 0 0,3-1 0 15,-4 0-110-15,4-9-23 16,0 0-4-16</inkml:trace>
          <inkml:trace contextRef="#ctx0" brushRef="#br0" timeOffset="127100.7072">12986 7875 2052 0,'0'0'91'0,"0"0"18"0,3-9-87 0,1 9-22 16,6-7 0-16,-3 14 0 15,1 2-120-15,2-3-28 0,11 7-5 16,-10-4-604-16</inkml:trace>
        </inkml:traceGroup>
        <inkml:traceGroup>
          <inkml:annotationXML>
            <emma:emma xmlns:emma="http://www.w3.org/2003/04/emma" version="1.0">
              <emma:interpretation id="{DF7D2BE1-FC32-4121-911C-5BB7B7316B06}" emma:medium="tactile" emma:mode="ink">
                <msink:context xmlns:msink="http://schemas.microsoft.com/ink/2010/main" type="inkWord" rotatedBoundingBox="13632,8204 15069,8096 15108,8622 13672,8730"/>
              </emma:interpretation>
            </emma:emma>
          </inkml:annotationXML>
          <inkml:trace contextRef="#ctx0" brushRef="#br0" timeOffset="127725.5604">13649 8349 1267 0,'4'-10'112'0,"-1"1"-89"0,1-1-23 0,-4 4 0 16,3-3 88-16,4-4 14 0,0 4 2 0,0-7 1 0,-3 7-33 0,3-7-8 15,0 7 0-15,0-1-1 0,-4 1-18 0,5-1-3 16,-5 4-1-16,-3 6 0 0,0 0-31 0,0 0-10 15,0 0 0-15,0 0 0 0,0 0 12 0,-3 6-4 16,-1 13 0-16,-3-9-8 0,3 8 27 0,1-2-2 16,-4 12 0-16,0-9 0 0,3 6 11 0,-3 0 3 15,0 3 0-15,4 1 0 0,3 5-15 0,0-6-4 16,-4 7 0-16,4-1 0 0,0-5-4 0,0-4-2 16,4 3 0-16,-1-9 0 0,4 0 5 0,0-4 1 15,0 1 0-15,4-7 0 0,-1-6-20 0,1 7 0 16,3-10 0-16,-3 0 0 0,6-3 0 0,-2-4 8 15,2 4-8-15,1-6 0 16,-1-7-21-16,1 1-11 0,0 2-3 0,-4-6 0 0,-4-6 35 0,5 9 0 0,-5-6 0 16,1-9 0-16,-4 3 0 0,-4-7 0 0,1-2 0 0,-1 2 0 15,-3 1 8-15,-3 6-8 0,-1-1 0 0,-3 1 0 16,4 9 0-16,-8-3 0 0,4 10 0 0,-4-4 0 16,1 7 22-16,-4-1 8 0,0 4 2 0,0 6 0 31,-1 0-52-31,1 0-9 0,-7 6-3 0,0 4 0 0,-4 5-87 0,4-2-17 0,3 6-4 15,-3 3-1-15</inkml:trace>
          <inkml:trace contextRef="#ctx0" brushRef="#br0" timeOffset="128178.5791">14400 8223 1638 0,'0'0'72'0,"4"-3"16"0,3-3-71 0,-3 6-17 16,3 0 0-16,0 0 0 0,0 6 70 0,0-3 10 16,-4 7 3-16,4-1 0 0,-3 7 5 0,3 2 0 15,-4 1 1-15,1 6 0 0,-1 4-38 0,1-1-8 16,-4 6-2-16,0 1 0 0,0-7 2 0,0-3 0 15,0 3 0-15,0-3 0 0,-4-6-25 0,1 6-5 0,3-12-1 0,0 3 0 16,-4-7 16-16,4 0 4 16,0-9 0-16,0 0 0 0,0 0-20 0,0 10-3 15,0-10-1-15,0 0 0 0,0 0 7 0,11-3 1 0,-4-7 0 0,4-5 0 16,-1-1 19-16,4-6 4 0,4-13 1 0,0 7 0 16,3-6-40-16,7-1 0 0,0-9 0 0,8 7 0 31,-8 2-20-31,7 7-9 0,0-7-2 0,1 10 0 0,-5 7 31 0,-2 5 0 0,-5-3 0 0,-3 10 0 15,-3 3 0-15,0-3 0 0,-4 12 0 0,0 3 0 16,0-6 20-16,-3 13 9 0,-1-6 3 0,1 5 0 16,-1-2-32-16,-3 12 0 0,4-6 0 0,-4-1 0 15,0 8-20-15,0-8-9 0,0 7-3 0,0-6 0 16,0 6-92-16,-3-6-20 0,-1 0-3 0,1 0-964 16</inkml:trace>
        </inkml:traceGroup>
        <inkml:traceGroup>
          <inkml:annotationXML>
            <emma:emma xmlns:emma="http://www.w3.org/2003/04/emma" version="1.0">
              <emma:interpretation id="{02BE75E7-9E0D-4639-8488-B2FCC4568430}" emma:medium="tactile" emma:mode="ink">
                <msink:context xmlns:msink="http://schemas.microsoft.com/ink/2010/main" type="inkWord" rotatedBoundingBox="16991,8447 17063,8442 17065,8459 16993,8465"/>
              </emma:interpretation>
            </emma:emma>
          </inkml:annotationXML>
          <inkml:trace contextRef="#ctx0" brushRef="#br0" timeOffset="128580.7191">16993 8465 2602 0,'0'0'57'0,"4"0"12"0,-1-10 3 0,1 10 1 0,3-9-58 0,0 9-15 0,4 0 0 0,3 0 0 16,-4 0-150-1,1 0-33-15</inkml:trace>
        </inkml:traceGroup>
      </inkml:traceGroup>
    </inkml:traceGroup>
    <inkml:traceGroup>
      <inkml:annotationXML>
        <emma:emma xmlns:emma="http://www.w3.org/2003/04/emma" version="1.0">
          <emma:interpretation id="{F1930472-4EB3-4EAB-B445-ECCFECE44D64}" emma:medium="tactile" emma:mode="ink">
            <msink:context xmlns:msink="http://schemas.microsoft.com/ink/2010/main" type="paragraph" rotatedBoundingBox="3013,10922 30692,8983 30818,10775 3138,12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30F213-FD4C-44DD-A4C4-B74FFF3282B8}" emma:medium="tactile" emma:mode="ink">
              <msink:context xmlns:msink="http://schemas.microsoft.com/ink/2010/main" type="line" rotatedBoundingBox="3013,10922 30692,8983 30818,10775 3138,12714"/>
            </emma:interpretation>
          </emma:emma>
        </inkml:annotationXML>
        <inkml:traceGroup>
          <inkml:annotationXML>
            <emma:emma xmlns:emma="http://www.w3.org/2003/04/emma" version="1.0">
              <emma:interpretation id="{0459ACC6-73E6-4D75-8744-DCE85A27086E}" emma:medium="tactile" emma:mode="ink">
                <msink:context xmlns:msink="http://schemas.microsoft.com/ink/2010/main" type="inkWord" rotatedBoundingBox="3050,11450 4668,11337 4755,12587 3138,12700"/>
              </emma:interpretation>
              <emma:one-of disjunction-type="recognition" id="oneOf31">
                <emma:interpretation id="interp155" emma:lang="" emma:confidence="1">
                  <emma:literal>In</emma:literal>
                </emma:interpretation>
                <emma:interpretation id="interp156" emma:lang="" emma:confidence="0">
                  <emma:literal>IN</emma:literal>
                </emma:interpretation>
                <emma:interpretation id="interp157" emma:lang="" emma:confidence="0">
                  <emma:literal>'In</emma:literal>
                </emma:interpretation>
                <emma:interpretation id="interp158" emma:lang="" emma:confidence="0">
                  <emma:literal>Irr</emma:literal>
                </emma:interpretation>
                <emma:interpretation id="interp159" emma:lang="" emma:confidence="0">
                  <emma:literal>I,</emma:literal>
                </emma:interpretation>
              </emma:one-of>
            </emma:emma>
          </inkml:annotationXML>
          <inkml:trace contextRef="#ctx0" brushRef="#br0" timeOffset="143551.6832">3676 11622 1443 0,'0'0'64'0,"0"-6"13"0,-7-3-61 0,7-1-16 16,0 1 0-16,-4-1 0 0,4 1 49 0,-7 0 7 15,7-1 2-15,-3 1 0 0,-1-7-11 0,4 7-3 16,0-1 0-16,0 4 0 0,0-3-14 0,-7-1-3 15,7 1-1-15,0-1 0 0,0 1 25 0,-3 0 5 16,3-1 0-16,0 4 1 0,0-3-5 0,0 5-2 16,0-2 0-16,0 6 0 0,0 0-25 0,0 0-5 15,0 0 0-15,0 0-1 0,0 0-11 0,0 10-8 0,0-1 9 16,0 7-9-16,-7 2 24 0,7 1-2 16,-4 6 0-16,4 10 0 0,-3-7 2 0,3 10 0 15,-4 2 0-15,4 4 0 0,-3-3 1 0,3 9 1 16,-4-6 0-16,4 3 0 0,0-3-4 0,0 3-1 0,-7-3 0 15,7 0 0-15,0 0-9 0,-4-7-3 0,1 4 0 0,3-3 0 16,-4-4-9-16,1-5 12 0,-1-1-12 0,4 3 12 16,-10-9-12-16,10 3 8 0,-11-6-8 0,4 6 8 15,0-6-20-15,0 0-4 0,0-10 0 0,-4 7-1 16,1-7-142 0,-1 1-28-16,1-4-5 0,6-6-822 0</inkml:trace>
          <inkml:trace contextRef="#ctx0" brushRef="#br0" timeOffset="143926.4693">3066 11616 1353 0,'0'0'60'0,"-4"0"12"0,4-9-57 0,0 6-15 16,4-7 0-16,-8 4 0 0,4-4 71 0,0 7 11 15,0 3 2-15,4-6 1 0,-4-3-11 0,3 9-2 16,4 0-1-16,4-7 0 0,-11 7-27 0,14 0-4 16,-3 0-2-16,-1 0 0 0,15 0-4 0,-8-3-1 15,1 3 0-15,10-6 0 0,0 3 8 0,4-3 2 0,0 2 0 0,10-2 0 16,1-3-1-16,6-1 0 15,-3 1 0-15,3 0 0 0,1-1-42 0,-4 1 0 0,3-1 0 16,0 4 0-16,-10-3 0 0,0 9 0 0,3-7 9 0,-6 7-1 16,-1 0-8-16,0 0 0 0,-3 7 0 15,3-7 0-15,-10 3 0 0,0-3 0 0,3 6-11 0,-14-6 11 16,4 6 0-16,-1-3 0 0,-6 4 0 0,-1-4 10 31,4 6-140-31,-7-2-28 0,-3-4-6 0,-4-3-775 0</inkml:trace>
          <inkml:trace contextRef="#ctx0" brushRef="#br0" timeOffset="144488.8561">3221 12695 921 0,'0'0'82'0,"0"0"-66"0,0 0-16 0,0-10 0 15,3 7 121-15,-3 3 21 16,7-9 4-16,-7 9 1 0,0-13-19 0,0 10-3 0,0 3-1 0,0 0 0 16,0 0-59-16,0 0-12 0,0 0-2 0,0 0-1 15,0 0-34-15,0 0-6 0,0 0-2 0,0 0 0 16,0 0 0-16,0 0 0 0,7-6 0 0,-7 6 0 15,8 0 6-15,2 0 1 0,-10 0 0 0,4 0 0 16,3 6 12-16,0-6 2 0,0-6 1 0,3 6 0 0,-3 0 8 0,4 0 2 16,7 0 0-16,-4-3 0 0,0-4-9 0,0 4-2 15,4-3 0-15,-1 6 0 0,4-9 15 0,1 6 4 16,2-4 0-16,1 1 0 0,3 3-39 0,-3 3-9 16,0-6 0-16,-4 6 0 0,0-4 8 0,4-2-8 15,-8 6 12-15,4 0-4 0,-6-3-8 0,2 3-9 16,-3 3 9-16,0-3-13 0,1-3 13 0,2 3 0 15,1-6 0-15,-4 6 0 16,4-3-46-16,-4-4-3 0,7 4-1 0,-7-3-724 16,0 3-145-16</inkml:trace>
          <inkml:trace contextRef="#ctx0" brushRef="#br0" timeOffset="145223.0226">4138 12077 460 0,'7'-16'41'0,"-7"7"-33"16,4 0-8-16,3-1 0 0,-4 1 199 0,8-1 37 15,-1 1 8-15,-3 3 2 0,11-4-143 0,-7 10-29 16,-1 0-6-16,8 0 0 0,3 10-37 0,-7-4-7 15,7 6-2-15,-7 4 0 0,8 9 4 0,-8-3 1 0,3 10 0 0,-6-4 0 16,-4 9 20-16,-3 4 4 0,3-3 1 0,-14-1 0 16,3 4-8-16,-3-9 0 0,0 2-1 0,0 1 0 15,-4-7-4-15,1-3-1 0,3 3 0 0,0-9 0 16,3-3-14-16,-7-7-2 0,4 7-1 0,4-7 0 16,3-9-2-16,0 0-1 0,0 0 0 0,0 0 0 15,-4-9 2-15,4-7 0 0,4 0 0 0,-1-3 0 16,1-9-11-16,10 3-1 0,-3-3-8 0,-1-10 12 15,8-2-12-15,-4 2 8 0,7-6-8 0,0-3 0 16,4 3 13-16,-4 0-3 0,7 7-1 0,1-4 0 16,-5 13-9-16,1 9 0 0,-4 0 0 0,-3 3 8 15,-1 16 7-15,1-3 1 0,-4 6 0 0,-7 7 0 16,4-1-4-16,-4 7-1 0,3 3 0 0,-6 9 0 0,3-3 11 16,-7 3 2-16,7-3 1 0,-7 10 0 0,0-7-25 0,7 6 0 15,-7-5 0-15,0-1 0 0,0-3-13 0,4-6-8 16,-1 6-2-16,1-6 0 15,3 6-175-15,0-6-35 0</inkml:trace>
        </inkml:traceGroup>
        <inkml:traceGroup>
          <inkml:annotationXML>
            <emma:emma xmlns:emma="http://www.w3.org/2003/04/emma" version="1.0">
              <emma:interpretation id="{975FC60F-6895-43E8-9BAA-BBF275580F7E}" emma:medium="tactile" emma:mode="ink">
                <msink:context xmlns:msink="http://schemas.microsoft.com/ink/2010/main" type="inkWord" rotatedBoundingBox="5796,10812 8227,10642 8342,12288 5911,12458"/>
              </emma:interpretation>
              <emma:one-of disjunction-type="recognition" id="oneOf32">
                <emma:interpretation id="interp160" emma:lang="" emma:confidence="1">
                  <emma:literal>other</emma:literal>
                </emma:interpretation>
                <emma:interpretation id="interp161" emma:lang="" emma:confidence="0">
                  <emma:literal>Other</emma:literal>
                </emma:interpretation>
                <emma:interpretation id="interp162" emma:lang="" emma:confidence="0">
                  <emma:literal>otter</emma:literal>
                </emma:interpretation>
                <emma:interpretation id="interp163" emma:lang="" emma:confidence="0">
                  <emma:literal>orthel</emma:literal>
                </emma:interpretation>
                <emma:interpretation id="interp164" emma:lang="" emma:confidence="0">
                  <emma:literal>others</emma:literal>
                </emma:interpretation>
              </emma:one-of>
            </emma:emma>
          </inkml:annotationXML>
          <inkml:trace contextRef="#ctx0" brushRef="#br0" timeOffset="145910.3594">6036 11795 1094 0,'0'0'97'0,"-4"-3"-77"16,1-4-20-16,-1-2 0 0,-3 6 108 0,4-7 19 15,-1 4 3-15,4-3 1 0,0 3-28 0,0 6-6 16,0 0-1-16,0 0 0 0,0 0-44 0,0 0-10 16,0 0-2-16,0 0 0 0,0 0-22 0,-7 12-5 15,0 7-1-15,-3 0 0 0,-4 6 4 0,6-3 0 16,-2 12 0-16,3 1 0 0,-4 9 13 0,1-7 3 15,3 1 1-15,0 6 0 0,0 0-9 0,3-10-1 16,0 4-1-16,1-4 0 0,6-5-11 0,1-4-3 0,-4 0 0 0,4-7 0 16,-1-2-8-16,1-3 0 0,-1-4 0 0,1 1 0 15,3-4 8-15,0-6-8 0,0 0 0 0,3 0 8 16,1-6-8-16,3-4 10 0,4 1-10 0,-1-4 10 16,-3-3-2-16,1-2-8 0,2-7 12 0,4 6-4 15,-3-6 4-15,3 0 1 0,-7 3 0 0,4-3 0 16,-4-10 2-16,0 7 0 0,-7 0 0 0,4-7 0 15,-8 10 1-15,1 3 1 0,-11-3 0 0,3 6 0 16,-6 0-17-16,3-3 0 0,-7 10 0 0,3-4 0 16,-3 7 20-16,0-7 0 0,0 7 0 0,-4 6 0 15,4-7-20-15,0 4-9 0,0 6 1 0,-4 0 0 16,7 0-74-16,-3 0-14 0,4 6-4 16,-1-3-976-16</inkml:trace>
          <inkml:trace contextRef="#ctx0" brushRef="#br0" timeOffset="146222.7916">6593 11666 2257 0,'0'0'49'0,"0"0"11"0,0 0 1 0,0 0 3 0,0 0-51 0,0 0-13 16,0 0 0-16,0 0 0 0,0 0 0 0,0 0 0 0,7-6 0 16,4 6 0-16,-11 0 0 0,11-9 0 0,3 5 0 0,3-2 0 15,5 3 0-15,-1-3 0 0,3-4 0 16,5 4 0-16,-5 3 0 0,1-3-12 0,0 3 3 0,-1-4 0 16,-2 4 9-16,-1-3 0 0,0 6 0 0,-3 0 0 15,-1 0 0-15,1 0 0 0,-4 0 0 0,-3 0 0 31,-1 0-91-31,-3 0-22 0,4 0-5 0,-11 0-755 0</inkml:trace>
          <inkml:trace contextRef="#ctx0" brushRef="#br0" timeOffset="146503.9877">6883 11221 2001 0,'3'-16'44'0,"-3"13"8"0,0-6 3 0,0 2 2 0,0-2-45 0,0 9-12 16,0 0 0-16,0 0 0 0,0 0 32 0,0 9 5 15,0 1 1-15,-7 6 0 0,0 2-21 0,0 11-4 16,-4 2-1-16,1 0 0 0,-1 10 17 0,-3 3 3 16,0-3 1-16,0 12 0 0,-7 7-10 0,3-4-3 15,-7 4 0-15,4-4 0 0,0 4 20 0,0-4 3 16,0 4 1-16,3-7 0 0,8 0-33 0,-1-6-11 15,-7 7 0-15,4-10 9 0,0-1-9 0,0 1 0 16,3-9 0-16,-3-4 0 16,4 4-73-16,-1-10-11 0,1 0-1 0,-1-3-955 0</inkml:trace>
          <inkml:trace contextRef="#ctx0" brushRef="#br0" timeOffset="147416.7701">7437 10794 1792 0,'7'-18'40'0,"-4"8"8"0,4-5 1 0,-3 5 1 0,3-2-40 0,-4-4-10 15,4 7 0-15,0 2 0 0,0 4 28 0,-7 3 3 16,0 0 1-16,0 0 0 0,0 10 8 0,0 5 1 15,0 4 1-15,-7 0 0 0,4 9-6 0,-1 7-2 16,-6-1 0-16,3 4 0 0,0 12 6 0,-4-3 0 16,-3 6 1-16,0 10 0 0,-4-10 3 0,1 10 0 15,-1-10 0-15,-3 10 0 0,-4 0-26 0,0-1-5 16,1 1-1-16,-1 0 0 0,4-4-2 0,-4-2-1 16,4-4 0-16,0-3 0 0,0-3-9 0,-1 0 0 15,-2-3 9-15,3-3-9 0,-1-10 0 0,1 4 0 16,0-10 0-16,3 3 0 0,4-9 0 0,0-3 8 15,7-7-8-15,-3 1 0 0,-1-4 0 0,4-3 0 16,7-3 0-16,0 0 0 0,-4-9 0 0,4-7-12 16,0 3 2-16,4-5 0 0,7-8 10 0,-1 11-8 15,1-4 8-15,3-6-8 0,0 6 8 0,4 7-10 16,-1-4 10-16,1-3-10 0,3 10 10 0,-3-7 0 0,3 7 0 16,-7 5 0-16,4-2 0 0,-1 6 0 0,1 0 0 0,0 0 0 15,-1 6 0-15,1-2 0 0,-1 5 0 0,1 7 0 16,-4-7 0-16,4 4-12 0,-1 2 4 0,-2 4 0 31,2-3-20-31,1-7-3 0,-1 1-1 0,1-1 0 0,0 0 20 0,-1-2 3 0,1-7 1 0,3 0 0 16,-3 0 8-16,3-7 0 0,4 4 0 0,-1-3 8 15,1-3-8-15,0-7 0 0,3 6 0 0,-7 1 0 16,0-3 0-16,1-4 0 0,-5 6 0 0,1-5 0 16,3 2 0-16,0-2 8 0,-7-4-8 0,0 9 8 15,0-5-8-15,1-4 0 0,-5 0 0 0,-3 3 0 0,0-3 0 16,0 1 0-16,-3 2 0 0,-1 7 0 0,1-10 0 15,-4 9 0-15,0-5 0 0,0 5 0 16,-4 1 0-16,1-1 0 0,-1 7 0 0,-3-3 0 16,0-3 0-16,0 9 0 0,-3-7 0 0,3 7 0 0,-8 7 0 15,1-7 9-15,0 9-9 0,0 0 10 0,3 7-10 0,-3-3 0 0,0 2 0 0,-3 4 0 16,3 0 0-16,-4 6 0 0,7 0 0 0,-3-3 0 16,4 9 0-16,3-9-9 0,-1 10 9 0,5-10-10 15,-1 9 10-15,4-9 0 0,4 3 10 0,-1 0-10 16,1-6 0-16,0 0 0 0,3 0 0 0,3-4 0 15,-3-5 0-15,4 5 0 0,3-11 0 0,-3 5 0 16,-1-9 0-16,1 0 8 0,3 0-8 0,0-3 0 16,4-7 0-16,-1 4 0 0,4-10 0 0,4 4-10 15,0-4 34-15,-1-9 6 0,1 6 2 0,0 1 0 0,0-8-20 0,-1 5-3 16,1-5-1-16,0 8 0 0,-1-7-8 0,-3 9 0 16,1 3 0-16,-1 4 8 0,-4-1 8 0,1 4 2 15,-4 3 0-15,0-3 0 0,-3 6-18 0,3 6 10 16,-3-3-10-16,-4 7 8 0,3-4 20 0,-6 6 3 15,-1-5 1-15,4 12 0 0,-3-10-32 0,-1 7 0 16,4-4 0-16,-3 4 0 0,-4 0 0 0,0-4 0 16,3-3 0-16,5 1 0 0,-1 6 0 0,0-7 0 15,0 0 0-15,0 1 0 16,3-4-90-16,4 3-24 0,-7-5-5 0,4 2-1 0</inkml:trace>
        </inkml:traceGroup>
        <inkml:traceGroup>
          <inkml:annotationXML>
            <emma:emma xmlns:emma="http://www.w3.org/2003/04/emma" version="1.0">
              <emma:interpretation id="{5170D622-AA40-490A-AB7F-0B7D3680646D}" emma:medium="tactile" emma:mode="ink">
                <msink:context xmlns:msink="http://schemas.microsoft.com/ink/2010/main" type="inkWord" rotatedBoundingBox="9142,10823 12040,10620 12132,11923 9234,12126"/>
              </emma:interpretation>
              <emma:one-of disjunction-type="recognition" id="oneOf33">
                <emma:interpretation id="interp165" emma:lang="" emma:confidence="1">
                  <emma:literal>words</emma:literal>
                </emma:interpretation>
                <emma:interpretation id="interp166" emma:lang="" emma:confidence="0">
                  <emma:literal>word's</emma:literal>
                </emma:interpretation>
                <emma:interpretation id="interp167" emma:lang="" emma:confidence="0">
                  <emma:literal>word</emma:literal>
                </emma:interpretation>
                <emma:interpretation id="interp168" emma:lang="" emma:confidence="0">
                  <emma:literal>worlds</emma:literal>
                </emma:interpretation>
                <emma:interpretation id="interp169" emma:lang="" emma:confidence="0">
                  <emma:literal>wordy</emma:literal>
                </emma:interpretation>
              </emma:one-of>
            </emma:emma>
          </inkml:annotationXML>
          <inkml:trace contextRef="#ctx0" brushRef="#br0" timeOffset="148525.8764">9204 11622 1558 0,'7'-15'69'0,"-3"12"15"0,-1-4-68 0,-3-2-16 16,4-1 0-16,-1 10 0 0,-3 0 82 0,0 0 13 16,0 0 2-16,7 7 1 0,-3-4-38 0,3 16-8 15,-4-4-2-15,-3 14 0 0,0 5-22 0,0 4-5 16,-3-4-1-16,-1 10 0 0,1-6-2 0,-1 6 0 15,4 0 0-15,-3-10 0 0,3 4-5 0,0-10-2 16,0-3 0-16,3 0 0 0,1-6 1 0,-1-3 0 16,-3-16 0-16,11 9 0 0,3-6 4 0,-3-3 1 0,3-3 0 0,0-13 0 15,0 1 12-15,0-4 2 0,4-3 1 0,-1-10 0 16,8 4-11-16,-4-6-3 0,-3 6 0 0,-1-7 0 16,-2-3-20-16,2 4 0 0,-3 6 0 0,0-7 0 15,0 10 25-15,-3-3 7 0,0 9 2 0,-4 10 0 16,0-7-34-16,0 13 0 0,-7 3 0 0,7 9 0 15,0 1 0-15,0 5 0 0,0 7 0 0,0 3 0 16,0 0 0-16,0 4 0 0,-3-4 0 0,-1-3 0 16,8 3 0-16,-4-6-19 0,0-1 3 0,0-2 0 15,0 0 16-15,0-4 0 0,0-2-8 0,0-4 8 16,-7-6 0-16,7 0 0 0,4 3 0 0,-1-6 0 16,-2 3 11-16,2-6-1 0,1-4 0 0,-1 1 0 0,1-4 12 0,-1-2 2 15,-3-1 1-15,4-3 0 0,0 0 1 0,3 1 0 16,-7-8 0-16,7 1 0 0,-4 7-6 0,5-11 0 15,-1 11-1-15,3-8 0 0,-3 8-19 0,1-1 0 16,-5 0 0-16,4 3 0 16,-3 7-41-16,-1 0-12 0,-6-7-3 0,3 16-1198 15</inkml:trace>
          <inkml:trace contextRef="#ctx0" brushRef="#br0" timeOffset="148932.0308">10164 11660 1857 0,'0'0'82'0,"0"0"18"0,-4 0-80 0,4 0-20 0,0 0 0 0,0 0 0 15,0 0 12-15,-4 6 0 0,1-3-1 0,-4 7 0 16,3 5 1-16,-3 4 1 0,0-3 0 0,0 3 0 16,0 6 8-16,0-6 2 0,0 9 0 0,0-9 0 15,0 6-23-15,0-6 0 0,3-1 0 0,1-2 0 16,3 0 11-16,0-4-3 0,3-2 0 0,-3-10 0 16,0 0-8-16,7 6 12 0,4-6-12 0,-4 0 12 15,4-6-2-15,-1 3 0 0,4-7 0 0,0-5 0 0,1 5 15 0,-1-6 3 16,0-2 1-16,3-1 0 0,1 0 7 0,0 0 2 15,-11-6 0-15,3 0 0 0,4-3 0 0,-3 0 0 16,0-7 0-16,-8 16 0 0,1-6-7 0,3 6-2 16,0 4 0-16,-4 5 0 0,-6 1-3 0,-1-1-1 15,4 1 0-15,0 9 0 0,-10 6-25 0,-1-3-9 16,-3 7 0-16,0-1 0 16,-7 10-90-16,-4-3-17 0,0 9-4 0,-3-6-939 0</inkml:trace>
          <inkml:trace contextRef="#ctx0" brushRef="#br0" timeOffset="149291.3499">10541 11563 2214 0,'14'0'48'0,"-7"6"11"0,-7-6 1 0,0 0 3 0,4 9-51 0,-1 1-12 0,4 6 0 0,-7-4 0 15,0 10 26-15,0-3 2 0,4 0 1 0,-4-1 0 16,-4 1-8-16,1 0-1 0,6-3-1 0,1 3 0 16,-4-4 7-16,0-5 2 0,0-1 0 0,0 0 0 15,0 1-7-15,0-10-1 0,0 9 0 0,0-9 0 0,7 7 20 16,-7-7 3-16,0 0 1 0,0 0 0 0,0 0-11 0,0 0-1 15,7-7-1-15,-4-2 0 0,-3-1 13 0,4-5 2 16,3 5 1-16,0-8 0 0,-3-1-33 0,3-6-6 16,3 6-8-16,4-9 11 0,0 3-11 0,-3-4-14 15,0 4 3-15,6-3 1 16,4 9-35-16,-3-6-7 0,-7 6-2 0,3 1-1218 16</inkml:trace>
          <inkml:trace contextRef="#ctx0" brushRef="#br0" timeOffset="150134.9029">11024 11444 1094 0,'7'-10'97'0,"0"4"-77"0,4 3-20 0,0-3 0 16,-1-4 12-16,1 1 0 0,10-1-1 0,-3 4 0 16,-8-3 4-16,4-1 1 0,-3 1 0 0,3-1 0 15,4 1 70-15,-8 0 14 0,-6 2 4 0,3-2 0 16,7 6 19-16,-11-4 4 0,-3-2 1 0,0 0 0 15,4 2-23-15,-4 4-4 0,-4-3-1 0,1 3 0 16,-8-7-38-16,8 4-8 0,3 6-2 0,0 0 0 16,-7-3-9-16,7 3-3 0,0 0 0 0,0 0 0 15,-7 3-32-15,0 3-8 0,0-2 0 0,3 5 0 16,-3 7 0-16,0 2 0 0,-11 1 0 0,4 6 0 16,4 10 0-16,-5-1 0 0,-2-2 0 0,-1 9 0 15,1-4-24-15,6-2-6 0,-7 9-2 0,4-10 0 16,-7-3 32-16,7 1 0 0,10-10 0 0,-3 3 0 0,-7 0 0 15,7-13 0-15,11 4 0 0,-1 0 0 0,1-7-8 0,-1-6 8 16,-3-3 0-16,7 7-9 0,11-14 9 0,-4 4 0 16,-3-3 0-16,-1-4 0 0,8-8 0 0,3 2-8 15,-7-3 8-15,7-6-12 0,4 3 12 0,-4-9 0 16,0 3 0-16,1-16 0 0,-5 6 0 0,1-6 0 16,7 0 0-16,-4 0 0 0,-4-9 0 0,1 0 0 15,10-4 10-15,0 4-10 0,-10 0 8 0,3-1-8 16,-3 1 0-16,3 0 0 0,4 6 0 0,-8 3 0 15,-13 0 0-15,6 9 0 0,5 1 26 0,-8 3 6 16,-7-1 0-16,0 13 1 0,0 1-33 0,0 2 0 16,-4 6 0-16,1 1 0 15,-12 0-20-15,5 9-7 0,10 0-1 0,0 0-1 0,-14 15 29 0,3-2-9 16,4 9 9-16,7-3 0 0,0 3 0 0,-7 3 0 16,-11 3 0-16,11 6-8 0,4 1 8 0,-1 3 0 0,-10 5 0 0,4-2 0 15,10 0 0-15,-7 3 11 0,-1 0-3 0,1 0 0 16,0 0-8-16,4-7 0 0,-1 7 0 0,1-9 0 15,-4 2 0-15,3-2 0 0,8 2 0 0,-4-2 0 16,-4-1 0-16,4 1 0 0,7-13 0 0,0 9 0 16,0-9 0-16,0 0 0 0,-3-9 0 0,7 2 0 15,6-2 0-15,-3-7 0 0,-10 3-10 0,10-9 10 16,7 0 0-16,-3-9 0 0,-4 0-8 0,0-1 8 16,7-5-10-16,4-4 1 0,0 3 0 0,-1-6 0 15,1-3-1-15,0-3 0 0,6-7 0 0,5 7 0 16,-8-6 10-16,4 5-8 0,-4-5 8 0,4 6-8 15,-4-4 0-15,0 13 0 0,0-9 0 0,0 13 0 0,-3 2 19 16,-4-3 4-16,-3 13 1 0,0-3 0 0,-8 12-1 0,4-3 0 16,-3 7 0-16,-4-1 0 0,4 1-15 0,-1 5 0 15,-6 1 0-15,-1-4 0 0,1 7 30 0,-4 3 0 16,-4-9 0-16,1 6 0 0,-8 6-16 0,4-6-3 16,-4-4-1-16,4-2 0 0,0 2 5 0,-7 4 1 15,0 0 0-15,-4-3 0 0,1-1-3 0,-4-2 0 16,-1-4 0-16,-2 7 0 0,3-7-13 0,-4 1 0 15,-3-4-9-15,-1-3 9 0,1 7-16 0,0-10 4 16,3 0 0-16,-3 0 0 16,-4 0-104-16,8-3-21 0,2-4-4 0,1 4-957 0</inkml:trace>
        </inkml:traceGroup>
        <inkml:traceGroup>
          <inkml:annotationXML>
            <emma:emma xmlns:emma="http://www.w3.org/2003/04/emma" version="1.0">
              <emma:interpretation id="{9C4515D3-8005-4C4E-84D8-33C03BFA5058}" emma:medium="tactile" emma:mode="ink">
                <msink:context xmlns:msink="http://schemas.microsoft.com/ink/2010/main" type="inkWord" rotatedBoundingBox="13302,10409 14689,10312 14786,11695 13399,11792"/>
              </emma:interpretation>
              <emma:one-of disjunction-type="recognition" id="oneOf34">
                <emma:interpretation id="interp170" emma:lang="" emma:confidence="1">
                  <emma:literal>the</emma:literal>
                </emma:interpretation>
                <emma:interpretation id="interp171" emma:lang="" emma:confidence="0">
                  <emma:literal>tho</emma:literal>
                </emma:interpretation>
                <emma:interpretation id="interp172" emma:lang="" emma:confidence="0">
                  <emma:literal>thx</emma:literal>
                </emma:interpretation>
                <emma:interpretation id="interp173" emma:lang="" emma:confidence="0">
                  <emma:literal>thee</emma:literal>
                </emma:interpretation>
                <emma:interpretation id="interp174" emma:lang="" emma:confidence="0">
                  <emma:literal>The</emma:literal>
                </emma:interpretation>
              </emma:one-of>
            </emma:emma>
          </inkml:annotationXML>
          <inkml:trace contextRef="#ctx0" brushRef="#br0" timeOffset="151618.8979">13367 11177 730 0,'0'0'32'0,"0"0"8"0,0 0-32 0,0 0-8 16,0 0 0-16,0 0 0 0,0 0 84 0,0 0 16 15,0 0 4-15,0 0 0 0,0 0-58 0,0 0-11 16,0 0-3-16,0 0 0 0,0 0 36 0,0 0 6 16,-4 0 2-16,4 0 0 0,0 0-20 0,0 0-3 0,0 0-1 0,0 0 0 15,0 0 2-15,0 0 0 16,0 0 0-16,0 0 0 0,-7 0-11 0,7 0-3 15,0 0 0-15,0 0 0 0,0 0-32 0,0 0-8 0,0 0 0 0,0 0 0 16,0 0 0-16,0 0 0 0,0 0 0 0,0 0 0 16,0 0 8-16,0 0 7 0,0 0 1 0,0 0 0 15,0 0 1-15,0 0 1 0,0 0 0 0,0 0 0 16,0 0-4-16,0 0-1 0,0 0 0 0,0 0 0 16,0 0-3-16,0 0-1 0,0 0 0 0,0 0 0 15,0 0 7-15,0 0 2 0,7 0 0 0,4 0 0 16,-1 0 3-16,5-3 1 0,-1-3 0 0,0 6 0 15,3-7-4-15,8 4-1 0,-4-3 0 0,7 3 0 16,-6-3 2-16,2 2 0 0,-6-2 0 0,7 3 0 16,-1-3-9-16,5 3-2 0,-5-4 0 0,4 4 0 15,-3-3-8-15,0 0 8 0,0 3-8 0,-1-4 8 0,4-2-8 0,-3 6 0 16,0-7 0-16,0 1 0 0,-1 3 0 0,1-4 8 16,-4 4-8-16,0-3 0 0,-3 5 0 0,0-2 0 15,-1 6-9-15,-6-3 9 0,-1 3-16 0,-3 0 4 16,0-6 1-16,-7 6 0 15,0 0-22-15,0 0-5 0,0 0-1 0,0 0 0 16,0 0-183-16,-10 6-37 0</inkml:trace>
          <inkml:trace contextRef="#ctx0" brushRef="#br0" timeOffset="152040.672">13907 10603 1638 0,'0'0'36'0,"0"0"7"0,3-6 1 0,1-3 3 15,-1 2-38-15,-3 7-9 0,0 0 0 0,0 0 0 0,0 0 88 0,0 0 16 16,0 0 4-16,0 0 0 0,0 16-68 0,0 0-12 16,-3 2-4-16,-4 11 0 0,-1-4 4 0,-2 9 0 15,-8-2 0-15,4 11 0 0,-7 1 6 0,0 10 2 16,-4-4 0-16,-3 6 0 0,3 7-8 0,4-10-2 15,-4 10 0-15,4-10 0 0,0 1-12 0,3-1-2 16,1-6-1-16,-4 3 0 0,-1-6-20 0,5-6-4 16,-4 6-1-16,3-7 0 15,0-2-26-15,1-1-4 0,-1-6-2 0,4 1 0 16,0-10-119-16,3 2-24 0,1-8-5 0,-1 3-616 0</inkml:trace>
          <inkml:trace contextRef="#ctx0" brushRef="#br0" timeOffset="152733.8294">14411 10453 864 0,'7'-16'38'0,"0"7"8"0,-3-4-37 0,3-3-9 15,0 1 0-15,0 5 0 0,0-2 272 0,3-4 52 16,-6 10 10-16,3-4 2 0,0 7-248 0,-7 3-49 16,0 0-11-16,0 0-1 0,0 0-27 0,0 0 0 15,4 3-14-15,-1 13 5 0,-3 0 19 0,-3 3 4 16,-1 3 1-16,1 9 0 0,-5 0 7 0,1 10 2 16,-3-3 0-16,-1 6 0 0,-3 3-3 0,0-4 0 15,0 8 0-15,-4 2 0 0,1 0 11 0,-5-6 3 0,1 7 0 0,0 8 0 16,0-8-27-16,0-1-8 15,-4-6 0-15,4 6 0 0,3-9 0 0,1 6 0 0,-1-6 0 16,-3-3 0-16,7-6 0 0,-4-1 0 0,0 1 0 0,4-7 0 16,4 0 0-16,-4-9 0 0,3 3 0 0,4-10 0 15,-4 4 0-15,8-13 0 0,-1 6 8 0,-3-2-8 16,7-7 12-16,0 0-12 0,0 0 12 0,0 0-12 16,0-16 10-16,7 7-10 0,-3-10 8 0,7 0-8 15,-4 3 8-15,3 4-8 0,4-4 0 0,0 7 8 16,0-7-8-16,1 7 0 0,2 6 0 0,-3-4 0 15,0 7 0-15,-3 7 0 0,-4-4 0 0,4 6 8 16,3-3-8-16,0 4 0 0,-4-1 0 0,8 1 0 16,0 5-12-16,3-12 3 0,-3 4 0 0,3 2 0 15,0-9-26-15,4 0-5 0,-1 0 0 0,1-6-1 16,0 3 17-16,-1-7 4 0,5 1 1 0,-5-7 0 0,1 7 19 0,0-7 0 16,-1-3 0-16,1 7 0 0,0-4 16 0,-8 0 3 15,1-2 1-15,0 5 0 0,-4-9 16 0,0 9 3 16,-4-5 1-16,1 2 0 0,-4 0-22 0,0-3-4 15,-7 7-1-15,4-4 0 0,-8 7-3 0,4-7-1 16,-3 7 0-16,-1 6 0 0,-3-4-9 0,4 7 0 16,-5 0 0-16,1 0 0 0,-3 10 0 0,-4 5 0 15,-4-2 0-15,0 3 0 0,-3 9 0 0,4-6 0 16,-8 9 0-16,7 0 0 0,1-3 0 0,-1 3 0 16,4 4 0-16,3-10 0 0,1 12 0 0,3-9 0 15,0-6 0-15,3 9 0 0,4-9 0 0,4 3 0 16,6-3 0-16,1-7 0 15,-1-2-98-15,12 2-18 0,-1-2-4 0,10-7-912 0</inkml:trace>
        </inkml:traceGroup>
        <inkml:traceGroup>
          <inkml:annotationXML>
            <emma:emma xmlns:emma="http://www.w3.org/2003/04/emma" version="1.0">
              <emma:interpretation id="{CE8DD04B-EA71-4D50-AAC4-482AC6A063FC}" emma:medium="tactile" emma:mode="ink">
                <msink:context xmlns:msink="http://schemas.microsoft.com/ink/2010/main" type="inkWord" rotatedBoundingBox="15628,10038 20777,9677 20896,11371 15747,11731"/>
              </emma:interpretation>
              <emma:one-of disjunction-type="recognition" id="oneOf35">
                <emma:interpretation id="interp175" emma:lang="" emma:confidence="1">
                  <emma:literal>theorem</emma:literal>
                </emma:interpretation>
                <emma:interpretation id="interp176" emma:lang="" emma:confidence="0">
                  <emma:literal>theorems</emma:literal>
                </emma:interpretation>
                <emma:interpretation id="interp177" emma:lang="" emma:confidence="0">
                  <emma:literal>theorem's</emma:literal>
                </emma:interpretation>
                <emma:interpretation id="interp178" emma:lang="" emma:confidence="0">
                  <emma:literal>theorems'</emma:literal>
                </emma:interpretation>
                <emma:interpretation id="interp179" emma:lang="" emma:confidence="0">
                  <emma:literal>thoron</emma:literal>
                </emma:interpretation>
              </emma:one-of>
            </emma:emma>
          </inkml:annotationXML>
          <inkml:trace contextRef="#ctx0" brushRef="#br0" timeOffset="153421.1685">15706 11096 1209 0,'0'0'108'0,"0"-7"-87"0,-4 4-21 0,4-3 0 16,0 6 111-16,0 0 17 0,4-3 4 0,-1-4 1 16,4 4-22-16,4-3-5 0,6-3-1 0,1-1 0 0,3 4-24 0,8-3-5 15,6-1 0-15,4 1-1 0,3-1-20 0,0 1-4 16,4 0-1-16,4 2 0 0,2 7-32 0,-6-3-6 15,0-3-2-15,0 3 0 0,0 3-10 0,0-7 0 16,-7 7 0-16,-1 0 8 0,-2 0-8 0,-8 0-11 16,-3 0 3-16,-4 0 0 15,0-3-24-15,-3-3-5 0,-1 3-1 0,-3-3 0 16,-3 6-189-16,-1-10-37 0</inkml:trace>
          <inkml:trace contextRef="#ctx0" brushRef="#br0" timeOffset="153780.4675">16697 10170 1882 0,'-4'-3'41'0,"1"-6"9"0,3 0 2 0,0 9 1 0,-4-7-42 0,4 7-11 0,0 0 0 0,0 0 0 15,0 0 76-15,-3 0 12 0,-4 0 4 0,0 7 0 16,0 2-67-16,0 0-13 0,3 1-2 0,-6 9-1 16,2-1-9-16,1 7 0 0,-3 1 9 0,-1 2-9 15,1 9 11-15,-8 4-3 0,0-3 0 0,1 15 0 16,-4 4 16-16,-4 2 4 0,0 4 0 0,-3 0 0 16,0 6 9-16,3-4 3 0,-7-2 0 0,4 6 0 0,-4-3-19 15,4-6-3-15,0 2-1 0,0-8 0 0,3 2-6 0,0-6-2 16,1-3 0-16,2-3 0 0,1 0-9 0,0 0 0 15,0-6-12-15,3-4 12 0,-3 1-14 0,0-7 5 16,7-3 1-16,-4-6 0 16,4-4-109-16,0-2-22 0,3-4-4 0,4-2-857 15</inkml:trace>
          <inkml:trace contextRef="#ctx0" brushRef="#br0" timeOffset="154452.1752">17163 9979 2026 0,'3'-9'44'0,"4"-7"10"0,-3 7 2 0,3 2 1 0,0-2-45 0,-7 9-12 0,0 0 0 0,0 0 0 16,0 0 53-16,3 9 9 0,-3 1 2 0,-3 6 0 15,3 2-45-15,-7 7-9 0,3 13-2 0,-3 6 0 16,0 0 0-16,0 9-8 0,-7 7 12 0,0 6-4 16,-4 3 8-16,1 3 0 0,-1 0 1 0,-3 9 0 15,0-12 12-15,-1-3 3 0,-2 3 0 0,-1-6 0 16,0 0-20-16,1-10-3 0,-5 3-1 0,1-2 0 16,4-4 0-16,2-6-8 0,-2-7 12 0,-1-2-4 15,7-7-8-15,-3 0 12 0,4-12-12 0,2 3 12 0,1 0-12 0,4-10 8 16,3-3-8-16,0-3 8 0,7-3-8 0,0 0 10 15,0 0-10-15,0 0 10 0,-4-3-10 0,8-12 0 16,-1 5 0-16,4-2 8 0,7-4-8 0,-3 0 0 16,7-3 0-16,3 1 0 0,0 2 0 0,0 3 18 15,4-2-3-15,-4 5-1 0,4 1 5 0,-8 3 1 16,1 3 0-16,0 3 0 0,-1 0-20 0,-3 9 0 16,4-3 0-16,-4 7 0 15,0-4-22-15,4 7-8 0,-4-4-2 0,7 4 0 0,-3 3 32 0,-1-3 0 16,5-7 0-16,-1 7 0 0,3-4 0 0,1-2 0 15,0-4 0-15,3-3 0 0,0-3-17 0,4 0 2 16,0-3 1-16,-1-3 0 0,-2-4 14 0,-1 1 0 16,4-1 0-16,-1 1 0 0,5 0 0 0,-5-7 8 15,-2 6-8-15,2-8 10 0,-6 2-2 0,0-3 0 16,-1-3 0-16,-2 0 0 0,-5 0-8 0,4-3 0 0,-3 0 0 0,-4 3 0 16,0-3 28-16,0 0 3 0,-3 0 1 0,-4 6 0 15,-3-3-32-15,-1 0 0 0,1 10 0 0,-4-4 0 16,-4 0 12-16,4 7-3 0,-3 9-1 0,3 0 0 15,-11-3-8-15,0 3 0 0,1 3 0 0,-4 6 0 16,0 7 0-16,-4 0 0 0,0 3 0 0,-3-1 0 16,4 7 0-16,-5 4 0 0,1-1 0 0,-3 6 0 15,6 1 0-15,-3 2 0 0,0-2 0 0,3-1 8 16,4-5 2-16,0 5 0 0,3-6 0 0,4 1 0 16,3 2-10-16,1-9-11 0,3 3 3 0,0-6 0 15,3 0-91-15,1-4-17 0,3-5-4 0,4-1-987 16</inkml:trace>
          <inkml:trace contextRef="#ctx0" brushRef="#br0" timeOffset="154811.4663">18295 11008 2235 0,'11'-10'99'0,"-11"10"21"0,0 0-96 0,0 0-24 15,0 0 0-15,0 0 0 0,0 0 54 0,7 10 6 16,-7-4 2-16,0 3 0 0,0 4-34 0,-7 3-6 15,0 2-2-15,0 8 0 0,-4-1-20 0,4-3 0 16,-4 3 0-16,4 3 0 0,0-3 0 0,0 0 0 16,0-6 0-16,4 0 0 0,-1-1 0 0,4-2 0 15,0-3 0-15,0 2 0 0,7-5 14 0,-7-4-2 16,4-3 0-16,3 7 0 0,0-4 5 0,0-3 1 16,3-3 0-16,1 0 0 0,3 0 2 0,-3 0 1 0,3-3 0 0,0-3 0 15,0 2-21-15,0-2 0 0,4-3 0 0,-4-1 0 16,0 1 0-16,0-7 16 0,4 4-3 0,-4-7 0 15,-7-3 11-15,3 3 1 0,1-3 1 0,3-3 0 16,0 0 2-16,-3 0 1 0,-4 6 0 0,0-3 0 16,0-3-17-16,0 0-3 0,-7 6-1 0,0 4 0 15,-3 5-8-15,-5 1 0 0,-2 6 0 0,-4-4-11 16,0 7-20-16,-4 0-4 0,-3 10-1 0,-7-4 0 16,-1 3-180-16,-2 4-37 0,2-4-7 0</inkml:trace>
          <inkml:trace contextRef="#ctx0" brushRef="#br0" timeOffset="155201.9986">18944 10873 1958 0,'0'0'174'0,"0"0"-139"16,4-6-35-16,-4 6 0 0,0 0 56 0,0 0 5 16,0 0 1-16,7 0 0 0,-7 0-22 0,0 0-4 15,3 15 0-15,-3-5-1 0,0 5-22 0,-3 4-4 16,-1 0-1-16,-3 6 0 0,4-6-8 0,-4 9 0 16,0 0 0-16,-1 7 0 0,-2-4 0 0,3 1 0 0,0-7 0 15,-4 9 0-15,1-15 18 0,3 9 2 0,-4-9 0 0,4-3 0 16,-4 2 17-16,4-8 4 0,0-1 1 0,0 1 0 15,0-4 2-15,4 0 0 0,3-6 0 0,0 0 0 16,0 0 16-16,0 0 3 0,-4-6 1 0,4 6 0 16,-3-6-28-16,3-4-4 0,0 1-2 0,3-4 0 15,1-2 2-15,6-4 0 0,1-6 0 0,3 0 0 16,0 3-32-16,4-3 0 0,3 0 0 0,3 3 0 16,1-3-22-16,0 9-7 0,0-3-2 0,-1 0 0 15,1 10-82-15,0-7-17 0,-1 7-3 0,1-4-1091 16</inkml:trace>
          <inkml:trace contextRef="#ctx0" brushRef="#br0" timeOffset="155608.1624">19445 11086 2012 0,'0'0'44'0,"7"0"10"0,4-6 2 0,3 3 0 0,0-4-45 0,4 4-11 15,-1-6 0-15,1-7 0 0,0 7 73 0,3-7 13 16,0 4 2-16,4-4 1 0,-4-3-37 0,3 3-7 16,-2-2-1-16,-1 2-1 0,-4-3-28 0,1 7-6 15,-4-10-1-15,0 9 0 0,-3-3 7 0,-1-2 1 0,-3 2 0 0,1-3 0 16,-1 0 19-16,-4 10 4 0,-3-7 1 0,0 7 0 15,0-1-26-15,-3 1-5 0,-1 6-1 0,-3-3 0 16,0 6-8-16,-4 0 8 0,-3 0-8 0,0 6 8 16,-7-3-8-16,0 13 0 0,-7-4 0 0,3 10 0 15,0-3 8-15,1 3-8 0,2 0 12 0,-2 0-4 16,-1 3-8-16,4 3 0 0,0-3 0 0,3 3 0 16,4 1 0-16,0-4 0 0,0 3 0 0,3-3 0 15,4 3 0-15,0-3 0 0,3 0 0 0,4-6 0 16,0 0-36-16,4-10-13 0,3 7-3 0,0-13-1136 15</inkml:trace>
          <inkml:trace contextRef="#ctx0" brushRef="#br0" timeOffset="156170.554">20034 10747 1940 0,'0'0'86'0,"11"-6"18"0,-1 6-84 0,5 6-20 15,-5-2 0-15,1 8 0 0,-1-2 31 0,1 2 1 16,-1 4 1-16,-2 3 0 0,-1-1-11 0,-4 1-2 16,1 3-1-16,-4 0 0 0,0-3 21 0,0 6 5 15,0-6 1-15,0 6 0 0,-4-6 10 0,-3-4 3 16,4-2 0-16,-1-7 0 0,-3 10-34 0,3-4-6 16,1-5-2-16,-1 2 0 0,4-9-7 0,0 3-2 15,0-3 0-15,0 0 0 0,0 0 26 0,0 0 5 0,0 0 1 0,0 0 0 16,0 0-14-16,0 0-2 0,4 0-1 0,-4 0 0 15,3-9 19-15,1 6 4 0,3-7 1 0,4-5 0 16,-1 5-25-16,1-5-5 0,3 2-1 0,7-3 0 16,-3 1-16-16,3 2 0 0,0-3 8 0,4 4-8 15,-8-4 0-15,4 1 0 0,1 11 0 0,-5-2 0 16,-3-3 0-16,1 9 0 0,-5 0-9 0,1 0 9 16,-4 6-10-16,0 3 10 0,-4 1-12 0,4-1 12 15,-3 10-37-15,-4-3-1 0,3-4 0 0,-3 10 0 16,0-3 60-16,0 0 12 0,0 0 2 0,-3-1 1 15,3-2-37-15,0-3 0 0,-4 2 0 0,1 1 0 16,3-7 0-16,-4-5 0 0,4-4 0 0,0 9 8 16,0-9-8-16,0 0 0 0,0 0 0 0,0 0 8 0,0 0-8 15,0 0 8-15,0 0-8 0,11-3 8 0,-4-3-8 0,4-7 0 16,-1-3 0-16,4 1-8 0,-3 2 8 0,6-12 8 16,1 0-8-16,3 3 11 0,4-9-11 0,0 9 0 15,-1-3 0-15,1 0 0 0,3 6 0 0,-3 0 0 16,0 3 8-16,-1 7-8 0,-3-1 9 0,1 1 0 15,-8 9 0-15,3 0 0 0,-6 6-9 0,3 4 0 16,-7-1 0-16,0 0 0 0,-3 10 0 0,-1-3 0 16,-3 3 0-16,0 0 0 0,0 6 0 0,-3-6-9 15,-1-1 9-15,1 7-13 16,-4-6-66-16,3 9-13 0,1-9-2 0,-1 6-755 16,4-6-151-16</inkml:trace>
        </inkml:traceGroup>
        <inkml:traceGroup>
          <inkml:annotationXML>
            <emma:emma xmlns:emma="http://www.w3.org/2003/04/emma" version="1.0">
              <emma:interpretation id="{191D4E29-7869-4B27-9A9F-E632AAD82365}" emma:medium="tactile" emma:mode="ink">
                <msink:context xmlns:msink="http://schemas.microsoft.com/ink/2010/main" type="inkWord" rotatedBoundingBox="22352,10417 25608,10189 25674,11136 22418,11364"/>
              </emma:interpretation>
              <emma:one-of disjunction-type="recognition" id="oneOf36">
                <emma:interpretation id="interp180" emma:lang="" emma:confidence="1">
                  <emma:literal>says</emma:literal>
                </emma:interpretation>
                <emma:interpretation id="interp181" emma:lang="" emma:confidence="0">
                  <emma:literal>Says</emma:literal>
                </emma:interpretation>
                <emma:interpretation id="interp182" emma:lang="" emma:confidence="0">
                  <emma:literal>say</emma:literal>
                </emma:interpretation>
                <emma:interpretation id="interp183" emma:lang="" emma:confidence="0">
                  <emma:literal>sags</emma:literal>
                </emma:interpretation>
                <emma:interpretation id="interp184" emma:lang="" emma:confidence="0">
                  <emma:literal>Days</emma:literal>
                </emma:interpretation>
              </emma:one-of>
            </emma:emma>
          </inkml:annotationXML>
          <inkml:trace contextRef="#ctx0" brushRef="#br0" timeOffset="157170.2845">22691 10472 1587 0,'24'-10'70'0,"-17"4"15"0,0 3-68 0,1-4-17 16,-1-2 0-16,0 6 0 0,0-3 92 0,-4-4 14 15,1 7 3-15,-1-3 1 0,-3 6-56 0,0-6-11 16,-3 2-3-16,-1-2 0 0,-3 6-32 0,4 0-8 16,-11 0 0-16,-1 0 0 0,1 0 0 0,0 6 0 15,-7-2-10-15,3 8 10 0,-6-9 0 0,3 7 0 0,-1-1 0 0,5 7 0 16,-8-7 8-16,4 1 7 0,3-1 1 0,1 7 1 15,2-7 6-15,-2 0 1 0,6 1 0 0,1-1 0 16,6 1-13-16,1 5-3 0,3-5 0 0,0-1 0 16,7 10-8-16,3-3-11 0,1-4 3 0,-1 4 0 15,8-7 8-15,-4 10 0 0,4-10 0 0,-1 7 0 16,-2 3 0-16,-1-3 0 0,7-4-9 0,-4 10 9 16,-6-3 0-16,3-7 8 0,-3 4 0 0,-1 0 0 15,-3-4 1-15,-3-2 0 0,-4-1 0 0,3-3 0 16,-3 4 28-16,0-1 6 0,-7-2 1 0,4-4 0 15,3-3-16-15,-4 9-2 0,-6-9-1 0,-1 6 0 16,4-2-10-16,-3-4-3 0,-1 6 0 0,-3-6 0 16,0 0-12-16,-4 0 0 0,0-6 0 0,-3 6 0 15,-3 0-118-15,-1 0-26 0,0 0-6 0,8 0-1 16,2 0-74-16,-6 6-15 0</inkml:trace>
          <inkml:trace contextRef="#ctx0" brushRef="#br0" timeOffset="157706.7924">23657 10625 1868 0,'0'0'83'0,"7"-9"17"15,-3-1-80-15,-1 1-20 0,1 0 0 0,-1-1 0 16,-3 4 45-16,0-4 6 0,0 10 1 0,-3-9 0 16,-1 6-26-16,1-3-5 0,-1-4-1 0,-3 10 0 0,0-3-5 0,0 3-2 15,0 0 0-15,-3 3 0 0,-1 3 8 0,0-2 2 16,-6 5 0-16,-1 0 0 0,-3 1-12 0,-4 6-3 15,-3-7 0-15,0 10 0 0,0-4 4 0,3 4 0 16,-7 6 0-16,4-6 0 0,0 6-2 0,-1-3 0 16,8 0 0-16,0-3 0 0,7-7-10 0,0 4 0 15,3 3 0-15,4-10 0 0,0 1-12 0,4-1-5 16,-1-3-1-16,4-6 0 0,0 0 6 0,0 0 2 16,7 4 0-16,4-4 0 0,3-4 10 0,0-2 0 15,4 3 8-15,6-13-8 0,-3 7 11 0,8-7-3 16,-5 4 0-16,8-4 0 0,0-3 3 0,0 4 0 15,-8-4 0-15,5 0 0 0,-8 0-3 0,3 10-8 16,-6-7 12-16,-4 7-4 0,-3 6 26 0,-1-4 5 16,-3-2 1-16,-7 9 0 0,0 0-13 0,0 0-3 0,0 0 0 0,0 9 0 15,-3 1-24-15,3 5 0 0,-4-2 0 0,-3 3 0 16,4-1 0-16,3-2 0 0,-4 2 0 0,4 1 0 31,4-3-63-31,-4 2-17 0,0-5-4 0,3-1-1 16,-3 1-146-16,7-1-29 0,0 0-5 0,-7-9-489 0</inkml:trace>
          <inkml:trace contextRef="#ctx0" brushRef="#br0" timeOffset="158625.1695">24179 10428 2246 0,'0'0'49'0,"0"0"11"0,4 0 1 0,3-4 3 0,-7 4-52 0,0 0-12 15,7 4 0-15,-3-4 0 0,-1 9 19 0,-3 0 1 16,-3 7 0-16,-1 3 0 0,-3 6-11 0,3-6-1 16,-3 9-8-16,4-3 12 0,-1 3-12 0,1-3 0 15,3-6 0-15,-4 0 0 0,8 0 0 0,-4-3 0 16,0-7 0-16,3 7 0 0,4-7 0 0,-3-6 0 15,3 3 0-15,0-6 0 0,4 0 9 0,-1-6-1 16,4 3 0-16,0-3 0 0,4-4 39 0,0-2 7 16,-1-4 2-16,4 0 0 0,1-2-7 0,-1-1-1 0,4 0 0 0,-1 0 0 15,1-3-8-15,0 3-3 0,-1 7 0 0,1-4 0 16,0 1-29-16,-1 2-8 16,-2 4 0-16,-5 2 0 0,1-2 0 0,-1 9 0 0,-2 0 0 0,2 0 0 15,-3 0 0-15,0 6 0 0,1-3 0 0,-1 4 0 16,0-4 0-16,-4 3 0 0,1-3 0 0,0 3 0 15,-4-2 0-15,-4 2 0 0,4 3 0 0,-3 1 0 16,-1-4-9-16,-3 3-3 0,0-6-1 0,0 13 0 16,0 3 13-16,-3 0 0 0,-1 0 0 0,1 6 0 15,-8 0 0-15,4 0 0 0,0 3 10 0,-4 0-10 16,-6 7 9-16,3-1-9 0,-4-2 10 0,-3 2-10 16,0 1 23-16,3 2-2 0,-3-2 0 0,-4-1 0 15,4-6-21-15,0 1 0 0,0-4 0 0,3 3 0 0,-3-12 0 16,0 2 0-16,0-2 0 0,-1-6 0 0,5-1 0 0,-1-9 0 15,4 6 0-15,-4-6 0 0,1-6 0 0,-1 0 0 16,0 3 0-16,1-7 8 0,-1 1-8 0,4-7 0 16,0 0 0-16,0 4 0 0,3-4 0 0,1 4 0 15,6-4 0-15,-3 0 0 0,0 7 0 0,3-4 0 16,1 4 0-16,3-4 0 0,0 10 0 0,0 3 0 16,3-6 0-16,5-3 0 15,2 5-24-15,-3-2-7 0,4 3-1 0,-1-3 0 0,1 6 32 0,-1-3 0 16,8-4 0-16,0 4 0 0,-1-3 0 0,8-3 0 15,3 2-8-15,4-2 8 0,-4-1 8 0,1 1 5 16,6-7 1-16,0 7 0 0,0-4-2 0,1-2-1 16,-5 2 0-16,1-3 0 0,3 1-11 0,-3 2-16 0,0-2 4 0,3-4 1 0,0 0 29 0,4 0 6 15,0-3 0-15,0 0 1 0,-4-3-25 0,-3 0 0 16,0 6 8-16,3-6-8 16,-3 3-19-16,-1-9-5 0,1 9-2 0,-4-9 0 0,1 2 26 0,-1 1 0 15,4 3 0-15,-1 3 0 0,1-3 0 0,3 6 0 16,-6-3 0-16,2 10 0 0,1-4 12 0,-7 7 8 15,-4-1 2-15,0 7 0 0,-3 3-35 0,-4 0-7 16,0 3-2-16,-3 3 0 0,-4 4 22 0,0 2 0 0,0 4 0 0,-7 3 0 16,-4 0 9-16,1 0 7 0,-4 6 0 0,0 0 1 15,-4 0-27-15,-3-3-6 0,3 3 0 0,-3 3-1 16,-3-3 49-16,2 3 9 0,-2-3 3 0,-4 4 0 16,3-4-28-16,-3-6-4 0,3-1-2 0,-3 1 0 15,3-3-10-15,-3 3 8 0,0-10-8 0,0 0 8 16,-4 1-8-16,0-1-17 0,1-2 4 0,-8-1 1 15,0-3-36-15,1-6-6 0,-1-3-2 0,-4-4 0 16,1 4-152-16,3-4-32 0,1-2-5 0</inkml:trace>
        </inkml:traceGroup>
        <inkml:traceGroup>
          <inkml:annotationXML>
            <emma:emma xmlns:emma="http://www.w3.org/2003/04/emma" version="1.0">
              <emma:interpretation id="{11E3D243-DEC9-4D27-8806-597D8872984D}" emma:medium="tactile" emma:mode="ink">
                <msink:context xmlns:msink="http://schemas.microsoft.com/ink/2010/main" type="inkWord" rotatedBoundingBox="26880,9664 28091,9579 28179,10846 26969,10931"/>
              </emma:interpretation>
              <emma:one-of disjunction-type="recognition" id="oneOf37">
                <emma:interpretation id="interp185" emma:lang="" emma:confidence="1">
                  <emma:literal>if</emma:literal>
                </emma:interpretation>
                <emma:interpretation id="interp186" emma:lang="" emma:confidence="0">
                  <emma:literal>it</emma:literal>
                </emma:interpretation>
                <emma:interpretation id="interp187" emma:lang="" emma:confidence="0">
                  <emma:literal>'if</emma:literal>
                </emma:interpretation>
                <emma:interpretation id="interp188" emma:lang="" emma:confidence="0">
                  <emma:literal>"if</emma:literal>
                </emma:interpretation>
                <emma:interpretation id="interp189" emma:lang="" emma:confidence="0">
                  <emma:literal>'If</emma:literal>
                </emma:interpretation>
              </emma:one-of>
            </emma:emma>
          </inkml:annotationXML>
          <inkml:trace contextRef="#ctx0" brushRef="#br0" timeOffset="159531.2365">26945 10283 864 0,'0'0'76'16,"21"-6"-60"-16,-21 6-16 0,0 0 0 15,0 0 124-15,0 0 21 0,14 0 5 0,-14 0 1 16,0 0-6-16,0 0-1 0,0 0 0 0,0 0 0 0,0 0-32 16,0 0-8-16,0 0 0 0,0 0-1 0,0 0-31 0,11 6-5 15,-7 4-2-15,-4-1 0 0,-4 10-10 0,4 0-3 16,-3-4 0-16,-1 11 0 0,-3-8-41 0,0 7-11 15,3-3 0-15,-3-3 0 0,4 6 0 0,-1-6 0 16,1-3 0-16,-1 3 0 16,4-4-27-16,0-2-7 0,0-4-2 0,4 4 0 15,-1-10-96-15,4 6-19 0,0-9-4 0</inkml:trace>
          <inkml:trace contextRef="#ctx0" brushRef="#br0" timeOffset="159687.4566">27270 10061 1728 0,'-4'-10'153'0,"4"4"-122"0,4 3-31 0,-1-3 0 15,1-4 111-15,3 1 16 0,-4 6 3 0,4-4 1 16,-7 7-74-16,0 0-14 0,0 0-3 0,0 0-1 31,0 0-143-31,0 0-29 0,0 0-6 0</inkml:trace>
          <inkml:trace contextRef="#ctx0" brushRef="#br0" timeOffset="160281.0283">27929 10152 1688 0,'22'-10'75'0,"-19"10"15"0,-3 0-72 0,0 0-18 15,0-9 0-15,4 6 0 0,-4 3 0 0,0-7-12 16,3-2 1-16,1 3 1 0,-1-4 22 0,1 1 4 16,-1 6 0-16,1-7 1 0,-1 4-1 0,1-3 0 15,3 9 0-15,4-7 0 0,-4-2 8 0,0 6 2 16,3-7 0-16,1 1 0 0,-1 0 19 0,1 2 4 15,0-2 1-15,-4-7 0 0,0 7-18 0,-4-4-3 16,4-2-1-16,-3-1 0 0,-8-3-13 0,4 0-3 0,0 4-1 0,4-4 0 16,-4 0-11-16,0 0 0 15,0 0 0-15,-4 1 0 0,4-4 32 0,0 3 2 0,0 0 0 16,0 0 0-16,0 0-6 0,0 4 0 0,0-4-1 0,0 3 0 16,-3 7-14-16,3-1-2 0,0 1-1 0,-4 0 0 15,4-1-10-15,-3 4 0 0,3 6 0 0,0 0 0 16,0 0 0-16,0 0 0 0,-7 0 0 0,0 0 0 15,-1 6-8-15,5-3 8 0,-4 4-10 0,0 2 10 16,0-3 0-16,0-3 0 0,0 7 0 0,0-4 0 16,3 4 15-16,-3-1 9 0,0 0 1 0,0 1 1 15,0 5-7-15,0-2-2 0,0 3 0 0,0 2 0 16,0 8 3-16,0-8 1 0,0 11 0 0,-1 5 0 16,1-6-6-16,4 16-2 0,-4-6 0 0,3 12 0 0,1-3 8 15,-1 3 2-15,1-3 0 0,-4 7 0 16,3-11 3-16,-3 11 1 0,0-7 0 0,0 6 0 0,0-9-8 0,-4 0-2 15,4 0 0-15,-3 0 0 0,-1-7-9 0,1-2-8 16,2 2 9-16,-2-5-9 0,-4-1 0 0,0-6 0 16,0 3-13-16,-4-2 4 15,0-8-107-15,4-2-20 0,0-3-5 0,0 2-1018 16</inkml:trace>
          <inkml:trace contextRef="#ctx0" brushRef="#br0" timeOffset="160452.862">27594 10481 2246 0,'7'0'49'0,"7"-9"11"0,-3 2 1 0,7 4 3 0,-1-3-52 0,4 3-12 0,8-4 0 0,-1 4 0 16,4-3 41-16,-4 3 6 0,7-3 1 0,0 6 0 31,-3-10-141-31,7 7-28 0,0-3-6 0</inkml:trace>
        </inkml:traceGroup>
        <inkml:traceGroup>
          <inkml:annotationXML>
            <emma:emma xmlns:emma="http://www.w3.org/2003/04/emma" version="1.0">
              <emma:interpretation id="{CD424334-BB27-488D-B98A-36E3F3A62D97}" emma:medium="tactile" emma:mode="ink">
                <msink:context xmlns:msink="http://schemas.microsoft.com/ink/2010/main" type="inkWord" rotatedBoundingBox="29500,10035 30759,9947 30807,10621 29547,10709"/>
              </emma:interpretation>
              <emma:one-of disjunction-type="recognition" id="oneOf38">
                <emma:interpretation id="interp190" emma:lang="" emma:confidence="1">
                  <emma:literal>we</emma:literal>
                </emma:interpretation>
                <emma:interpretation id="interp191" emma:lang="" emma:confidence="0">
                  <emma:literal>wee</emma:literal>
                </emma:interpretation>
                <emma:interpretation id="interp192" emma:lang="" emma:confidence="0">
                  <emma:literal>wet</emma:literal>
                </emma:interpretation>
                <emma:interpretation id="interp193" emma:lang="" emma:confidence="0">
                  <emma:literal>web</emma:literal>
                </emma:interpretation>
                <emma:interpretation id="interp194" emma:lang="" emma:confidence="0">
                  <emma:literal>wed</emma:literal>
                </emma:interpretation>
              </emma:one-of>
            </emma:emma>
          </inkml:annotationXML>
          <inkml:trace contextRef="#ctx0" brushRef="#br0" timeOffset="162139.965">29517 10098 806 0,'-7'-3'72'15,"7"-3"-58"-15,10 3-14 0,-2-3 0 16,-8-4 121-16,7 1 22 0,-4-1 4 0,-3 4 1 15,7-3-34-15,-3 5-6 0,-4 4-2 0,0 0 0 16,0 0-44-16,0 0-9 0,0 0-1 0,0 0-1 0,-4 13-23 0,-3 3-5 16,4 3-1-16,-4-1 0 0,7 1-22 0,-4 6 0 15,0 0-12-15,1 4 4 0,3-4 32 0,0 3 8 16,0-3 0-16,3 3 1 16,1-3-53-16,0-6-10 0,3 6-2 0,-4-6-1 0,4-6 65 0,0 2 14 15,0 1 2-15,-3-4 1 0,6-5-21 0,-6-4-5 16,3-3-1-16,-4 6 0 0,5-6 14 0,-5-6 4 15,4 6 0-15,0-3 0 0,4-4 0 0,-4-2 0 16,0 0 0-16,3-1 0 0,-2 1-10 0,6-10-2 16,0 0 0-16,0-6 0 0,-4 6-9 0,12-6-3 15,-8 0 0-15,10-3 0 0,1 3-16 0,-4 6 10 16,-7-9-10-16,11 9 8 0,-4 3-8 0,-7-3 0 16,-3 10 0-16,7 3 0 0,-11-4 0 0,7 10 0 15,-14 0-8-15,0 0 8 0,3 10-9 0,1-1 9 16,-8 13-12-16,-3 0 12 0,-10 3 0 0,-1-6-8 0,7 6 8 0,4 3 0 15,-10-9 0-15,6 6 0 0,4-6 0 0,-4 0 0 16,4 3 0-16,0-10 0 0,7 4 0 0,0-7 0 16,0 1 0-16,4-1 0 0,10 1 0 0,0-1 9 15,-3-3-9-15,3-3 0 0,-7-3 0 0,-4 7 0 16,15-7 0-16,-7 0 0 0,-4 0 0 0,0-7 0 16,0 4 38-16,3-3 6 0,1-3 0 0,-1-1 1 15,-6 1-28-15,14-1-5 0,-4 1-2 0,0-7 0 16,-4 7 1-16,5-10 0 0,-1 3 0 0,-4-2 0 15,1-1-11-15,3 3 0 0,-3-3 9 0,6-9-9 16,1 9-9-16,-4-6-7 0,-3 0 0 0,-1 6-1 16,1-9-84-16,-1 9-17 0,-6 0-3 0,3 4-1018 15</inkml:trace>
          <inkml:trace contextRef="#ctx0" brushRef="#br0" timeOffset="163287.2141">30424 10299 1036 0,'0'0'46'0,"0"0"10"0,0 0-45 0,3 3-11 0,-3 7 0 0,0-4 0 15,0-3 152-15,0 6 29 0,7 1 6 0,-3-4 1 16,-1-3-96-16,4 3-20 0,7 4-3 0,0-10-1 16,-3 6-20-16,10-3-4 0,0-3 0 0,-3 0-1 15,7-3-19-15,-4-3-3 0,-7 6-1 0,11-3 0 16,-15-4-20-16,11 1 9 0,-6-3-9 0,-1 6 0 15,7-7 36-15,-7 1 1 0,-7-1 0 0,-3-5 0 16,3 5-1-16,-4-5 0 16,1 5 0-16,-4-9 0 0,0 4-9 0,10 2-3 0,1-2 0 0,-8-4 0 0,-6 3-12 0,3 7-4 15,0-1 0-15,0 1 0 0,-11-1-8 0,1 4 0 16,-1 3 0-16,-3 3 0 0,3 0 0 0,-3 3-11 16,-3 3 11-16,-1 10-8 0,7-6 8 0,-6 2 0 15,-8-3 0-15,4 7-8 0,0 3 8 0,-4 0 0 16,11-4 0-16,-7 4 8 0,-4 0-8 0,11-3 9 15,10 3-9-15,-3 6 10 0,-7 0-10 0,11-3 0 16,6 3 0-16,1 0 0 0,6-3 12 0,4 3 9 16,4-6 3-16,7 6 0 15,3-6-71-15,4 6-13 0,-4-6-4 0,4 6-682 16,-4-7-137-16</inkml:trace>
        </inkml:traceGroup>
      </inkml:traceGroup>
    </inkml:traceGroup>
    <inkml:traceGroup>
      <inkml:annotationXML>
        <emma:emma xmlns:emma="http://www.w3.org/2003/04/emma" version="1.0">
          <emma:interpretation id="{6C975941-9BBF-4EAB-8318-FE0E244B74D6}" emma:medium="tactile" emma:mode="ink">
            <msink:context xmlns:msink="http://schemas.microsoft.com/ink/2010/main" type="paragraph" rotatedBoundingBox="3312,12982 31793,10906 31911,12518 3430,14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BD8F44-4856-46E8-9599-CCF0F07BB254}" emma:medium="tactile" emma:mode="ink">
              <msink:context xmlns:msink="http://schemas.microsoft.com/ink/2010/main" type="line" rotatedBoundingBox="3312,12982 31793,10906 31911,12518 3430,14594"/>
            </emma:interpretation>
          </emma:emma>
        </inkml:annotationXML>
        <inkml:traceGroup>
          <inkml:annotationXML>
            <emma:emma xmlns:emma="http://www.w3.org/2003/04/emma" version="1.0">
              <emma:interpretation id="{7DB858AB-1122-48EF-BADA-2D5EBDAF7488}" emma:medium="tactile" emma:mode="ink">
                <msink:context xmlns:msink="http://schemas.microsoft.com/ink/2010/main" type="inkWord" rotatedBoundingBox="3338,13339 6262,13126 6345,14273 3422,14486"/>
              </emma:interpretation>
              <emma:one-of disjunction-type="recognition" id="oneOf39">
                <emma:interpretation id="interp195" emma:lang="" emma:confidence="0">
                  <emma:literal>solve</emma:literal>
                </emma:interpretation>
                <emma:interpretation id="interp196" emma:lang="" emma:confidence="0">
                  <emma:literal>Solve</emma:literal>
                </emma:interpretation>
                <emma:interpretation id="interp197" emma:lang="" emma:confidence="0">
                  <emma:literal>Solre</emma:literal>
                </emma:interpretation>
                <emma:interpretation id="interp198" emma:lang="" emma:confidence="0">
                  <emma:literal>solvi</emma:literal>
                </emma:interpretation>
                <emma:interpretation id="interp199" emma:lang="" emma:confidence="0">
                  <emma:literal>sore</emma:literal>
                </emma:interpretation>
              </emma:one-of>
            </emma:emma>
          </inkml:annotationXML>
          <inkml:trace contextRef="#ctx0" brushRef="#br0" timeOffset="164562.7811">3616 13739 1551 0,'0'0'68'0,"0"-3"16"0,-7-3-68 0,0-4-16 0,3 10 0 0,-3-3 0 15,0-3-9-15,4 12-6 0,-11-6-1 0,3 0 0 16,0 3 16-16,-3 3 0 0,4 4 0 0,-4-1-9 16,3 1 25-16,-7-1 4 0,11 10 2 0,-3-3 0 15,-8-4 8-15,11 4 2 0,0 3 0 0,-4-1 0 16,8 1 0-16,-1 3 0 0,4 0 0 0,-7-6 0 15,7 9-18-15,0-13-3 0,-3 4-1 0,3 3 0 16,10 0-10-16,-10-10 10 0,7 7-10 0,0-7 10 16,4 7-10-16,0-7 8 0,13 1-8 0,-6-7 8 15,3 3-8-15,4 4 0 0,0-1 9 0,6-9-9 16,-6 0 12-16,0 6-1 0,-1-3-1 0,5-3 0 0,-5 7 21 0,-3-4 4 16,4 3 1-16,-4-3 0 0,-3-3 17 0,-7 6 4 15,-1 4 1-15,-3-4 0 0,7-3-9 0,-10 7-1 16,3 5-1-16,-7-5 0 0,-7-1-5 0,3 1-1 15,-3 5 0-15,0-2 0 0,-10 3-17 0,-1 2-3 16,0-2-1-16,1 3 0 0,-8 0-8 0,0-1-3 16,1-2 0-16,2-3 0 0,-2 2-9 0,-1 1 0 15,-7-3 0-15,8-7 0 16,2 3-24-16,5 1-8 0,-8-10 0 0,7 9-1 16,1-9-163-16,6 6-33 0,-3-12-7 0,0 6 0 0</inkml:trace>
          <inkml:trace contextRef="#ctx0" brushRef="#br0" timeOffset="165187.6577">4371 14084 1440 0,'0'0'128'0,"3"-6"-103"15,-3-4-25-15,0 10 0 0,0 0 88 0,0 0 12 16,0 0 2-16,0 0 1 0,-7 0-31 0,4 0-5 16,-1 7-2-16,-10-4 0 0,7 3-28 0,-3-3-5 15,-1 6-2-15,0 7 0 0,4 3-1 0,-7-3 0 16,4 2 0-16,-1 1 0 0,4 6-29 0,0-6 0 15,3 6-11-15,1-3 11 0,3 0 0 0,3-3 0 16,-3-6 0-16,4 2 0 0,-1 4 0 0,8-10 0 16,-7 1 0-16,6-1 0 0,-3-2 9 0,0-4 0 0,4-3 0 0,-4 0 0 15,7-3-9-15,-10 3 0 0,6-7 0 0,4-2 0 16,-7-1 12-16,4 1-4 0,3-7 0 0,-3 4 0 16,-8-4 8-16,8-3 0 0,-1 4 1 0,-3 2 0 15,11-3 13-15,-14-2 2 0,3-1 1 0,-7 3 0 16,3-3-21-16,1 4-4 0,-1 2 0 0,-3-3-8 15,4 7 0-15,-4-7 0 0,-4 7 0 0,1-1 0 16,3 1 0-16,-4 0 0 0,1 9 0 0,-4-10 0 16,-4 1 0-16,4 9 0 0,-4-6 0 0,-3 2 0 15,4 4 0-15,-1 0 0 0,-3-6 0 0,3 12 0 16,1-6-72-16,-1 0-9 0,1 4-2 0,-1 2-945 16</inkml:trace>
          <inkml:trace contextRef="#ctx0" brushRef="#br0" timeOffset="165546.9553">4844 13284 1360 0,'10'-18'60'0,"-6"8"13"0,-4-6-58 0,7 7-15 16,-7 6 0-16,0 3 0 0,0 0 86 0,0 0 14 0,0 0 4 0,0 0 0 16,0 3-9-16,0 13-2 0,0-1 0 0,0 4 0 15,-7 0-19-15,7 15-4 0,-4-5-1 0,4 8 0 16,0 7-11-16,4-3-2 0,3 0-1 0,-4 9 0 15,1-12-25-15,3 5-5 0,0 1-1 0,0 0 0 16,0-6-9-16,0-4-3 0,0 10 0 0,-3-9 0 16,3-4-12-16,-4 4 0 15,1-7 0-15,-4 6 0 0,-4 1-24 0,4-7-8 0,-3-3-2 0,-11 3-1108 16</inkml:trace>
          <inkml:trace contextRef="#ctx0" brushRef="#br0" timeOffset="165921.8342">5235 13811 2181 0,'0'0'96'0,"0"-3"21"0,4-3-93 0,-1-4-24 16,1 7 0-16,3-3 0 0,-7 6 33 0,7 0 3 15,0 0 0-15,4 6 0 0,-4-3-11 0,3 7-1 16,1-1-1-16,-1 16 0 0,-3-6-9 0,0 9-2 16,8 4 0-16,-15 2 0 0,10-3 5 0,-6 4 1 15,3 3 0-15,-4 2 0 0,1-2 2 0,-4-10 0 0,0 7 0 0,0-10 0 16,0 3-2-16,0-9 0 0,0 0 0 0,0-4 0 16,0 1 3-16,0-7 1 0,0-9 0 0,0 0 0 15,0 0 3-15,0 0 1 0,0 0 0 0,3-9 0 16,4-7 2-16,-3 1 1 0,-1-4 0 0,5 0 0 15,-1-6-6-15,3-3-2 0,1-1 0 0,3 1 0 16,-4-3-9-16,5 3-3 0,-1-7 0 0,3-2 0 16,4 8-9-16,-3-5 0 0,0-1 0 0,3 1 0 15,0-4-48-15,-3 10-1 0,-1 0-1 0,1-4-813 16,0 4-162-16</inkml:trace>
          <inkml:trace contextRef="#ctx0" brushRef="#br0" timeOffset="166624.7937">6040 13890 1036 0,'0'0'46'0,"0"9"10"0,-4 0-45 0,0-2-11 16,4-7 0-16,4 3 0 0,-4 6 205 0,4-3 39 15,-4-2 8-15,10 2 2 0,1 0-187 0,-1-3-38 16,-3-3-7-16,4-9-2 0,0 3-8 0,3-4-3 16,3 1 0-16,1-10 0 0,3 10 15 0,0-10 2 15,-3 0 1-15,0 0 0 0,-4-3-1 0,0 3 0 16,0 1 0-16,-4 2 0 0,-3-3 13 0,1 0 2 15,-5 4 1-15,1 2 0 0,-4-3-11 0,0-3-3 16,-4 10 0-16,1-7 0 0,-5 7-12 0,1 0-2 16,0 9-1-16,-3-4 0 0,-1 4-5 0,-3 4-8 15,0-4 11-15,0 6-11 0,-4 3 0 0,4 1 0 16,-3-1 0-16,6 10 0 0,-7 0 0 0,8 0 0 16,3 2 0-16,0 1 0 0,0 4 10 0,3-1-2 0,0-3 0 0,4 3 0 15,0 3-8-15,4-3 0 0,0 3 0 0,3-3 0 16,3 3 0-16,1-2 0 0,-1-1 0 0,1 3 0 15,3-3-9-15,0-3-7 0,0 3-2 0,4 0-740 16,3-6-148-16</inkml:trace>
        </inkml:traceGroup>
        <inkml:traceGroup>
          <inkml:annotationXML>
            <emma:emma xmlns:emma="http://www.w3.org/2003/04/emma" version="1.0">
              <emma:interpretation id="{C95037C9-8887-4896-9CFE-C2037FB76ABC}" emma:medium="tactile" emma:mode="ink">
                <msink:context xmlns:msink="http://schemas.microsoft.com/ink/2010/main" type="inkWord" rotatedBoundingBox="7639,12686 9136,12577 9235,13929 7738,14038"/>
              </emma:interpretation>
              <emma:one-of disjunction-type="recognition" id="oneOf40">
                <emma:interpretation id="interp200" emma:lang="" emma:confidence="1">
                  <emma:literal>the</emma:literal>
                </emma:interpretation>
                <emma:interpretation id="interp201" emma:lang="" emma:confidence="0">
                  <emma:literal>tho</emma:literal>
                </emma:interpretation>
                <emma:interpretation id="interp202" emma:lang="" emma:confidence="0">
                  <emma:literal>thx</emma:literal>
                </emma:interpretation>
                <emma:interpretation id="interp203" emma:lang="" emma:confidence="0">
                  <emma:literal>thee</emma:literal>
                </emma:interpretation>
                <emma:interpretation id="interp204" emma:lang="" emma:confidence="0">
                  <emma:literal>The</emma:literal>
                </emma:interpretation>
              </emma:one-of>
            </emma:emma>
          </inkml:annotationXML>
          <inkml:trace contextRef="#ctx0" brushRef="#br0" timeOffset="167015.3259">7708 13494 1623 0,'0'0'36'0,"0"0"7"0,0 0 1 0,0 0 2 0,-7-6-37 0,4 3-9 15,3 3 0-15,0 0 0 0,0 0 93 0,0 0 17 0,0 0 3 0,0 0 1 16,3-6-46-16,4 6-10 16,4-10-2-16,6 4 0 0,8 3-24 0,3-3-4 0,4-4-2 15,0 7 0-15,3-3-14 0,-3-4-4 0,0 4 0 0,-1 3 0 16,-6-3-8-16,3 3 0 0,1-4 0 0,-8 7 8 15,0 0-16-15,0 0-4 0,0 0-1 0,-3 0 0 32,-4 0-91-32,0 0-17 0,-3 0-4 0,-1 0-779 0</inkml:trace>
          <inkml:trace contextRef="#ctx0" brushRef="#br0" timeOffset="167302.0039">8079 13015 1875 0,'-4'-10'83'0,"4"10"17"0,0-6-80 0,0-3-20 15,4-1 0-15,-4 1 0 0,0 9 62 0,3-3 8 16,4-4 2-16,-7 7 0 0,0 0-22 0,0 0-4 16,0 0-1-16,0 10 0 0,4-1-25 0,-4 10-4 15,-4 6-2-15,1 3 0 0,-4 7 20 0,0-1 4 16,-8 10 1-16,5 3 0 0,-1 3 20 0,1-3 4 15,-4 7 1-15,3-7 0 0,-3 6-36 0,3-3-6 16,4-3-2-16,-3-3 0 0,-1 3-20 0,1-3 0 31,-5 6 0-31,8-6 0 0,-3-6 0 0,3-4-8 0,-4 1 0 0,1-4 0 16,6-6-39-16,-3 0-7 0,-4-6-2 16,4 0-728-16,4-3-147 0</inkml:trace>
          <inkml:trace contextRef="#ctx0" brushRef="#br0" timeOffset="167973.7202">8495 12685 2012 0,'0'0'44'0,"0"-9"10"0,0 0 2 0,0-7 0 0,3 6-45 0,1 1-11 15,3 0 0-15,-7 9 0 0,0 0 0 0,0 0 0 16,0 0 0-16,0 0 8 0,0 0 0 0,0 0-8 16,0 0 12-16,0 0-4 0,0 0 15 0,0 15 2 15,0-2 1-15,0 12 0 0,0 3 15 0,0 7 3 16,0-1 1-16,0 4 0 0,0 3 12 0,0 6 3 16,0 0 0-16,0 3 0 0,0-3-29 0,0 12-6 0,0-2-1 0,-4 2 0 15,1-5 13-15,-1 2 3 16,1-12 0-16,-1 9 0 0,-3 1-23 0,4-7-4 0,-4-3-1 15,0 0 0-15,0-7-12 0,-4 4 0 0,0-7 0 0,1-2 0 16,3-7 0-16,-4 0 9 0,4-12-9 0,-3 2 8 16,6-5-8-16,1-4 0 0,-1-3 0 0,4-3 0 15,0 0 0-15,0 0 0 0,0-13 0 0,4-2 0 16,-1-4 0-16,4 0 0 0,0-3 0 0,4 3 0 16,-1 1 0-16,4-1 0 0,1 3 0 0,-5 7 0 15,4-1 0-15,0 10 0 0,4 0 0 0,-4 0 0 16,0 10 0-16,0-1 0 0,0-3 0 0,4 4 0 15,-4-1 0-15,0 7 0 0,4-4-8 0,0-2 8 16,3-4 0-16,-4 4 0 0,5-1 0 0,-1-9 0 16,0 0-13-16,0 0 5 0,0-9 8 0,7 9-13 0,-3-10 13 0,3 4-9 15,1-4 9-15,-1-2-8 0,-3 2 8 0,-1-5 0 16,1-1 0-16,0-3 0 0,-4 0 0 0,-4 1 0 16,1-7 0-16,0 6 0 0,-1 3 0 0,-3-6 0 15,1-3 8-15,-5 9-8 0,1-6 11 0,-4-3-3 16,0 7 0-16,-4-1 0 0,1-6-8 0,-1 6 0 15,-3 0 9-15,0 3-9 0,-3 1 0 0,3 5 0 16,-4 7 0-16,4 3 0 0,-7 3 0 0,-3 3 0 16,3 4-11-16,-4 2 11 0,-3 10 0 0,3 0 0 15,-6 10 0-15,3-1 0 0,-4 0 0 0,4 1 0 16,0 9 0-16,-4-4 0 0,8-9 0 0,-5 7 0 16,8-1 0-16,-3-5 0 0,3-1 0 0,3-3 10 15,4 0-10-15,0-6 8 0,4 0-8 0,-1-10-17 16,4 0 4-16,4 1 1 15,3-4-97-15,0-6-19 0,7 0-4 0,4 0-963 0</inkml:trace>
        </inkml:traceGroup>
        <inkml:traceGroup>
          <inkml:annotationXML>
            <emma:emma xmlns:emma="http://www.w3.org/2003/04/emma" version="1.0">
              <emma:interpretation id="{867763A6-2E12-4347-A20F-57C0E94AA6E8}" emma:medium="tactile" emma:mode="ink">
                <msink:context xmlns:msink="http://schemas.microsoft.com/ink/2010/main" type="inkWord" rotatedBoundingBox="10999,12442 15495,12115 15590,13423 11095,13750"/>
              </emma:interpretation>
              <emma:one-of disjunction-type="recognition" id="oneOf41">
                <emma:interpretation id="interp205" emma:lang="" emma:confidence="0">
                  <emma:literal>shortest</emma:literal>
                </emma:interpretation>
                <emma:interpretation id="interp206" emma:lang="" emma:confidence="0">
                  <emma:literal>Shortest</emma:literal>
                </emma:interpretation>
                <emma:interpretation id="interp207" emma:lang="" emma:confidence="0">
                  <emma:literal>shorter</emma:literal>
                </emma:interpretation>
                <emma:interpretation id="interp208" emma:lang="" emma:confidence="0">
                  <emma:literal>shorten</emma:literal>
                </emma:interpretation>
                <emma:interpretation id="interp209" emma:lang="" emma:confidence="0">
                  <emma:literal>short</emma:literal>
                </emma:interpretation>
              </emma:one-of>
            </emma:emma>
          </inkml:annotationXML>
          <inkml:trace contextRef="#ctx0" brushRef="#br0" timeOffset="168689.4858">11391 12961 1566 0,'-25'-6'69'0,"18"3"15"0,7 3-68 0,0-6-16 15,-3-4 0-15,-4 10 0 0,0-9 13 0,3 9-1 0,4 0 0 0,-7-3 0 16,-7 3 11-16,4 3 1 0,6 3 1 0,-3 4 0 15,-7-1-13-15,0 7-4 0,0-4 0 0,0 7 0 16,3 3 17-16,-3 0 3 0,-4-3 1 0,1 6 0 16,6 3-10-16,4-6-3 0,-11-3 0 0,8 0 0 15,3-1-4-15,0 1 0 0,3-3-1 0,0-7 0 16,4 7-11-16,8-3 8 0,-1-4-8 0,3 0 8 16,-6 1 12-16,6-1 3 0,8 4 0 0,0-1 0 15,-4-6-9-15,0 7-2 0,0-7 0 0,4 4 0 16,-1 5 33-16,1-2 7 0,-11-4 0 0,3 7 1 15,5 3-1-15,-5-3-1 0,-13-4 0 0,3 10 0 0,0-3-11 16,0 3-1-16,-7-7-1 0,-4 11 0 0,-3-8-18 0,3 1-3 16,4 0-1-16,-7 0 0 0,-3-4 5 0,2 1 1 15,1-3 0-15,4 2 0 0,-8-5-22 0,0 5 0 16,4-5 0-16,4-1 0 16,3-6-115-16,-4-3-27 0,-7 0-6 0,8 0-911 15</inkml:trace>
          <inkml:trace contextRef="#ctx0" brushRef="#br0">11980 12441 1152 0,'0'-13'102'0,"0"10"-82"0,-7-6-20 0,7-7 0 16,0 7 231-16,-3-1 41 0,3 4 9 0,0 3 2 16,0 3-192-16,0 0-39 0,0 0-7 0,0 0-1 15,0 0-13-15,0 9-3 0,0 10 0 0,0 6 0 16,-4 3-3-16,-3 1-1 0,4 14 0 0</inkml:trace>
          <inkml:trace contextRef="#ctx0" brushRef="#br0" timeOffset="169689.2511">12344 13309 1375 0,'0'-9'60'0,"0"3"14"0,3-4-59 0,1 7-15 0,-4-3 0 0,3-3 0 16,1 5 26-16,-4-2 2 0,3-3 1 0,1 2 0 15,-4 7 54-15,0 0 10 0,0-3 3 0,0 3 0 16,3-6-20-16,-3 6-3 0,0-3-1 0,0 3 0 15,0 0-15-15,0 0-3 0,0 0-1 0,0 0 0 16,0 0-20-16,0 0-4 0,0 0-1 0,0 0 0 0,0 0 4 0,0 0 0 16,0 0 0-16,0 0 0 0,0 0-8 0,0 0 0 15,0 0-1-15,0 0 0 0,-3 3-10 0,3-3-1 16,0 0-1-16,0 0 0 0,0 0-2 0,0 9 0 16,0-9 0-16,0 0 0 0,0 0-9 0,0 0 0 15,0 0 0-15,0 13 8 0,0-13-8 0,0 0 0 16,0 0 0-16,0 0 0 0,0 3 0 0,0-3 0 15,0 0 0-15,0 10 0 0,-4-1 0 0,1 0 0 16,-1 1 0-16,1 5 0 0,-4 1 0 0,3 3 12 16,-3-7-12-16,0 14 12 0,-4-8 0 0,4 1 0 15,0 6 0-15,0-6 0 0,0 6-12 0,4-6 0 16,-1 0 0-16,1 3 0 0,-1-10 0 0,4 4 0 16,4-7 0-16,-4 1 0 0,3-1 0 0,-3-9 0 15,0 0 0-15,7 0 0 0,4-3 0 0,-1-3 0 16,1-4 0-16,0 1-11 0,3-7 11 0,0 4 0 0,0-4 0 0,0 0 8 15,0-2-8-15,0-8 0 0,-3 5 8 0,-1-5-8 16,1 8 8-16,-4-7-8 0,0-1 10 0,0 4-10 16,0-3 19-16,-7 7-3 0,4-7 0 0,-4 12 0 15,0-3-5-15,0 1-2 0,-4 5 0 0,1 1 0 16,-1 6-9-16,1-4 0 0,-4 1-10 0,0 6 10 16,-1 6-43-16,-2-6-2 0,-1 0-1 0,1 10-761 15,-4-1-152-15</inkml:trace>
          <inkml:trace contextRef="#ctx0" brushRef="#br0" timeOffset="170017.3344">12686 13124 2026 0,'0'0'44'0,"0"0"10"0,7 0 2 0,0-3 1 0,0 6-45 0,0 4-12 15,-3-1 0-15,3-3 0 0,-4 13 53 0,4-4 9 16,-3 4 2-16,-1 0 0 0,1 2-26 0,-1 1-5 16,-6 0-1-16,3 6 0 0,0-6 7 0,0 6 1 15,-4-6 0-15,1 0 0 0,-1 0-13 0,4-4-3 16,-3-2 0-16,-1-7 0 0,1 3 13 0,3 1 3 16,0-10 0-16,0 0 0 0,0 0-20 0,0 0-3 15,0 0-1-15,0 0 0 0,0 0 20 0,0 0 3 16,0 0 1-16,0 0 0 0,0 0-17 0,0 0-3 15,0 0-1-15,3-3 0 0,4-4-6 0,-3-2-1 0,3 3 0 0,-4-4 0 16,12 1-12-16,-5-4 0 0,4-9 0 0,0 4 0 16,0-1-14-16,4 0-6 0,0 0 0 0,3-6-1 31,4 0-139-31,-4-3-28 0,3 3-6 0</inkml:trace>
          <inkml:trace contextRef="#ctx0" brushRef="#br0" timeOffset="170314.1056">13282 12990 1440 0,'0'0'128'0,"-3"0"-103"16,-1 0-25-16,4 0 0 0,0 0 187 0,0 0 32 15,0 0 6-15,0 0 2 0,7-10-157 0,4 10-31 16,3-9-7-16,3 6 0 0,1-4 0 0,7-2 1 16,3 3 0-16,0 3 0 0,4-7-33 0,0 4 0 15,7-4 0-15,-4 7 0 0,-3-3 8 0,3-3 2 16,0 2 0-16,0 4 0 0,-3-3-10 0,-4 3 0 16,1-3 0-16,-5 2 0 0,-3-2-9 0,1-3 9 15,-8 6-12-15,3-4-728 16,-3 1-147-16</inkml:trace>
          <inkml:trace contextRef="#ctx0" brushRef="#br0" timeOffset="170579.6705">13769 12444 288 0,'3'-9'12'0,"-3"-1"4"15,-3 4-16-15,3-4 0 0,3 7 0 0,-3 3 0 16,0-6 337-16,0 6 65 0,0 0 13 0,0 0 2 16,0 0-232-16,0 6-46 0,0 7-10 0,-3 9-1 15,3 0-50-15,-7 6-10 0,3 13-1 0,-6-4-1 0,3 7-6 16,-4 3 0-16,4 7-1 0,-7-1 0 0,-4-3-11 0,1 3-3 16,3 1 0-16,-1-1 0 0,-2-6-22 0,-1 6-5 15,-3 1-1-15,0-7 0 0,3 3-25 0,1-6-6 16,-1 0-1-16,0-7 0 15,4 7-150-15,4-16-31 0,-5 7-5 0</inkml:trace>
          <inkml:trace contextRef="#ctx0" brushRef="#br0" timeOffset="171595.058">11836 12651 518 0,'0'-10'23'0,"-4"10"5"0,4-9-28 0,0 6 0 0,-3-6 0 0,3-4 0 16,0 10 132-16,0-7 22 0,0 4 4 0,0-3 1 16,3-1-64-16,1 1-13 0,-4 0-2 0,3 2-1 15,-3 4-5-15,4-3-1 0,-1-4 0 0,1 1 0 16,-1 0-13-16,1 9-2 0,-1-10-1 0,-3 10 0 15,0 0-5-15,4 0-2 0,-1-9 0 0,-3 9 0 16,0 0-24-16,0 0-5 0,7 0-1 0,-7 0 0 16,0 0 0-16,0 0-1 0,0 0 0 0,0 0 0 15,0 0 6-15,0 0 2 0,0 0 0 0,0 0 0 16,0 0-7-16,0 0-2 0,0 0 0 0,0 0 0 0,0 0-7 0,0 0-2 16,0 0 0-16,0 9 0 0,-3 1-9 0,3 15 10 15,0-6-10-15,-4 15 10 0,1 4 5 0,-1 6 1 16,-3 3 0-16,4 6 0 0,-8 6 0 0,-3-2 0 15,0 3 0-15,0-4 0 0,-4 7-6 0,1-1-1 16,-5-2 0-16,1 3 0 0,-3-10-9 0,-1 0 0 16,4-9 9-16,3 0-9 0,-3-6 0 0,0-1 0 15,7-2 0-15,3-1 8 0,8-5-8 0,-8-11 0 16,-7-2 0-16,8 0 8 0,13-4-8 0,-3-2 11 16,-10-4-11-16,6-3 12 0,4 3-12 0,0-6 0 15,0 0 0-15,0 0 8 0,0 0-8 0,11-6 10 16,3-3-10-16,-4-4 10 0,-3-9-10 0,4 3 0 15,3-9 9-15,7 3-9 0,-3-3 30 0,3 3 2 16,-3-3 0-16,3-1 0 0,0 4-32 0,0 6 0 0,0 1 0 0,1-1 0 16,-5 3 12-16,4 7-3 0,-6 2-1 0,-1 4 0 15,-4 6-8-15,1 4 0 0,-4-1-12 0,0 3 12 16,0 1 0-16,0 2 0 0,-3-2 0 0,-1 5 0 16,-3 1 0-16,4-3 0 0,-4 2 0 0,0 4 0 15,0-3 0-15,0-4 0 0,0 4-11 0,3 3 11 16,1-10-33-16,-1 7-2 15,-3-4 0-15,7 4-749 0,0-6-151 0</inkml:trace>
          <inkml:trace contextRef="#ctx0" brushRef="#br0" timeOffset="172616.4368">13942 13121 1216 0,'0'0'54'0,"0"0"11"0,0 0-52 0,0 0-13 15,0 0 0-15,0 0 0 0,0 0 63 0,7 3 9 16,0 4 3-16,0-7 0 0,4 0 4 0,-1 0 1 16,-3 0 0-16,4 0 0 0,6-10-1 0,-6 4 0 15,3 3 0-15,0-7 0 0,0 4-20 0,0-3-4 16,-3-1-1-16,3 1 0 0,0 0-42 0,0-1-12 15,-3 1 0-15,-4-7 0 0,0 7 0 0,-7-1 0 16,4 1 0-16,-1-1 0 0,4-5 8 0,-7 5-8 16,0 1 10-16,0 0-10 0,-3-1 0 0,-1 4 8 0,4-4-8 0,0 1 0 15,-3 9 12-15,-4-3-1 0,3-3 0 16,-3 6 0-16,-4 6-11 0,1-3 0 0,-1 6 9 0,1 1-9 16,-5-1 0-16,5 7 8 0,-1 3-8 0,-3 6 0 15,4-6 0-15,-1 6 0 0,0-3 0 0,4 9 8 16,-3-3-8-16,3 0 0 0,0 1 0 0,3 2 0 15,1-9 0-15,3 9 8 0,-4-9-8 0,8 3 8 16,-1-6-8-16,1 0-10 0,3-3 10 0,3-7-700 16,4 1-132-16</inkml:trace>
          <inkml:trace contextRef="#ctx0" brushRef="#br0" timeOffset="172913.271">14697 12870 2052 0,'0'0'91'0,"0"-6"18"0,-4-3-87 0,4 9-22 16,0-3 0-16,-7-4 0 0,4 7 60 0,-4 0 7 15,0 0 1-15,-4 7 1 0,4-4-43 0,-7 6-9 16,0 7-1-16,0-4-1 0,-1 4-15 0,1 3 9 16,0 0-9-16,0 3 8 0,4-4 20 0,-1 4 4 15,0 3 1-15,1 4 0 0,3-4-9 0,0 0-3 16,0 0 0-16,3-3 0 0,-3 3 24 0,7-6 5 15,-4 0 1-15,1-1 0 0,-1-2 4 0,4 3 1 16,0-10 0-16,-3 7 0 0,3-7-31 0,-4 1-5 16,1-1-2-16,-1 1 0 0,-3-1-18 0,4-3 0 15,-4-3 8-15,-4 10-8 16,-3-4-89-16,0 1-22 0,-7-1-4 0,-4-6-710 0,0 7-143 0</inkml:trace>
          <inkml:trace contextRef="#ctx0" brushRef="#br0" timeOffset="173210.0454">15102 12845 1324 0,'0'0'59'0,"0"0"12"0,7-9-57 15,-3 9-14-15,3-6 0 0,-7 6 0 0,0 0 122 0,7 0 22 16,0-4 4-16,4-2 0 0,-4 6-68 0,0 0-15 16,3 0-2-16,1 0-1 0,3-3-30 0,0 3-7 15,0-6-1-15,4 6 0 0,-4-3-1 0,0-4-1 16,4-2 0-16,3 9 0 0,0-9-22 0,4 9 8 16,-4-7-8-16,0 4 0 15,4-3-28-15,-4 3-9 0,4-3-3 0,-4 2 0 16,-3-2-19-16,3-3-4 0,-7-1-1 0</inkml:trace>
          <inkml:trace contextRef="#ctx0" brushRef="#br0" timeOffset="173491.2312">15360 12366 1094 0,'0'0'97'0,"0"-10"-77"0,3 7-20 0,1-3 0 16,-4 6 160-16,7-3 28 0,-7 3 5 0,0 0 2 16,0 0-71-16,7 3-13 0,4 6-3 0,-8 1-1 15,1 5-18-15,-1 4-3 0,-3 6-1 0,0 10 0 16,0-4-42-16,-3 10-9 0,-4-4-2 0,0 14 0 16,-4-4 24-16,-3 0 5 0,0 3 1 0,-4-3 0 15,1 3-22-15,2-3-5 0,1 6-1 0,0-6 0 16,-3-3-45-16,2 6-9 0,1-6-1 0,4-3-1 15,-4 3-21-15,3-3-4 0,1-4-1 0,6-2-773 16,-3-7-155-16</inkml:trace>
        </inkml:traceGroup>
        <inkml:traceGroup>
          <inkml:annotationXML>
            <emma:emma xmlns:emma="http://www.w3.org/2003/04/emma" version="1.0">
              <emma:interpretation id="{B5BCE5A1-040D-41DB-A945-AF3CBBFE8A3C}" emma:medium="tactile" emma:mode="ink">
                <msink:context xmlns:msink="http://schemas.microsoft.com/ink/2010/main" type="inkWord" rotatedBoundingBox="16781,12000 19702,11787 19795,13064 16874,13277"/>
              </emma:interpretation>
              <emma:one-of disjunction-type="recognition" id="oneOf42">
                <emma:interpretation id="interp210" emma:lang="" emma:confidence="1">
                  <emma:literal>path</emma:literal>
                </emma:interpretation>
                <emma:interpretation id="interp211" emma:lang="" emma:confidence="0">
                  <emma:literal>Path</emma:literal>
                </emma:interpretation>
                <emma:interpretation id="interp212" emma:lang="" emma:confidence="0">
                  <emma:literal>patch</emma:literal>
                </emma:interpretation>
                <emma:interpretation id="interp213" emma:lang="" emma:confidence="0">
                  <emma:literal>paths</emma:literal>
                </emma:interpretation>
                <emma:interpretation id="interp214" emma:lang="" emma:confidence="0">
                  <emma:literal>Patch</emma:literal>
                </emma:interpretation>
              </emma:one-of>
            </emma:emma>
          </inkml:annotationXML>
          <inkml:trace contextRef="#ctx0" brushRef="#br0" timeOffset="174272.2968">16976 12472 691 0,'0'0'61'0,"0"0"-49"16,0 0-12-16,0 0 0 0,0 0 207 0,0 0 38 16,0 0 8-16,0 10 2 0,0-1-148 0,0 7-30 15,3 2-5-15,-3 8-2 0,4 8-13 0,-4-6-2 16,3 16-1-16,-6 9 0 0,3-5 11 0,0 2 3 15,-4-3 0-15,1-3 0 0,3 3-7 0,-4-7-1 16,1-2 0-16,-1 0 0 0,-3-4-28 0,3-9-7 16,1 3-1-16,-4 1 0 0,3-7 23 0,-3-4 4 15,4-5 1-15,-1 3 0 0,-3-7-27 0,4 1-5 0,-1-1 0 16,4-9-1-16,0 0 3 0,0 0 1 0,0 0 0 0,-7 0 0 16,4-9-23-16,-4 9 0 0,-1-10 0 0,1-6 0 15,0 4 11-15,4-4-3 0,3-12 0 0,0 9 0 16,0-6-8-16,3-13 0 0,4-2 0 0,8-7 0 15,-5 12 0-15,8-12 0 0,-1-3 8 0,5 3-8 32,-1-6-30-32,3 9-8 0,5-10-2 0,-1 7 0 0,0-3 23 0,0 6 4 0,1 7 1 0,6 2 0 15,-7 7-7-15,4 3-1 0,0 3 0 0,-1 6 0 16,-6 7 2-16,3 3 0 0,-3 6 0 0,-7 6 0 16,-8 3 18-16,4 7 0 0,-3 3-8 0,-1 0 8 15,-3-1 0-15,-3 11 9 0,-8-7-1 0,1-1 0 16,-1 5 3-16,-6 2 0 0,-11-3 0 0,-4 3 0 15,-3-3-11-15,0 3 0 0,-4 1 0 0,0-4 0 16,0 3-26-16,4-6-4 0,0 0-1 0,0-3 0 16,3 3-102-16,0-10-21 0,1 7-4 0,2-3-1 0</inkml:trace>
          <inkml:trace contextRef="#ctx0" brushRef="#br0" timeOffset="174740.9659">17882 12720 1735 0,'0'0'38'0,"0"-6"8"0,7-4 2 0,-3-2 0 0,-1 2-38 0,1 1-10 0,-1-4 0 0,1 4 0 16,-4-4 50-16,0-2 8 0,0-1 2 0,-4 3 0 15,1-2-28-15,-1-4-6 0,-3 10-1 0,4-1 0 16,-1 1-4-16,-3-1-1 0,4 4 0 0,-4 3 0 16,0-3 7-16,3 12 1 0,-3-3 0 0,0 3 0 15,-4-3-8-15,1 13 0 0,-1 0-1 0,-3 3 0 16,4-1 1-16,-1 1 0 0,-3 6 0 0,3-3 0 16,-3 3-12-16,4 4-8 0,-1-4 12 0,0 3-12 15,1-3 8-15,-1 0-8 0,4-6 0 0,0 0 0 16,4 0 0-16,-1-10 0 0,1 7 0 0,3-7 0 15,0-3 9-15,0-6-9 0,0 0 0 0,0 0 9 16,7 3-9-16,3-6 8 0,4-3-8 0,0-3 8 0,0-1-8 16,1-5 10-16,2 5-10 0,1-9 10 0,0 0-1 0,3-6 0 15,-4 7 0-15,5-7 0 0,-1 3 22 0,-4 0 4 16,4 9 1-16,1-3 0 0,-12 7 15 0,1 0 3 16,-4 2 1-16,0 7 0 0,0 0-27 0,-7 0-4 15,7 7-2-15,-3 2 0 0,-4 7-22 0,0-4 0 16,3 4 0-16,1 3-12 15,-4-4-17-15,3 4-4 0,-3-3-1 0,7 3-790 16,-3-7-157-16</inkml:trace>
          <inkml:trace contextRef="#ctx0" brushRef="#br0" timeOffset="175006.5272">18450 12497 2444 0,'0'0'54'0,"4"-6"11"0,-1 3 3 0,4-3 0 0,4-4-55 0,-4 7-13 0,4-3 0 0,3 6 0 15,7-3 25-15,4-4 3 0,-1 7 0 0,5-3 0 16,-1 3-12-16,7-6-3 0,-7 6 0 0,7 0 0 15,1 0-13-15,-1-3 8 0,0 3-8 0,4-6 0 16,-4 6 0-16,1-7 0 0,-5 7 0 0,1-3 0 16,0-3-92-16,-4 6-24 0,0-3-4 0,-3-4-578 15,-4 7-115-15</inkml:trace>
          <inkml:trace contextRef="#ctx0" brushRef="#br0" timeOffset="175303.3059">18994 12168 1594 0,'3'-9'71'0,"-3"-1"14"0,0 10-68 0,4-9-17 16,-4 2 0-16,3-2 0 0,-3 0 71 0,0 6 10 16,0-4 3-16,4 4 0 0,-4-3 3 0,0 6 1 15,0 0 0-15,0 0 0 0,0 0-10 0,0 9-2 16,-7 7 0-16,0 3 0 0,-4 9-19 0,0 6-4 15,-3 4-1-15,-3 3 0 0,-1-4-6 0,-3 11-2 0,3-5 0 0,-3 11 0 16,0-4 0-16,-4-3-1 0,4 6 0 0,-4 1 0 16,1-7-35-16,2 3-8 0,1-6 0 0,-3 0 0 15,6-7 0-15,-7 7 0 0,4-6 0 0,0-4-11 32,3 1-134-32,4-7-27 0,0 0-6 0,3-3-595 0,1 0-119 0</inkml:trace>
          <inkml:trace contextRef="#ctx0" brushRef="#br0" timeOffset="175771.9427">19632 11810 2084 0,'0'0'92'0,"0"0"20"0,4-9-90 0,-1 3-22 16,-3 6 0-16,0 0 0 0,0 0 64 0,7-3 9 16,-7 3 2-16,11 3 0 0,-1 3-24 0,-6 3-5 15,3 7-1-15,0-3 0 0,-3 12-33 0,-1 9-12 16,-6 4 9-16,3 6-9 0,-8 0 9 0,5 12-9 16,-4-3 10-16,-4 7-10 0,4-3 10 0,0 2-10 15,-3 4 10-15,-4 0-10 0,3-7 13 0,-3 4-3 0,0-7-1 16,0 3 0-16,-1-6 19 0,1-6 4 0,4-6 1 0,-1 6 0 15,1-16-20-15,3 0-4 0,-4 4-1 16,7-13 0-16,-3-1-8 0,4-8 8 0,-1-1-8 0,-3 1 8 16,7-10 10-16,0 0 2 0,0 0 0 0,0 0 0 15,0 0 9-15,4-10 3 0,3-2 0 0,0-4 0 16,0 0-20-16,4-3-3 0,3 1-1 0,3 2 0 16,-3-3-8-16,1 0 0 0,-1 10-10 0,3-7 10 15,-3 7 0-15,1 6 0 0,-1-4 0 0,0 7 0 16,0 0 0-16,0 0 8 0,-3 7-8 0,-4-4 0 15,3 6 8-15,1 1-8 0,-1-4 0 0,-3 3 0 16,4 1 0-16,-4 5 0 0,0-5-8 0,0-1 8 16,-3 1-61-16,-1 5-7 0,1-5 0 0,-1 2-770 15,4-2-154-15</inkml:trace>
        </inkml:traceGroup>
        <inkml:traceGroup>
          <inkml:annotationXML>
            <emma:emma xmlns:emma="http://www.w3.org/2003/04/emma" version="1.0">
              <emma:interpretation id="{10A56C44-D527-4E83-95DA-D2A70EA97D01}" emma:medium="tactile" emma:mode="ink">
                <msink:context xmlns:msink="http://schemas.microsoft.com/ink/2010/main" type="inkWord" rotatedBoundingBox="21451,12324 22980,12213 23025,12819 21495,12930"/>
              </emma:interpretation>
              <emma:one-of disjunction-type="recognition" id="oneOf43">
                <emma:interpretation id="interp215" emma:lang="" emma:confidence="1">
                  <emma:literal>on</emma:literal>
                </emma:interpretation>
                <emma:interpretation id="interp216" emma:lang="" emma:confidence="0">
                  <emma:literal>oh</emma:literal>
                </emma:interpretation>
                <emma:interpretation id="interp217" emma:lang="" emma:confidence="0">
                  <emma:literal>On</emma:literal>
                </emma:interpretation>
                <emma:interpretation id="interp218" emma:lang="" emma:confidence="0">
                  <emma:literal>Oh</emma:literal>
                </emma:interpretation>
                <emma:interpretation id="interp219" emma:lang="" emma:confidence="0">
                  <emma:literal>om</emma:literal>
                </emma:interpretation>
              </emma:one-of>
            </emma:emma>
          </inkml:annotationXML>
          <inkml:trace contextRef="#ctx0" brushRef="#br0" timeOffset="177021.6503">21816 12353 1440 0,'-11'-6'128'0,"8"6"-103"15,3-10-25-15,0 10 0 0,-7-3 59 0,7-3 6 16,0-4 2-16,7 4 0 0,-7 6 7 0,0 0 2 15,-4-3 0-15,4 3 0 0,7-6-36 0,-7 6-6 0,-10 0-2 0,3-3 0 16,7 3-22-16,0 0-10 16,0 0 8-16,-11 3-8 0,0-3 15 0,1 6-3 15,-1 3 0-15,-3 1 0 0,-11-1 25 0,4 1 5 0,7 5 1 0,-7-2 0 16,0 3-3-16,3 2 0 0,1-2 0 0,2 9 0 16,-2-6-12-16,3 0-2 0,0 9-1 0,-1-3 0 15,5 3-25-15,3-3 0 16,0 1 0-16,0-5 0 0,3 5 8 0,1-1-8 0,3-3 8 0,0-7-8 15,3 4 0-15,-3 0 0 0,7-3 0 0,-3-1 0 16,3-5 0-16,0-1 0 0,7-6 0 0,0 7 0 16,0-10 0-16,4 0 0 0,3 0 0 0,4 0 0 15,3-10 0-15,-3 7 0 0,-4-6 8 0,7-1-8 16,7-5 0-16,-3 5 12 0,-11-5-12 0,4-4 12 16,0 3-12-16,-4-3 0 0,-4 7 0 0,-2-13 0 15,-5-1 8-15,1 8-8 0,3-7 8 0,-7-4-8 0,-4 4 12 16,4 3-4-16,0-3 0 0,-3 6 0 0,-8 1 20 0,1-1 3 15,3 3 1-15,-4 0 0 0,1 4-32 0,-4-4 0 16,-7 7 0-16,3 3 0 0,8-4 0 0,-11 7 0 16,-4-3 0-16,0 3 0 15,8 3-41-15,-4 3-15 0,-4 3-2 16,0-3-712-16,-3 3-142 0</inkml:trace>
          <inkml:trace contextRef="#ctx0" brushRef="#br0" timeOffset="177494.4726">22507 12293 2026 0,'0'0'44'0,"7"-9"10"0,-3 0 2 0,3 5 1 0,-4-2-45 0,4-3-12 0,4 9 0 0,0 0 0 16,-11 0 31-16,7 9 4 0,3 1 1 0,1 8 0 16,-4 1-1-16,-4 6 0 0,1 4 0 0,-1-4 0 15,5 9-8-15,-5 1-2 0,-6-4 0 0,-1 10 0 16,0-4 25-16,1-2 5 0,-4 2 1 0,0-2 0 16,-4-7-13-16,8 4-3 0,-4-10 0 0,0 3 0 15,0-7-16-15,-4 1-4 0,11-3-1 0,-4-7 0 16,1 1-5-16,3-10-1 0,0 0 0 0,0 0 0 15,0 0 15-15,0 0 4 0,0 0 0 0,7-10 0 0,7 1-16 0,-3 3-2 16,-4-13-1-16,3 0 0 0,8-6-5 0,3 3 0 16,-3-9-8-16,-1 2 12 0,1-5-12 0,3-4 0 15,4 10 0-15,0-6 0 0,-11 8 0 0,10-2 0 16,8 9 0-16,-4 4 0 0,1 2 0 0,-5-2 0 0,-3 8 0 16,1 4 0-16,-5 3-10 0,-6 10 10 15,-1-4-8-15,1 6 8 0,-4 4 0 0,0 3-10 0,-10 0 10 16,3-1 0-1,0 8-40-15,0 2-2 0,-4-3 0 0,-3 3 0 16,3-3-178-16,1 3-35 0,6 26-7 0,8-26-2 0</inkml:trace>
        </inkml:traceGroup>
        <inkml:traceGroup>
          <inkml:annotationXML>
            <emma:emma xmlns:emma="http://www.w3.org/2003/04/emma" version="1.0">
              <emma:interpretation id="{802B9FA3-5850-476A-8BBA-6440BFF303BE}" emma:medium="tactile" emma:mode="ink">
                <msink:context xmlns:msink="http://schemas.microsoft.com/ink/2010/main" type="inkWord" rotatedBoundingBox="24538,11646 26548,11499 26639,12755 24629,12902"/>
              </emma:interpretation>
              <emma:one-of disjunction-type="recognition" id="oneOf44">
                <emma:interpretation id="interp220" emma:lang="" emma:confidence="1">
                  <emma:literal>the</emma:literal>
                </emma:interpretation>
                <emma:interpretation id="interp221" emma:lang="" emma:confidence="0">
                  <emma:literal>tho</emma:literal>
                </emma:interpretation>
                <emma:interpretation id="interp222" emma:lang="" emma:confidence="0">
                  <emma:literal>thx</emma:literal>
                </emma:interpretation>
                <emma:interpretation id="interp223" emma:lang="" emma:confidence="0">
                  <emma:literal>thee</emma:literal>
                </emma:interpretation>
                <emma:interpretation id="interp224" emma:lang="" emma:confidence="0">
                  <emma:literal>thy</emma:literal>
                </emma:interpretation>
              </emma:one-of>
            </emma:emma>
          </inkml:annotationXML>
          <inkml:trace contextRef="#ctx0" brushRef="#br0" timeOffset="178072.4643">24761 12250 1443 0,'0'6'32'0,"0"-6"6"0,-14 0 2 0,7 0 0 0,-3 0-32 0,3 3-8 0,0-3 0 0,3 6 0 15,1-6 100-15,-4 0 17 0,3 0 4 0,4 0 1 16,0 0-24-16,0 0-5 0,0 0-1 0,0 0 0 15,0 0-40-15,11 0-8 0,6 0-1 0,1-6-1 16,-1 3 0-16,8 3 0 0,0-6 0 0,7 6 0 0,3-4-17 0,4-2-3 16,0 6-1-16,-4 0 0 0,4 0 11 0,-1 0 3 15,-2 0 0-15,-5 0 0 16,1 0-54-16,0 0-10 0,-4-3-3 0,4-3 0 16,-4 6-108-16,-3 0-23 0,-8 0-4 0,1 0-1 0</inkml:trace>
          <inkml:trace contextRef="#ctx0" brushRef="#br0" timeOffset="178400.5063">25192 11836 1364 0,'0'0'60'0,"0"-7"13"0,0-2-58 0,3-1-15 0,-3 7 0 0,0-9 0 15,0 9 73-15,4-7 12 0,-1 4 3 0,-3-3 0 16,0 9 16-16,4-4 3 0,0-2 1 0,-4 6 0 16,0 0-40-16,0 0-7 0,0 0-1 0,0 0-1 15,0 0-27-15,0 0-6 0,0 0-1 0,0 0 0 16,0 10 12-16,3-1 3 0,-6 0 0 0,-5 7 0 16,1 3-20-16,-3 6-3 0,-4 9-1 0,0 4 0 15,-1 0 20-15,-6 6 3 0,0 0 1 0,-4 9 0 16,1 0-19-16,-1 0-3 0,0 1-1 0,-3 2 0 15,-4-2-1-15,4-4-1 0,-4-3 0 0,4 6 0 16,0-9-15-16,0 0 0 0,3 3 0 0,0-3 0 0,1-10 0 16,3 1-16-16,-1-7 3 0,1 0 1 15,4-3-205-15,2-6-41 0</inkml:trace>
          <inkml:trace contextRef="#ctx0" brushRef="#br0" timeOffset="179103.4694">25873 11597 2163 0,'3'-9'96'0,"1"-1"20"0,3 7-93 0,0-3-23 0,3-3 0 0,1 2 0 16,3 4 61-16,-3-3 8 0,-1 6 2 0,1 0 0 16,0 6-35-16,-4-3-8 0,0 4 0 0,-4 8-1 15,-3 4-19-15,0 3-8 0,-7 9 8 0,-7 1-8 16,-4 12 12-16,-3 0-4 0,-4 6 0 0,-6 6 0 16,-5-2 4-16,5 8 0 0,-5 1 0 0,-2 0 0 15,-1-4 15-15,0-2 3 0,4 2 1 0,-4-2 0 16,7-7-19-16,4 3-4 0,0-6-8 0,7-3 12 15,-1-6-12-15,5-4 0 0,3 1 8 0,0-7-8 16,6-3 0-16,-2-6 9 0,6-3-9 0,1-4 8 16,-1-2 0-16,4-10 0 0,0 0 0 0,0 0 0 0,0 0 4 15,7-10 0-15,4 1 0 0,0-10 0 0,3 3 16 0,3 4 3 16,8-7 1-16,0-3 0 0,-4 3-32 0,4 0 0 16,-1 4 0-16,8-4 0 15,-4 0-20-15,-3 10-9 0,0-1-3 0,-4 4 0 0,0 3 32 0,-3 3 0 16,-4 3 0-16,3 3 0 0,-6-3 0 0,3 13 0 15,0-7 0-15,0 10 0 0,-3-9 0 0,3 5 0 16,4 1 0-16,-1-4 0 0,1-2-22 0,7-4 2 16,3-3 0-16,4 4 0 0,3-7 4 0,-3-7 0 15,-1 7 1-15,1-3 0 16,0 3-9-16,0-6-3 0,-4-4 0 0,4 1 0 0,-1 0 27 0,-3-1-8 16,-3-5 8-16,0 2 0 0,3-3 0 0,-3-2 0 15,-4 2 0-15,4-3 0 0,-8 7 20 0,8-10 8 16,-4 3 3-16,0-3 0 0,-3 0-18 0,-4-6-3 15,0 9-1-15,-3-6 0 0,-8 3-9 0,1 0 0 0,3 9 0 0,0-2 0 16,0-1-9-16,-7 7 9 0,-4 9-12 0,-3 0 12 16,-3 6 0-16,-4-3-8 0,-4 13 8 0,-3-1 0 15,0-2 0-15,0 12 0 0,-1-6 0 0,1 0 0 16,0 6 0-16,3 0 0 0,4 0 0 0,0-3 0 16,4 3 0-16,3 3 12 0,0-9-3 0,7 6-1 15,0-6-8-15,3 6 0 0,4-6 0 0,4 6 0 16,3-6 0-16,3-4 0 0,8-2 0 0,3 6 0 15,4-10-81-15,7 7-19 0,0-7-3 0,3 1-1013 16</inkml:trace>
        </inkml:traceGroup>
        <inkml:traceGroup>
          <inkml:annotationXML>
            <emma:emma xmlns:emma="http://www.w3.org/2003/04/emma" version="1.0">
              <emma:interpretation id="{C4647FA1-7BA8-4C1C-A2D3-8B505700CFE4}" emma:medium="tactile" emma:mode="ink">
                <msink:context xmlns:msink="http://schemas.microsoft.com/ink/2010/main" type="inkWord" rotatedBoundingBox="27850,11314 31802,11026 31911,12518 27959,12806"/>
              </emma:interpretation>
              <emma:one-of disjunction-type="recognition" id="oneOf45">
                <emma:interpretation id="interp225" emma:lang="" emma:confidence="1">
                  <emma:literal>graph</emma:literal>
                </emma:interpretation>
                <emma:interpretation id="interp226" emma:lang="" emma:confidence="1">
                  <emma:literal>g rap h</emma:literal>
                </emma:interpretation>
                <emma:interpretation id="interp227" emma:lang="" emma:confidence="0">
                  <emma:literal>g raph</emma:literal>
                </emma:interpretation>
                <emma:interpretation id="interp228" emma:lang="" emma:confidence="0">
                  <emma:literal>g raphe</emma:literal>
                </emma:interpretation>
                <emma:interpretation id="interp229" emma:lang="" emma:confidence="0">
                  <emma:literal>g rapt</emma:literal>
                </emma:interpretation>
              </emma:one-of>
            </emma:emma>
          </inkml:annotationXML>
          <inkml:trace contextRef="#ctx0" brushRef="#br0" timeOffset="196374.7923">28374 12140 1378 0,'0'0'61'0,"7"-7"13"16,0-2-59-16,0 6-15 0,-3-3 0 0,6 3 0 15,-6-4 95-15,3-2 16 0,-4 3 3 0,1 2 1 16,3-5-40-16,-7 3-8 0,3 3-2 0,1-7 0 16,-1 1-36-16,-3 3-7 0,0-4-2 0,0 1 0 0,0 2 2 0,-3 4 0 15,-1-3 0-15,1 3 0 0,-8-3 0 0,4 3 0 16,0-4 0-16,-3 7 0 0,-4-3-22 0,-1 3 0 16,-2-6 0-16,3 6 0 0,-4 0-10 0,0 6 0 15,-6-3 0-15,6 7 0 0,0-1 10 0,-3 0-10 16,-3 7 10-16,-1-6-10 0,-3 8 10 0,3-2 11 15,0 3-3-15,1 0 0 0,2 6-8 0,1 0 0 16,4-6 9-16,-1-1-9 0,4 11 9 0,0-10-9 16,3 2 12-16,4-2-12 0,-4-6 0 0,8 2 0 15,-1-5 0-15,1-1 0 0,3 1 0 0,0-10 0 16,0 0 0-16,0 0 0 0,10 0 9 0,1-3-1 16,0-4-8-16,6-2 12 0,-3-1 1 0,8-5 0 15,-1 2 0-15,7-6 0 0,4-2 1 0,-1-1 0 16,1-4 0-16,0 1 0 0,3-3-14 0,1 3 0 15,-1-3 0-15,0 3 0 0,-3-3 0 0,3 2 0 0,-7 8 0 0,4-7 0 16,-4 6 0-16,1 9 0 0,-5 1 0 0,4 0 0 16,-6 5 25-16,-1 4 6 0,-4 4 1 0,-2 5 0 15,-1 7-20-15,-7-4-3 0,-4 13-1 0,-3 3 0 16,-3 7-8-16,-4-1 0 0,-7 4 0 0,-1 6 0 16,-2 0 0-16,-4 0 8 0,-4 3-8 0,0-3 8 15,-3 0 0-15,-4 0 0 0,0 3 0 0,1-4 0 16,-5-2-8-16,5-9 0 0,-1 8 0 0,4-11 0 15,7-1 0-15,-4-9 8 0,0 3-8 0,0-4 8 16,1-5 4-16,3-4 1 0,-1 4 0 0,1-10 0 16,0 3-1-16,3-6 0 0,-3-6 0 0,7 6 0 15,0-9 11-15,4-1 1 0,-1-5 1 0,0 2 0 0,4-9-2 0,4 3-1 16,-1 7 0-16,8-13 0 0,3 6 8 0,0-6 2 16,7 0 0-16,4 6 0 0,3-9-32 0,7 2-15 15,0 5 2-15,8-5 0 0,-5 1 5 0,5 0 8 16,-1 6-13-16,7-9 5 15,-3 9-80-15,0-6-16 0,-4 6-4 0,7 1-679 16,-3-1-136-16</inkml:trace>
          <inkml:trace contextRef="#ctx0" brushRef="#br0" timeOffset="196780.947">29298 11952 1825 0,'0'0'80'0,"0"0"18"0,7-7-78 0,-7 7-20 0,-7-9 0 0,7 9 0 16,0 0 84-16,0 0 14 0,0 9 2 0,7 1 1 15,-3-1-39-15,3 13-8 0,0 0-2 0,0 9 0 16,0-2-24-16,0-1-4 0,0 9-2 0,0-2 0 15,0-1 2-15,-3-5 1 0,-1-1 0 0,1 3 0 16,-4-9 3-16,0 3 1 0,-4 0 0 0,1-6 0 16,-8 0-29-16,8 0 0 0,-4-10 0 0,-4 7 0 15,-3-7 0-15,14 1 0 0,-4-1 0 0,-3-9 0 0,4 10 29 0,3-10 0 16,0 0 0-16,0 0 0 0,-11-10 19 0,8 7 4 16,-4-3 1-16,3-4 0 0,1-2-36 0,-1-4-7 15,4 0-2-15,0 4 0 0,4-10 8 0,-4 3 0 16,0 0 1-16,7 0 0 0,3 1-9 0,8-7-8 15,-1 0 12-15,5 6-12 0,6 0 0 0,-3-6 0 16,3 6 0-16,4-6 0 16,-8 6-25-16,4-3-9 0,-3-3-2 0,0 6 0 15,0-6-140-15,-1 9-28 0,1-2-5 0,-4-1-879 0</inkml:trace>
          <inkml:trace contextRef="#ctx0" brushRef="#br0" timeOffset="197249.5866">30092 12068 1094 0,'0'-16'48'0,"0"7"11"0,-7-1-47 0,0 1-12 0,7-7 0 0,-11 7 0 15,11-10 177-15,-7 9 34 0,4 1 6 0,-1 0 2 16,8-7-143-16,-4 7-29 0,0-1-6 0,-4 1-1 16,8 2-16-16,-4 4-4 0,0-3-1 0,0 6 0 15,0 0-19-15,0 0 0 0,0 0 0 0,0 0 0 16,0 0 0-16,-7 6 0 0,0-3 0 0,-4 7 0 0,-3 6 0 0,3-7 0 16,-3 10 0-16,-7-4 0 0,7 4 0 0,-4 6 0 15,1-6 0-15,-8 6 0 0,14-12 0 0,-3 2 0 16,0 4 0-16,4-9 0 0,-1 5 0 0,11-5 10 15,0-1-10-15,0-9 8 0,0 0 0 0,0 0 0 16,0 0 0-16,11 0 0 0,-1 0 15 0,1-9 2 16,-4 2 1-16,3-2 0 0,1 0-10 0,7-1-1 15,-1-5-1-15,-3 2 0 0,-3-6 1 0,3 4 0 16,4-4 0-16,-4 3 0 0,0 4 6 0,0-4 2 16,-3 6 0-16,-1 1 0 0,4 3-23 0,-7 3 0 15,-3-4 0-15,-4 7 0 0,0 0 0 0,10 10 0 16,-6-4 0-16,-4 7 0 0,0 2 0 0,7 1 0 15,-3 3 0-15,-4 0 0 0,7-1 8 0,-4 1-8 16,-3 3 8-16,4 0-727 16,-1-6-145-16</inkml:trace>
          <inkml:trace contextRef="#ctx0" brushRef="#br0" timeOffset="197805.4511">30663 11767 1832 0,'0'0'81'0,"0"0"17"0,0 0-78 15,0 0-20-15,0 0 0 0,-7 9 0 0,7 0 47 0,-3 7 5 16,-1 3 2-16,-3 0 0 0,-3 0-14 0,10 6-4 31,-7 0 0-31,0 3 0 0,3 0-5 0,-3 4-2 0,7-4 0 0,-4 6 0 16,-3-2-4-16,7 2-1 0,0 1 0 0,0-1 0 15,-3 1 5-15,3-7 1 0,-4 0 0 0,-3-3 0 16,7-6-7-16,-3 6-2 0,-4-12 0 0,7 2 0 16,-7 1 4-16,3-7 1 0,1-6 0 0,-8 7 0 15,11-10 5-15,0 0 1 0,-3 6 0 0,3-6 0 16,0 0 0-16,0 0 1 0,-8-6 0 0,8-4 0 15,0 7 0-15,0-6 0 0,0-7 0 0,0 7 0 16,0-7-23-16,11 7-10 0,-11-13 8 0,11 0-8 16,-4 0 8-16,0-3-8 0,10-3 0 0,-10-4 8 15,15 4-8-15,-8 0 0 0,3-7 0 0,1 1 0 16,7 2 0-16,-4-2 0 0,0-1-9 0,7 1 9 0,4-1 0 0,3 7-12 16,-3-6 12-16,3 5-10 0,11 4-7 0,-7 3-2 15,-4 1 0-15,1 8 0 0,-1 4 3 0,-11-1 1 16,1 4 0-16,0 6 0 0,-4 9 15 0,0 1-9 15,-7-1 9-15,0 13-8 0,-3-3 0 0,-4 3 0 16,-7 3 0-16,-7 3 0 0,-4 3 8 0,1-9 0 16,-8 10 0-16,-6-10 0 0,-8 9 0 0,-4-3-13 0,-6 1 5 0,-4-4 8 31,0 3-40-31,1-9 0 0,-5 6 0 0,4-6 0 16,-3-4-149-16,14-2-31 0,-4-4-5 0</inkml:trace>
          <inkml:trace contextRef="#ctx0" brushRef="#br0" timeOffset="198407.4211">31768 11089 1472 0,'0'0'65'0,"3"-3"14"0,8-3-63 0,-11-4-16 16,3 1 0-16,4 9 0 15,-7-9 92-15,4 2 15 0,-4 4 3 0,0-3 1 0,0-3-38 0,0 9-7 16,0 0-2-16,0 0 0 0,0 0-28 0,0 0-5 16,0 0-2-16,0 9 0 0,0 7-15 0,0-1-3 15,0 4-1-15,0 9 0 0,0 1 5 0,0 5 1 16,-4-6 0-16,-3 16 0 0,4-9 0 0,-8 12 0 0,1-3 0 0,-5 6 0 16,1-3 2-16,0-3 1 0,-3 3 0 0,3 6 0 15,3-9 1-15,-3 0 1 0,3 0 0 0,-6-7 0 16,-1 4 0-16,4-3 0 0,0-4 0 0,-7-5 0 15,6-1-9-15,-6 3-1 0,7-9-1 0,-7-6 0 16,7 3-10-16,3-4 12 0,1-5-12 0,-4-7 12 16,10 3-2-16,-3-6 0 0,4 0 0 0,-1 0 0 15,4-6 2-15,0 3 1 0,4-7 0 0,-1-5 0 16,8 5 6-16,3-9 1 0,-4 1 0 0,15-8 0 16,-4 1-20-16,0 3 0 0,4-3 0 0,3 0 0 15,-3 0 0-15,10 6 10 0,-10 0-10 0,10 1 8 16,-10 11-8-16,0-2 0 0,-1 6 0 0,-13 6 0 15,-1-3 0-15,5 6 13 0,-5-3-3 0,1 13-1 16,-8-7-9-16,8 10 0 0,-11-3 0 0,7 12 0 0,-4 0 0 0,-3-2 0 16,0 2 0-16,-3 6 0 15,-4 1-89-15,7 9-17 0,0-7-3 0</inkml:trace>
        </inkml:traceGroup>
      </inkml:traceGroup>
    </inkml:traceGroup>
    <inkml:traceGroup>
      <inkml:annotationXML>
        <emma:emma xmlns:emma="http://www.w3.org/2003/04/emma" version="1.0">
          <emma:interpretation id="{E40D0FDA-2EED-4F03-9243-63F2303FB62A}" emma:medium="tactile" emma:mode="ink">
            <msink:context xmlns:msink="http://schemas.microsoft.com/ink/2010/main" type="paragraph" rotatedBoundingBox="3346,14580 31061,12635 31183,14381 3469,16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296E7D-43BF-4A2B-A16D-CA410013ED41}" emma:medium="tactile" emma:mode="ink">
              <msink:context xmlns:msink="http://schemas.microsoft.com/ink/2010/main" type="line" rotatedBoundingBox="3346,14580 31061,12635 31183,14381 3469,16325"/>
            </emma:interpretation>
          </emma:emma>
        </inkml:annotationXML>
        <inkml:traceGroup>
          <inkml:annotationXML>
            <emma:emma xmlns:emma="http://www.w3.org/2003/04/emma" version="1.0">
              <emma:interpretation id="{F9A0D019-647E-43CC-98A2-8F3373A6D8C0}" emma:medium="tactile" emma:mode="ink">
                <msink:context xmlns:msink="http://schemas.microsoft.com/ink/2010/main" type="inkWord" rotatedBoundingBox="3388,15172 4136,15119 4195,15971 3447,16024"/>
              </emma:interpretation>
              <emma:one-of disjunction-type="recognition" id="oneOf46">
                <emma:interpretation id="interp230" emma:lang="" emma:confidence="0">
                  <emma:literal>t</emma:literal>
                </emma:interpretation>
                <emma:interpretation id="interp231" emma:lang="" emma:confidence="0">
                  <emma:literal>+</emma:literal>
                </emma:interpretation>
                <emma:interpretation id="interp232" emma:lang="" emma:confidence="0">
                  <emma:literal>f</emma:literal>
                </emma:interpretation>
                <emma:interpretation id="interp233" emma:lang="" emma:confidence="0">
                  <emma:literal>Y</emma:literal>
                </emma:interpretation>
                <emma:interpretation id="interp234" emma:lang="" emma:confidence="0">
                  <emma:literal>y</emma:literal>
                </emma:interpretation>
              </emma:one-of>
            </emma:emma>
          </inkml:annotationXML>
          <inkml:trace contextRef="#ctx0" brushRef="#br1" timeOffset="3.18892E10">3716 15504 172 0,'-9'-7'8'0,"9"7"1"0,0 0-9 0,0 0 0 0,0 0 0 16,0 0 0-16,0 0 124 0,0 0 24 0,-4 0 4 0,4 0 0 15,0 0-64-15,4-8-14 0,0 4-2 0,1 0-1 16,-5-4 26-16,4 4 6 0,5 0 1 0,-5 1 0 16,5-1-11-16,0-4-1 0,0 4-1 0,-5 0 0 15,9 0-27-15,-4 4-4 0,0-4-2 0,4 4 0 16,0-4-18-16,0 4-3 0,5 0-1 0,-1 0 0 16,5-4-16-16,0 4-3 0,4-3-1 0,5-1 0 15,-9-4-16-15,9 4 0 0,4-4 0 0,9-4-615 16,8 1-121-16</inkml:trace>
          <inkml:trace contextRef="#ctx0" brushRef="#br1" timeOffset="3.18892E10">3966 15189 349 0,'0'0'15'0,"0"0"4"0,0 0-19 0,0 0 0 16,0 0 0-16,0 0 0 0,0 0 0 0,0 0 0 16,4-8 0-16,1 0 0 0,-5 8 0 0,4-12 12 15,-4 4-3-15,4-3 0 0,1 3 91 0,-5 8 17 16,0 0 4-16,0 0 1 0,0 0-18 0,4-4-4 15,-4 4-1-15,0 0 0 0,0 0-28 0,0 0-6 16,0 0-1-16,0 0 0 0,0 0-6 0,0 0-2 16,0 0 0-16,0 0 0 0,-9 8-12 0,1 4-2 15,-1 7-1-15,4 4 0 0,5 5-7 0,-4 7-2 16,0 4 0-16,-5 4 0 0,4 7 4 0,5 1 0 16,-8 4 0-16,3-5 0 0,-3 5 2 0,3-4 1 15,5 3 0-15,-4-7 0 0,-1-4-23 0,1-4-4 0,4 0 0 0,0-12-1 16,4 1-11-16,-4-5-11 0,0-7 3 0,0-5 0 31,5 5-55-31,-5-16-10 0,0 0-3 0</inkml:trace>
          <inkml:trace contextRef="#ctx0" brushRef="#br1" timeOffset="3.18892E10">3452 15645 288 0,'0'-4'25'0,"0"4"-25"0,0 0 0 0,0 0 0 16,-8-4 153-16,8-4 26 0,0 8 5 0,8-8 0 0,-8 1-92 0,0 7-20 15,0-4-3-15,0 4-1 0,0 0-28 0,0 0-7 16,0 0-1-16,0 0 0 0,-8-4-4 0,8 4-2 15,0 0 0-15,0 0 0 0,0 0 13 0,0 0 2 16,0 0 1-16,8 12 0 0,-16-1-22 0,8 5-5 16,0-4-1-16,0 3 0 0,-5 5 20 0,5-1 4 15,0 1 1-15,0-1 0 0,0 1 7 0,0-1 2 16,-4 5 0-16,4-5 0 0,4-3-16 0,-4-1-2 16,0 1-1-16,0-4 0 0,0-5-29 0,0-7 0 15,5 12 0-15,-5-12 0 16,0 0-28-16,0 0-11 0,8 4-2 0,-8-4-1 15,0 0-37-15,0 0-7 0,14-4-2 0,-6 0-657 0</inkml:trace>
          <inkml:trace contextRef="#ctx0" brushRef="#br1" timeOffset="3.18892E10">3510 15302 1670 0,'-18'-8'148'0,"18"8"-118"0,-13 0-30 0,0 0 0 0,4-4 33 0,4 0 1 16,-8 0 0-16,13 4 0 0,0 0-7 0,0 0-2 15,0 0 0-15,0 0 0 16,-4-8-119-16,4 8-24 0,17-19-5 0,-12 15-1 0</inkml:trace>
        </inkml:traceGroup>
        <inkml:traceGroup>
          <inkml:annotationXML>
            <emma:emma xmlns:emma="http://www.w3.org/2003/04/emma" version="1.0">
              <emma:interpretation id="{1F255ACC-7DDA-4FB4-9801-A381B764100D}" emma:medium="tactile" emma:mode="ink">
                <msink:context xmlns:msink="http://schemas.microsoft.com/ink/2010/main" type="inkWord" rotatedBoundingBox="4879,14939 6754,14807 6833,15921 4957,16053"/>
              </emma:interpretation>
              <emma:one-of disjunction-type="recognition" id="oneOf47">
                <emma:interpretation id="interp235" emma:lang="" emma:confidence="1">
                  <emma:literal/>
                </emma:interpretation>
              </emma:one-of>
            </emma:emma>
          </inkml:annotationXML>
          <inkml:trace contextRef="#ctx0" brushRef="#br0" timeOffset="201594.1545">4942 15595 1670 0,'-14'-3'148'0,"14"3"-118"0,-3-6-30 0,3 6 0 0,0 0 17 0,0 0-2 16,0 0-1-16,3 9 0 0,-3 7 3 0,4 3 1 15,6 6 0-15,-3 3 0 0,-3 0-18 0,3 7 0 16,-7-7 0-16,0 7 0 0,4-1 12 0,-4 1 0 16,0-7-1-16,0 0 0 0,0-3-3 0,3 0-8 15,-3-6 12-15,4 0-4 0,3-10-8 0,0 1 8 16,-7-10-8-16,7 9 8 0,3-9-8 0,8-3 0 15,-4-3 0-15,4-4 8 0,3-5-8 0,-3-4 0 16,6 0 0-16,-3 0 0 0,1-6 8 0,-5 0-8 16,1 3 8-16,-4-3-8 0,4 6 24 0,-8-6 0 15,-3 6 0-15,4 4 0 0,-1 2 13 0,-3-3 3 16,1 13 0-16,-8 3 0 0,0 0-19 0,7 3-3 0,0 7-1 0,0 9 0 16,0 3-17-16,-4-1 0 0,4 5 0 0,-3-1 0 15,3-3 0-15,0 3 0 0,4-7 0 0,-1 1 0 16,1-3 0-16,-1 0 0 0,1-7 0 0,7-6 0 15,-8 3 0-15,1-2 10 0,3-8-10 0,-4-2 8 16,5 6 24-16,-1-9 4 0,0-1 0 0,-7 7 1 16,0-12 16-16,3 5 3 0,-3-6 1 0,1-2 0 15,2-1-6-15,-6 0-2 0,6 0 0 0,-6-6 0 16,6 6-39-16,-3-12-10 0,0 9 0 0,1-6 0 16,-1 3 0-16,0-4 0 0,3-2 0 0,-3 3 8 15,4 3-30-15,-1 3-6 0,1-3-2 0,0 0-758 16,3-4-151-16</inkml:trace>
          <inkml:trace contextRef="#ctx0" brushRef="#br0" timeOffset="202000.3064">5973 15683 1728 0,'0'0'153'0,"0"0"-122"0,0-9-31 0,0 3 0 15,-4-4 64-15,8 7 6 0,-1-3 2 0,-3 6 0 16,0 0-21-16,0 0-4 0,0 0-1 0,0 0 0 16,0 0-36-16,7 6-10 0,-3 7 0 0,3 2 0 15,-4 1 12-15,1 3-3 0,-4 0 0 0,0-1 0 16,0 1 10-16,0 6 1 0,0-6 1 0,0 0 0 15,-4 3-13-15,4-3-8 0,0-7 10 0,-3 7-10 16,-1-3-108-16,4-1-27 0,0-5-5 0</inkml:trace>
          <inkml:trace contextRef="#ctx0" brushRef="#br0" timeOffset="202172.141">6124 15147 2444 0,'0'0'54'0,"0"0"11"0,-7 0 3 0,7 0 0 0,-7 0-55 0,7 0-13 15,0 9 0-15,-3 1 0 16,6-1-142-16,-3 1-31 0,11 8-7 0,-1-2 0 0</inkml:trace>
          <inkml:trace contextRef="#ctx0" brushRef="#br0" timeOffset="202536.7356">6473 14962 1785 0,'-14'-9'159'0,"7"5"-127"0,-3-2-32 0,3 3 0 15,3-3 32-15,-3 6 0 0,7 0 0 0,0 0 0 0,0 0 1 0,0 6 1 16,0 3 0-16,0 4 0 0,0 3-34 0,0 2 0 16,7 11 0-16,-7 2 0 0,0 0 12 0,0 13-4 15,0 0 0-15,-3 0-8 0,-1 3 34 0,-3 6 0 16,0-2 0-16,3-4 0 0,-3 3 14 0,0-6 2 15,0-3 1-15,-3-1 0 0,6 4-12 0,-3-6-3 16,0-4 0-16,4 1 0 0,-1-4-36 0,0-6 0 31,4 3 0-31,-3-2 0 16,-1-8-23-16,4 1-9 0,0-3-1 0,0 0-1 16,4-7-119-16,-1 0-24 0,-3-9-5 0</inkml:trace>
          <inkml:trace contextRef="#ctx0" brushRef="#br0" timeOffset="202849.1607">6756 14843 2026 0,'-7'-16'90'0,"7"7"18"0,0-1-86 0,0 10-22 16,0 0 0-16,0 0 0 0,0 0 21 0,0 0 0 16,0 0 0-16,0 0 0 0,3 16-5 0,1 3 0 15,-1 3-1-15,-6 12 0 0,-1 1 17 0,-3 2 3 16,4 7 1-16,-8 6 0 0,-3-3 16 0,3 4 3 16,-6-4 1-16,6 0 0 0,-3 3-31 0,3-3-5 15,1 3-2-15,-1-9 0 0,4 3-10 0,4 0-8 0,-1-10 12 16,4 10-12-16,0-6 0 0,0-4-17 0,-3 4 1 0,-1-4 1 31,4-5-93-31,-3 5-18 0,-1-9-4 0,4 3-538 0,0-9-107 0</inkml:trace>
        </inkml:traceGroup>
        <inkml:traceGroup>
          <inkml:annotationXML>
            <emma:emma xmlns:emma="http://www.w3.org/2003/04/emma" version="1.0">
              <emma:interpretation id="{6FDF7F93-C0B5-4EFB-9EE9-250BC49AC939}" emma:medium="tactile" emma:mode="ink">
                <msink:context xmlns:msink="http://schemas.microsoft.com/ink/2010/main" type="inkWord" rotatedBoundingBox="7855,14497 10248,14329 10342,15656 7949,15824"/>
              </emma:interpretation>
              <emma:one-of disjunction-type="recognition" id="oneOf48">
                <emma:interpretation id="interp236" emma:lang="" emma:confidence="1">
                  <emma:literal/>
                </emma:interpretation>
              </emma:one-of>
            </emma:emma>
          </inkml:annotationXML>
          <inkml:trace contextRef="#ctx0" brushRef="#br0" timeOffset="204579.7062">7923 15345 1382 0,'0'0'123'0,"-3"-10"-99"0,3 1-24 0,-4 2 0 16,1-2 72-16,3 0 8 0,3-1 3 0,1 1 0 16,-1-7-27-16,4 7-6 0,1-1-1 0,-1 1 0 15,7 0-35-15,-4-1-14 0,1 1 11 0,-1 2-11 16,5-2 15-16,-5 6-3 0,4-7-1 0,-3 4 0 0,-1 6 15 16,1-3 3-16,3 3 1 0,-7 3 0 0,4 7-19 0,-1 5-11 15,4 4 12-15,1 0-12 0,-5 9 16 0,1 7-4 16,-4-1-1-16,0 10 0 0,-4-6 13 0,1 6 4 15,-1-7 0-15,-3 7 0 0,0-9-2 0,0 2 0 16,0-2 0-16,-3-1 0 0,3-6-18 0,0-2-8 16,3-8 0-16,-6 1 8 0,3-3-8 0,0-7 10 15,-4 1-10-15,4-10 10 0,0 0-10 0,0 0 10 16,0 0-10-16,0 0 10 0,0 0-10 0,0-10 10 16,4-5-10-16,-1-7 10 0,8-3 22 0,-4-4 5 15,0-5 1-15,4-1 0 0,6 1-38 0,4-4 0 16,1-6 0-16,-1-3 0 0,7 3 0 0,0 0 0 15,0 7 0-15,1 2 0 0,-5 1 0 0,-2 6 0 0,-1 3 0 0,0 6 0 16,-7 9 12-16,0 1 4 0,0 3 0 0,0 12 1 16,-3-3-8-16,-1 6-1 0,1 1-8 0,0 12 12 15,-1-3-12-15,-3 9 0 0,-3 0 8 0,-1 3-8 16,-3 1 0-16,4 2 0 0,-8 1 0 0,4 2 0 16,0-2 0-16,0-7 0 0,0 7 0 0,0-7 0 31,0-3-18-31,0 3-10 0,4-9-1 0,-1 6-1082 0</inkml:trace>
          <inkml:trace contextRef="#ctx0" brushRef="#br0" timeOffset="204954.6134">9130 15335 1036 0,'-4'-9'92'0,"4"2"-73"16,-3-2-19-16,3-3 0 0,0-4 204 0,-4 6 36 15,4 1 8-15,4 0 2 0,-4-1-173 0,3 1-34 16,-3 9-7-16,0 0-2 0,0 0-20 0,0 0-4 16,0 0-1-16,-3 12 0 0,-4 4-9 0,-4 9 0 15,1-3 0-15,-1 13 0 0,-7-7 0 0,4 6 0 16,0-6 0-16,0 7 0 0,3-10 0 0,4 3 0 16,0-9 0-16,0 6 0 0,7-6 0 0,0 0 0 15,0-10 0-15,7 4 0 0,0-1 0 0,8-12 0 16,-1 0 0-16,3 0 0 0,1-3 9 0,3-3-9 15,4-10 10-15,3 4-10 0,0-4 15 0,-3-3-3 16,7 4-1-16,-11-4 0 0,-4-3 25 0,-2 0 6 0,-1 3 1 0,-4-9 0 0,1 9 4 0,-4-6 1 0,-7-3 0 0,0 3 0 16,3 6-12-16,-6 0-1 0,3 0-1 0,-7-3 0 15,-4 13 14-15,1-4 2 0,-4 4 1 0,-4 3 0 16,0 2-42-16,4-2-9 0,0 6 0 0,0 0 0 31,-4 10-28-31,4-1-4 0,4-3-2 0,-4 4-770 0,-1-1-155 0</inkml:trace>
          <inkml:trace contextRef="#ctx0" brushRef="#br0" timeOffset="205220.2054">9631 15022 2264 0,'0'0'50'0,"0"0"10"0,0 0 3 0,7-7 0 0,3 4-51 0,1-3-12 16,0 6 0-16,6-10 0 0,8 10 26 0,0-3 2 15,3-3 1-15,0-3 0 0,0 9-6 0,4-7-2 16,0 4 0-16,0-3 0 0,-1 6-7 0,1-3-2 16,-4-3 0-16,1 2 0 0,2-2-12 0,-6-3-16 15,3-1 3-15,-3 4 1 16,0 3-17-16,-1-3-3 0,-3-4-1 0,-3 1 0 15,3 6-110-15,-3-4-21 0,-4-2-5 0</inkml:trace>
          <inkml:trace contextRef="#ctx0" brushRef="#br0" timeOffset="205485.7379">10054 14398 1324 0,'-7'-16'118'0,"4"13"-94"0,-1-4-24 0,1-2 0 0,3 0 221 0,0-1 40 0,0 10 8 0,0 0 2 16,0 0-179-16,0 10-36 0,0 8-8 0,0 8 0 15,-4 8-30-15,0 4-6 0,-3-1 0 0,-7 17-1 16,-3-1 26-16,-4 6 6 0,-1 7 1 0,-2-3 0 16,2 6-13-16,-2-6-3 0,-1 9 0 0,0-3 0 15,8-3-17-15,-1 3-11 0,0-7 12 0,4 1-12 0,4-3 0 0,-1-10 0 16,1 0-15-16,3-3 5 15,0-3-122-15,-1 0-24 0,5-6-4 0,-1-7-904 16</inkml:trace>
        </inkml:traceGroup>
        <inkml:traceGroup>
          <inkml:annotationXML>
            <emma:emma xmlns:emma="http://www.w3.org/2003/04/emma" version="1.0">
              <emma:interpretation id="{6C1FA707-E4CF-4474-99CE-E361F424F813}" emma:medium="tactile" emma:mode="ink">
                <msink:context xmlns:msink="http://schemas.microsoft.com/ink/2010/main" type="inkWord" rotatedBoundingBox="11165,14058 13538,13891 13653,15535 11281,15701"/>
              </emma:interpretation>
              <emma:one-of disjunction-type="recognition" id="oneOf49">
                <emma:interpretation id="interp237" emma:lang="" emma:confidence="1">
                  <emma:literal/>
                </emma:interpretation>
              </emma:one-of>
            </emma:emma>
          </inkml:annotationXML>
          <inkml:trace contextRef="#ctx0" brushRef="#br0" timeOffset="206141.8653">11335 14843 1681 0,'0'0'74'0,"3"-10"16"0,-3 1-72 0,0 0-18 16,0 9 0-16,0 0 0 0,0 0 50 0,0 0 6 16,0 0 2-16,0 0 0 0,0 0-34 0,-3 9-8 15,-1 10 0-15,-3 0-1 0,7 9-15 0,-7 0 0 16,-7 7 0-16,7-1 0 0,0 1 13 0,0-1 7 16,0-3 0-16,0 4 1 0,0-7 2 0,3 3 0 15,4-2 0-15,0-1 0 0,-7-9-15 0,11 3-8 16,3-3 10-16,0-7-10 0,-7-3 9 0,7 1-9 15,0 2 8-15,3-8-8 0,5-4 11 0,-1 0-3 16,-4 0-8-16,8-10 12 0,7 4 19 0,-4 3 3 16,-7-7 1-16,0 1 0 0,7-7 17 0,-3 7 4 0,-4-7 1 15,-4-3 0-15,5 1-25 0,-1-1-6 0,3 0-1 0,-6-6 0 16,-8 0-13-16,4 6-4 0,4-9 0 0,-7 3 0 16,-4-4 19-16,0 4 3 0,0-3 1 0,0 9 0 15,0-6-31-15,-7 6 0 0,-8 4 0 0,5-4 0 16,6 9 0-16,-6 1 0 0,-8 0 0 0,4 2 0 31,3 7-20-31,-3 0-9 0,-7 7-3 0,0-7 0 0,0 9-63 16,0-3-13-16,-1 4-2 0,1-1-934 0</inkml:trace>
          <inkml:trace contextRef="#ctx0" brushRef="#br0" timeOffset="206579.2294">11959 14808 2199 0,'0'0'97'0,"0"0"21"0,0 0-94 0,11 7-24 15,-1-4 0-15,-3 12 0 0,0-2 16 0,-3 6 0 16,7 6-1-16,-4 0 0 0,-4 9-6 0,1-5-1 15,-4-1 0-15,0 6 0 0,0-5-8 0,0-1 8 16,-4-3-8-16,1 0 8 0,3 3 0 0,-4-9-8 16,1 6 12-16,-4-6-4 0,-1-10-8 0,5 7 8 0,-1-7-8 0,1-2 8 15,3 2 1-15,0-9 0 0,0 0 0 0,0 0 0 16,0 0 4-16,10-6 1 0,1-4 0 0,0 1 0 16,-1-10 12-16,4-6 2 0,7 0 1 0,4-6 0 15,-4-4-6-15,8-6-2 0,-1 4 0 0,0-7 0 16,0 0-5-16,0 6 0 0,1 1-1 0,-5-4 0 15,1 13 7-15,0 0 2 0,-1 2 0 0,-6 1 0 16,-4 16-8-16,0 0-2 0,-3-1 0 0,-1 7 0 16,1 3-5-16,-4 3-1 0,-3 7 0 0,-1-1 0 15,1 7-8-15,-1-1 0 0,-6 4 0 0,3 0-11 16,0 6 11-16,0-3-12 0,0-3 12 0,0 6-12 16,0-6-31-16,-4 6-6 0,1-6-2 0,3 6 0 15,0-7-140-15,-4 11-28 0,1-7-5 0</inkml:trace>
          <inkml:trace contextRef="#ctx0" brushRef="#br0" timeOffset="206891.6624">12943 13971 2131 0,'0'-3'189'0,"0"-6"-151"0,4-1-30 0,-1 4-8 15,1-4 53-15,-4 10 10 0,7 0 1 0,0 4 1 16,0 8-41-16,0-2-8 0,4 2-1 0,-4 7-1 16,-7 6-14-16,0 9 0 0,0 1 0 0,-7 9 0 15,3 3 0-15,-6 6 0 0,-1 10 0 0,-3-7 0 16,0 4 12-16,0 3-3 0,0-1-1 0,-4 7 0 15,4-6 3-15,0 0 0 0,-4-7 0 0,8-2 0 32,-5-1-39-32,8-9-7 0,0 0-1 0,0-7-1 15,4 4-167-15,-1-10-32 0</inkml:trace>
          <inkml:trace contextRef="#ctx0" brushRef="#br0" timeOffset="207360.2951">13120 14592 2300 0,'0'0'51'0,"3"-6"10"0,-3-4 3 0,4 4 0 0,-4 6-52 0,0 0-12 16,0 0 0-16,7 16 0 0,-4-1 0 0,5 4 0 16,-5 9 0-16,-3-3 0 0,4 4-9 0,-1-1 9 15,-3-3 0-15,0 0-9 0,0-3 9 0,0 3 0 16,4-9 0-16,-1-4 0 0,1 4 0 0,3 0 0 15,0-13 0-15,-4 6 0 0,4-9 0 0,4-3 9 16,0 3-9-16,-1-6 10 0,4-4 0 0,0-5 0 16,4 5 0-16,-4-8 0 0,7 5 10 0,-3-9 1 15,0 3 1-15,-4 7 0 0,3-4 5 0,1 0 1 0,-4 7 0 16,4 9 0-16,-4-3-7 0,0 6-1 0,0 6 0 0,0 1 0 16,-3 15-20-16,-1 0 0 0,1 3 0 0,-4 7 0 15,0 9 0-15,-3-7 0 0,-4 7 0 0,-4 3 0 16,4 3 11-16,-4-3-3 0,-3-3 0 0,0 0 0 15,-3 3-8-15,-1-3 0 0,1-9 0 0,-5-1 8 16,5 1 21-16,-1-14 4 0,-3 5 1 0,4-1 0 16,-4-7-8-16,-1 1-2 0,-2-9 0 0,6-1 0 15,-3 1 16-15,3-4 2 0,1-6 1 0,-1 0 0 16,4 0 8-16,-3-6 1 0,3 2 1 0,3-5 0 16,-3-7-42-16,4 4-11 0,3-10 0 0,3 3 0 15,1-9 0-15,-1 3 0 0,8-4 0 0,3-5 0 16,3-1-103-16,8-2-19 0,0-1-4 0,3-3-1 15,4 4-133-15,3-7-28 0,43-38-4 16,-11 13-2-16</inkml:trace>
        </inkml:traceGroup>
        <inkml:traceGroup>
          <inkml:annotationXML>
            <emma:emma xmlns:emma="http://www.w3.org/2003/04/emma" version="1.0">
              <emma:interpretation id="{A4EF63CB-9AC8-4810-B719-39885F4F9039}" emma:medium="tactile" emma:mode="ink">
                <msink:context xmlns:msink="http://schemas.microsoft.com/ink/2010/main" type="inkWord" rotatedBoundingBox="14578,13792 16733,13640 16827,14980 14672,15132"/>
              </emma:interpretation>
              <emma:one-of disjunction-type="recognition" id="oneOf50">
                <emma:interpretation id="interp238" emma:lang="" emma:confidence="1">
                  <emma:literal/>
                </emma:interpretation>
              </emma:one-of>
            </emma:emma>
          </inkml:annotationXML>
          <inkml:trace contextRef="#ctx0" brushRef="#br0" timeOffset="208037.3973">14647 14542 288 0,'0'0'25'0,"0"0"-25"0,-7 0 0 0,7 0 0 16,-3-10 356-16,-1 10 65 0,1 0 14 0,3 0 2 16,0 0-285-16,0 0-58 0,3-9-11 0,4 3-3 15,0 3-53-15,4-4-11 0,3 4-3 0,4-3 0 16,-1 3-5-16,8-4 0 0,7 7-8 0,0-9 12 15,3 9 8-15,0-3 0 0,0-3 1 0,1 6 0 16,-1-7-6-16,4 4-2 0,-4-3 0 0,-3 3 0 16,3-3-13-16,-3 6 0 0,0-4 8 0,-8-2-8 0,-3 6-12 15,1-3-4-15,-5-3-2 0,1 6 0 16,-1 0-92-16,-6-3-18 0,0-4-4 0,-4 7-753 16</inkml:trace>
          <inkml:trace contextRef="#ctx0" brushRef="#br0" timeOffset="208271.7175">15078 13836 1954 0,'3'-25'87'0,"1"16"17"0,-1-4-83 0,1-2-21 16,-1 5 0-16,4 4 0 0,-7 6 71 0,7-3 9 15,1 6 3-15,-1 3 0 0,0 4-60 0,0 8-12 0,-4 1-3 0,4 16 0 16,-3-1-8-16,-4 10 10 0,-7 0-10 0,0 9 10 15,0 4 34-15,-7 5 6 0,-1 11 2 0,-6-4 0 16,0-4-23-16,0 4-4 0,0 3-1 0,0-3 0 16,-4-3-24-16,4-3 0 0,3 6 0 0,0-9 0 15,4-4 0-15,-3-3-20 0,-1 1 3 0,0-7-736 16,4 6-147-16</inkml:trace>
          <inkml:trace contextRef="#ctx0" brushRef="#br0" timeOffset="208662.2489">15346 14846 1785 0,'7'0'159'0,"0"-9"-127"16,7-1-32-16,4 7 0 0,-1-3 95 0,5-4 13 15,2-5 2-15,4 5 1 0,1 1-73 0,2-4-14 16,-2-2-4-16,2-4 0 0,-2 0-20 0,2-3 0 15,-2 9 0-15,-1-5 0 0,-4-4 0 0,-2 3 0 16,-1 0 0-16,-4 0 0 0,-2 4 33 0,-1-4 3 16,-4 0 0-16,1 3 0 0,-8 4 0 0,1-4 0 15,-4 7 0-15,0-1 0 0,-4 1-36 0,-3 3 0 16,0 2 0-16,0 4 0 0,-3 0 0 0,-4 4 0 16,-1-4 0-16,-6 9 0 0,0 7 0 0,0-7 0 15,0 10 0-15,-4 0 0 0,4 3 0 0,-4 0 0 16,8 3 0-16,-5 0 0 0,5-3 8 0,-1 9-8 0,4-9 0 0,3 3 0 15,1 3 15-15,-1-3-4 0,4 4-1 0,4-4 0 16,-1 0-10-16,1-3-11 0,3 3 3 0,3-6 0 31,4-4-24-31,0 4-5 0,4 0-1 0,-4-10 0 16,7 7-179-16,0-7-36 0,18 7-7 0,-7-16-2 0</inkml:trace>
          <inkml:trace contextRef="#ctx0" brushRef="#br0" timeOffset="208927.8117">16390 13896 2253 0,'4'-6'49'0,"-4"-4"11"0,0 4 1 0,0 6 3 0,0 0-51 0,0 0-13 15,0 0 0-15,0 0 0 0,0 16 8 0,-4-1 0 16,4 4-8-16,-3 9 12 0,-5 0 13 0,5 7 3 15,-1-1 0-15,1 13 0 0,-1-3 7 0,1 10 1 16,-4-1 1-16,3 0 0 0,-3-6-20 0,0 7-4 16,7-4-1-16,-3-3 0 0,-4 3-12 0,7-6 0 15,-4-3 8-15,4 3-8 0,-3-4 0 0,3-2 0 16,-4 0 0-16,-3-4 0 16,3-6-48-16,-3 4-2 0,4-10-1 0,-1 3-674 15,1-6-135-15</inkml:trace>
          <inkml:trace contextRef="#ctx0" brushRef="#br0" timeOffset="209162.1324">16732 13758 2304 0,'0'0'102'0,"0"-10"21"0,0 10-99 0,0 0-24 0,0 0 0 0,0 0 0 15,7 10 42-15,-3 6 3 0,-4 2 1 0,3 7 0 16,-3 10-22-16,4-7-5 0,-4 16-1 0,0-6 0 15,0 6 26-15,0-1 6 0,-4 4 1 0,1-3 0 16,-1 10-43-16,1-1-8 0,-4-3 0 0,3 0 0 16,-6 1 0-16,3 2 0 0,-1-6 0 0,-2 12 0 15,-1-5-27-15,1 2-2 0,-1 4-1 0,4-7 0 16,-3-6-105-16,-1 6-21 0,0-15-4 0,8 6-514 16,-1-10-103-16</inkml:trace>
        </inkml:traceGroup>
        <inkml:traceGroup>
          <inkml:annotationXML>
            <emma:emma xmlns:emma="http://www.w3.org/2003/04/emma" version="1.0">
              <emma:interpretation id="{9DDD2E98-BE62-45A6-AD7F-C3DD25B1810D}" emma:medium="tactile" emma:mode="ink">
                <msink:context xmlns:msink="http://schemas.microsoft.com/ink/2010/main" type="inkWord" rotatedBoundingBox="18071,14064 19324,13977 19377,14720 18123,14808"/>
              </emma:interpretation>
              <emma:one-of disjunction-type="recognition" id="oneOf51">
                <emma:interpretation id="interp239" emma:lang="" emma:confidence="1">
                  <emma:literal/>
                </emma:interpretation>
              </emma:one-of>
            </emma:emma>
          </inkml:annotationXML>
          <inkml:trace contextRef="#ctx0" brushRef="#br0" timeOffset="210427.4609">18087 14282 1036 0,'0'0'46'0,"7"-10"10"0,4 1-45 0,-4-7-11 0,0 7 0 0,3-1 0 15,-3 1 120-15,4-1 21 0,-4 4 5 0,-4 3 1 16,-3 3-57-16,8 3-11 0,2 3-3 0,-6 7 0 16,3 3-37-16,-4 2-8 0,1 8-2 0,3 2 0 15,-4-3-1-15,-3 9-1 0,4-5 0 0,-1-1 0 16,-3 6 1-16,4-6 1 0,-4-2 0 0,3 2 0 16,4-9-1-16,-3 6 0 0,0-7 0 0,3 1 0 15,0-3 0-15,0 0 0 0,3-7 0 0,-3 0 0 0,0-5 16 16,4 2 2-16,0-6 1 0,-1-6 0 0,1 6-19 0,3-10-3 15,-4 7-1-15,1-3 0 0,-4-7 13 0,4-2 3 16,-4 5 0-16,0-6 0 0,3 4-23 0,-3-4-4 16,4-3-1-16,-4 4 0 0,0-10-12 0,4 6 0 15,-1 0 8-15,1-6-8 0,3 6 0 0,-3-3 0 16,-4 0-9-16,3 0 9 16,4-3-43-16,-3 6-2 0,-1 1-1 0,1-7-750 15,0 9-149-15</inkml:trace>
          <inkml:trace contextRef="#ctx0" brushRef="#br0" timeOffset="210911.7207">19262 14059 2300 0,'3'-10'51'0,"4"1"10"0,0-7 3 0,0 7 0 15,0-7-52-15,4 7-12 0,-4 6 0 0,0-4 0 0,0 4 0 0,-7 3 0 16,0 0 8-16,0 0-8 16,0 0-24-16,0 0-7 0,0 3-1 0,-3 13-1 15,-4-6 0-15,0 8 0 0,-8 1 0 0,1-3 0 0,-3 9 33 0,-1-3 0 16,0 3 0-16,1 3 0 0,-1-3 20 0,0 4 10 16,4 2 2-16,-3-9 1 0,6 3 11 0,4 0 3 15,-3-6 0-15,2 0 0 0,5-1-8 0,-1-8-2 16,4 6 0-16,0-1 0 0,4-2-10 0,-1-4-3 15,-3 1 0-15,8-1 0 0,-5 7-6 0,1-7-2 16,-4 0 0-16,0 7 0 0,0-6 4 0,-4 5 0 16,4-2 0-16,-3 2 0 0,-5-5-20 0,5 9 8 0,-11-4-8 15,0-2 0-15,-4 6 0 0,-7 6 0 0,1-6 0 0,-5 3-12 32,-2 0-98-32,-1-4-19 0,0-2-4 0</inkml:trace>
        </inkml:traceGroup>
        <inkml:traceGroup>
          <inkml:annotationXML>
            <emma:emma xmlns:emma="http://www.w3.org/2003/04/emma" version="1.0">
              <emma:interpretation id="{3629556F-43C5-4819-8257-416015D8A6BF}" emma:medium="tactile" emma:mode="ink">
                <msink:context xmlns:msink="http://schemas.microsoft.com/ink/2010/main" type="inkWord" rotatedBoundingBox="20887,13407 22075,13324 22168,14659 20981,14742"/>
              </emma:interpretation>
              <emma:one-of disjunction-type="recognition" id="oneOf52">
                <emma:interpretation id="interp240" emma:lang="" emma:confidence="1">
                  <emma:literal/>
                </emma:interpretation>
              </emma:one-of>
            </emma:emma>
          </inkml:annotationXML>
          <inkml:trace contextRef="#ctx0" brushRef="#br0" timeOffset="211458.4653">21001 14065 1555 0,'0'-16'68'0,"0"10"16"0,3 3-68 0,-3-6-16 0,4 2 0 0,-4 7 0 16,0 0 120-16,0 0 20 0,0 0 4 0,0 0 0 15,0 0-92-15,0 0-18 0,3 10-4 0,1-1-1 16,-4 13-6-16,0-3-2 0,0 0 0 0,-4 6 0 16,1 3-1-16,-1 0-1 0,1-3 0 0,-1-3 0 15,-3 10 3-15,4-4 1 0,-1-3 0 0,1-3 0 16,3 3-15-16,-4-6-8 0,1-3 10 0,-1 2-10 16,4-2-20-16,-3-3-11 0,-1-4-1 0,4 7-1014 15</inkml:trace>
          <inkml:trace contextRef="#ctx0" brushRef="#br0" timeOffset="211583.4383">21265 13711 2574 0,'0'0'56'0,"0"-10"12"0,-3 1 3 0,3 0 1 0,0 9-57 0,0 0-15 15,-4-7 0-15,4 7 0 16,0 0-152-16,0 0-32 0,18 7-8 0,0 2 0 0</inkml:trace>
          <inkml:trace contextRef="#ctx0" brushRef="#br0" timeOffset="212020.8426">21586 14084 1209 0,'18'-9'108'0,"-7"2"-87"0,-1-8-21 0,1 5 0 16,3-2 242-16,7-4 44 0,-3-3 9 0,3 0 1 16,-7-6-171-16,4 6-34 0,6-6-7 0,-2-3-2 15,-5 3-58-15,4 3-11 0,1 0-2 0,-1-6-1 16,-4 0-23-16,1-1-5 0,0-5-1 0,3-1 0 16,0 1 10-16,-3 6 9 0,-1-7-13 0,-3 7 5 15,4-6-3-15,-7 8 0 0,-1-2 0 0,-3 0 0 16,0 9 11-16,0 4 0 0,-3-4 8 0,-4 9-8 15,-4-5 23-15,4 11 0 0,0-2 0 0,0 6 0 16,-3-3-23-16,3 3 8 0,0 0-8 0,-11 3 0 0,1-3 0 16,3 10 0-16,-1-1 0 0,-2 0 0 0,6 7 0 0,-3 3 0 15,0 0-9-15,0-4 9 0,4 11 0 0,-1-5 0 16,1 11 0-16,-4-4 0 0,0 7 0 0,-1-1 0 16,5 7 12-16,-8 3-4 0,1 0 12 0,3 9 3 15,0-9 0-15,-4 9 0 0,-3 0 1 0,0 4 0 16,3 2 0-16,1-5 0 0,3 8-9 0,-4-8-2 15,0 2 0-15,4-2 0 0,7-1-13 0,0-9 8 16,-10 0-8-16,6-7 0 0,4-2 0 0,0-1 0 16,-3-6 0-16,-1-9 0 15,1 6-98-15,-1-9-22 0,-3-3-5 0,0-4-999 0</inkml:trace>
          <inkml:trace contextRef="#ctx0" brushRef="#br0" timeOffset="212161.4254">21604 14194 2487 0,'18'-13'110'0,"-11"7"23"0,3-4-106 0,5 4-27 0,6 3 0 0,3-3 0 15,5 6 24-15,2-3 0 0,5-4 0 0,2 7 0 16,8 0-24-16,-3 0 0 0,-8 0 0 0,4 0-764 16,-1 0-148-16</inkml:trace>
        </inkml:traceGroup>
        <inkml:traceGroup>
          <inkml:annotationXML>
            <emma:emma xmlns:emma="http://www.w3.org/2003/04/emma" version="1.0">
              <emma:interpretation id="{39DA54E4-21A9-4722-A838-5D612A5D60ED}" emma:medium="tactile" emma:mode="ink">
                <msink:context xmlns:msink="http://schemas.microsoft.com/ink/2010/main" type="inkWord" rotatedBoundingBox="23839,13549 26048,13394 26142,14734 23933,14889"/>
              </emma:interpretation>
              <emma:one-of disjunction-type="recognition" id="oneOf53">
                <emma:interpretation id="interp241" emma:lang="" emma:confidence="1">
                  <emma:literal/>
                </emma:interpretation>
              </emma:one-of>
            </emma:emma>
          </inkml:annotationXML>
          <inkml:trace contextRef="#ctx0" brushRef="#br0" timeOffset="213228.3985">24331 13836 1324 0,'0'-9'118'0,"0"-1"-94"0,0 4-24 0,0-3 0 15,4-1 133-15,-1 1 23 0,-3 6 4 0,0 3 0 16,0 0-97-16,0 0-20 0,0 0-4 0,0 12-1 15,0 7-38-15,-7 12 0 0,4 1 0 0,-8 12 0 16,-3 0 19-16,-4 15 2 0,1 4 1 0,-8 0 0 16,0 3 26-16,1-4 4 0,-5-2 2 0,5 3 0 15,-5-10-10-15,8 3-1 0,0-2-1 0,0-11 0 16,3 1-14-16,1-9-4 0,2 3 0 0,1-4 0 0,0-6-14 0,7-3-10 16,-3-6 12-16,3-3-12 0,3-4 12 0,-3-5-4 15,3 2 0-15,4-9-8 0,0 0 17 0,0 0-3 16,0 0-1-16,0-16 0 0,0 7 17 0,4-10 3 15,0 0 1-15,-1 1 0 0,1-17-18 0,6 7-4 16,-3-7-1-16,4 1 0 0,3-10-11 0,0 0 0 16,0-3 9-16,4-6-9 0,6-1 0 0,1 1 0 15,0-10 0-15,0 1 0 0,3 5 0 0,-4-2-8 16,8-4 8-16,-4 10-8 0,1-4 8 0,2 4 0 16,1-7-9-16,-4 7 9 0,-3 6 0 0,3 3 0 15,1 0 0-15,-5 10 0 0,-3-1 0 0,1 13 0 16,-1-3 0-16,-7 9 0 0,0 7 0 0,0 0 0 0,-3 9-14 15,-1 0 5-15,1 9 9 0,-4 7-8 0,0 2 8 0,-4 8-8 16,4 2 8-16,-3 9 0 0,-4 7 0 0,0 0 0 16,-4 10 0-16,4-1 0 0,-3 0 0 0,-1 0 0 15,-3 10 0-15,4-10 0 0,-4 10 10 0,0-10-10 16,3 4 16-16,1 3-2 0,-1-7-1 0,1-6 0 16,3-6-5-16,0-4-8 0,0 1 11 0,0-4-11 15,3-5 0-15,1 5 0 0,-1-6 0 0,1-3 0 16,-4 0 0-16,3-6 0 0,-3 0-12 0,4 0 3 15,-8-3-87-15,4-7-16 0,-3 0-4 16,-4 7-1014-16</inkml:trace>
          <inkml:trace contextRef="#ctx0" brushRef="#br0" timeOffset="213462.7163">24253 14329 2383 0,'0'0'105'0,"0"0"23"0,0-4-103 0,4-2-25 16,3 3 0-16,0 3 0 0,7-6 10 0,0 6-10 16,4 6 12-16,3-3-12 0,4 3 0 0,3-2 0 15,4 2 0-15,3-3 0 16,0 3-79-16,1-6-16 0,-5 3-3 0,1 4-1 0</inkml:trace>
          <inkml:trace contextRef="#ctx0" brushRef="#br0" timeOffset="213790.7657">25075 13937 2408 0,'7'-10'53'0,"4"-9"11"0,-4-6 3 0,7 6 0 15,0-3-54-15,4-3-13 0,0 7 0 0,3-1 0 16,0-3 20-16,4 3 2 0,-4 0 0 0,4 4 0 16,-1 2-22-16,1-3 0 0,0 7 0 0,3-1 0 0,-3 10 14 0,-4 0-2 15,3 7 0-15,-2 2 0 0,-5 4 8 0,1 6 0 16,-1 6 1-16,1 9 0 0,0 4-6 0,-1 6-2 15,-3 0 0-15,1-7 0 0,2 7 14 0,-3 0 2 16,4 0 1-16,-4-7 0 0,0 7-19 0,0 0-11 16,0-6 12-16,1 3-12 0,-1-4 8 0,-4-8-8 15,1 5 0-15,-1-6 0 16,-3-3-24-16,4-6-12 0,0 0-3 0,-4 3 0 16,0-10-114-16,0 4-23 0,3-6-5 0</inkml:trace>
          <inkml:trace contextRef="#ctx0" brushRef="#br0" timeOffset="214087.6043">26060 13720 2473 0,'10'-9'109'0,"-10"9"23"0,0-6-105 0,-3 6-27 0,3 0 0 0,0 0 0 15,-4 15 13-15,-3 4-2 0,-3 6-1 0,-1 3 0 16,-3-3 0-16,-7 13 0 0,0-3 0 0,-4 2 0 16,-3 4 0-16,-8 6 0 0,1-3 0 0,-4 9 0 15,-3 0-10-15,-4 1 12 0,-3 2-12 0,-4 4 12 16,0-7-12-16,0 0 8 0,4-6-8 0,3 7 8 16,3-10-35-16,8-7-7 0,0 7-2 0,7-9 0 15,-1-7-166-15,8-3-34 0,-18 10-6 0,29-23-2 0</inkml:trace>
        </inkml:traceGroup>
        <inkml:traceGroup>
          <inkml:annotationXML>
            <emma:emma xmlns:emma="http://www.w3.org/2003/04/emma" version="1.0">
              <emma:interpretation id="{E6B69A12-54B0-4D70-9A35-A2D6925B2165}" emma:medium="tactile" emma:mode="ink">
                <msink:context xmlns:msink="http://schemas.microsoft.com/ink/2010/main" type="inkWord" rotatedBoundingBox="26777,13814 27782,13743 27837,14522 26831,14592"/>
              </emma:interpretation>
              <emma:one-of disjunction-type="recognition" id="oneOf54">
                <emma:interpretation id="interp242" emma:lang="" emma:confidence="1">
                  <emma:literal/>
                </emma:interpretation>
              </emma:one-of>
            </emma:emma>
          </inkml:annotationXML>
          <inkml:trace contextRef="#ctx0" brushRef="#br0" timeOffset="214962.3639">26825 14498 1094 0,'0'0'97'0,"11"6"-77"15,-4-3-20-15,3-3 0 0,8 7 304 0,3 2 56 16,4-9 12-16,10 9 3 0,1-2-271 0,6-4-53 16,0 3-11-16,4-6-3 15,7 3-57-15,0-6-11 0,0 3-2 0,0 0-1 16,3-6-142-16,-3 6-28 0,4 0-5 0,2 0-671 0</inkml:trace>
          <inkml:trace contextRef="#ctx0" brushRef="#br0" timeOffset="214728.0466">27425 13783 1843 0,'0'0'164'0,"3"0"-132"0,8-9-32 0,-4 9 0 16,0-7 56-16,0 7 5 0,-3 7 1 0,-4-7 0 0,0 0-24 0,7 6-5 15,-7-3-1-15,0 13 0 0,-7-7-32 0,0 0 0 16,-4 10 0-16,-7-3 0 0,1-4 0 0,-8 7 0 16,-3 3 0-16,-4-3-9 0,-3 0 9 0,0 0 0 15,-1-1 0-15,1 8 0 0,0-1 0 0,3-7 0 16,4 8 0-16,3-8 0 0,0-5 0 0,4 3 0 16,4-1 0-16,-1-2 8 0,4-4-8 0,0-3 8 15,3 4-8-15,1-4 8 0,3-3 1 0,-1-3 1 16,8 0 0-16,0 0 0 0,-7 0 2 0,7 0 1 15,0 0 0-15,0 0 0 0,0 0 8 0,0 0 2 16,0 0 0-16,0 0 0 0,11 0-12 0,3-3-3 0,-3-3 0 16,6 6 0-16,1-6-8 0,3 2 8 0,4 4-8 0,3 0 8 15,0 0 0-15,1 0 0 0,6 0 0 0,0 4 0 16,4 2 8-16,0-6 0 0,3 0 1 0,0 9 0 16,1-9-17-16,-1 10 0 0,0-10 0 0,4 0 0 15,-3 6-12-15,-1-3-7 0,-3 7-1 0,-4-10 0 31,0 6-32-31,-7-6-6 0,-3 3-2 0,-4 3 0 16,-3-6-118-16,-7 3-24 0</inkml:trace>
        </inkml:traceGroup>
        <inkml:traceGroup>
          <inkml:annotationXML>
            <emma:emma xmlns:emma="http://www.w3.org/2003/04/emma" version="1.0">
              <emma:interpretation id="{3E715EB4-76A7-440A-99C1-EBAA486693E4}" emma:medium="tactile" emma:mode="ink">
                <msink:context xmlns:msink="http://schemas.microsoft.com/ink/2010/main" type="inkWord" rotatedBoundingBox="28762,13241 29410,13196 29492,14364 28844,14410"/>
              </emma:interpretation>
              <emma:one-of disjunction-type="recognition" id="oneOf55">
                <emma:interpretation id="interp243" emma:lang="" emma:confidence="1">
                  <emma:literal/>
                </emma:interpretation>
              </emma:one-of>
            </emma:emma>
          </inkml:annotationXML>
          <inkml:trace contextRef="#ctx0" brushRef="#br0" timeOffset="215571.5958">28769 13338 2023 0,'18'-29'89'0,"-8"14"19"15,8 2-86-15,0-2-22 0,3 5 0 0,-4 1 0 16,5-1 34-16,-1 4 2 0,-7 6 1 0,-4 0 0 15,8 0-1-15,-11 16 0 0,7-1 0 0,-3 7 0 0,-4 3-28 0,-4 13-8 16,4 6 0-16,-3 0 0 0,-4 9 12 0,-4 0 2 16,-3 1 0-16,7 8 0 0,0-2 31 0,-7-3 7 15,4-4 0-15,-1 0 1 0,-3 0-16 0,0-6-3 16,0-3-1-16,4 0 0 0,-5 0-8 0,5-6-1 16,-1-4-1-16,-3-5 0 0,7 2-7 0,-3-9-2 15,-1 3 0-15,4-9 0 0,-3-4-14 0,3-2 11 16,-4-4-11-16,1 3 10 0,-1-9-10 0,4 0 10 15,0 0-10-15,0 0 10 0,0 0 0 0,-7 0 0 16,0-9 0-16,4-1 0 0,3-5-2 0,0 5-8 16,0-5 12-16,3 2-4 0,8-6-8 0,-1-6 0 15,1 6 0-15,6-6 0 0,1 0-15 0,3 3 5 0,8-9 1 16,-1 9 0-16,0-3-3 0,7 6 0 0,-3-6 0 0,3 9 0 16,11 4-4-16,-11 2 0 0,-3 4-1 0,-4 3 0 15,1 3 17-15,-1 0-12 0,-7 3 12 0,0 3-10 16,-7-3 10-16,-3 7 14 0,3-4-3 0,-7 4-1 15,-3-1-10-15,-4 7 0 0,0-7 0 0,0 4 0 16,0 2 0-16,-4 4 0 0,-7-3 0 0,1 3 0 16,-1-1 0-16,-3 7 0 0,0-6 0 0,-7 6 0 15,10-6 0-15,-3 0 0 0,-7 6 8 0,-4-6-8 16,-3 0 0-16,-4 0 0 0,1-4 0 0,-5 1 0 16,1-4 0-16,-4-2-14 0,-3-1 3 0,-7-2 1 15,-8-4-232-15,4-6-46 0</inkml:trace>
        </inkml:traceGroup>
        <inkml:traceGroup>
          <inkml:annotationXML>
            <emma:emma xmlns:emma="http://www.w3.org/2003/04/emma" version="1.0">
              <emma:interpretation id="{1BFDC062-D488-46B8-8DD3-E457076CCE31}" emma:medium="tactile" emma:mode="ink">
                <msink:context xmlns:msink="http://schemas.microsoft.com/ink/2010/main" type="inkWord" rotatedBoundingBox="30228,13140 31092,13080 31160,14040 30296,14100"/>
              </emma:interpretation>
              <emma:one-of disjunction-type="recognition" id="oneOf56">
                <emma:interpretation id="interp244" emma:lang="" emma:confidence="1">
                  <emma:literal/>
                </emma:interpretation>
              </emma:one-of>
            </emma:emma>
          </inkml:annotationXML>
          <inkml:trace contextRef="#ctx0" brushRef="#br0" timeOffset="216212.0687">30399 13623 1728 0,'0'0'153'0,"0"0"-122"0,3-3-31 0,8-3 0 16,-11 6 14-16,0 0-3 0,0 0-1 0,0 0 0 16,0 0 34-16,0 15 8 0,4-2 0 0,-4 9 1 15,-8 6-23-15,1 0-5 0,-7 10-1 0,4-4 0 16,-8 1 24-16,0-1 4 0,8 1 0 0,3-4 1 15,-4-6-21-15,4 0-4 0,0-3 0 0,4 3-1 16,-1-6-27-16,4-9 0 0,4 5 0 0,-1-5 0 0,4-1 9 0,4 0-9 16,3-9 10-16,-4 0-10 0,15 0 11 0,0-3-11 15,-4-6 12-15,4 3-12 0,-1-7 28 0,1-3 0 16,10 1-1-16,-10 2 0 0,10-9-17 0,-10 3-10 16,10 1 12-16,-3-1-12 0,-4-6 13 0,11-3-4 15,-4 2-1-15,1-2 0 0,-1 9-8 0,0 1 0 16,-3-1 0-16,-4 3-11 0,-3 7 11 0,7-1 0 15,-15 4 0-15,8 3 0 0,-7 3 0 0,-4 3 0 16,0 3 10-16,-4 4-10 0,4-1 0 0,-6 1 8 16,-5 5-8-16,8-2 0 0,-8 2 10 0,4 4-1 15,-3 0 0-15,-4 0 0 0,0-3 5 0,0-1 1 16,-11-2 0-16,8-4 0 0,-1 1-4 0,-6 2-1 16,-1-2 0-16,0-1 0 0,-10 0 2 0,7-6 0 0,-4 4 0 0,-3-4 0 15,-3 3-12-15,-8-3 12 0,-3 4-12 0,-1-7-795 16,-13 0-165-16</inkml:trace>
          <inkml:trace contextRef="#ctx0" brushRef="#br0" timeOffset="216368.2824">30829 13115 2646 0,'18'-9'117'0,"-11"5"24"15,7-2-113-15,0 6-28 0,0 6 0 0,-3-2 0 16,7 2-81-16,-11 3-23 0,3 10-4 16,-10-19-959-16</inkml:trace>
        </inkml:traceGroup>
      </inkml:traceGroup>
    </inkml:traceGroup>
    <inkml:traceGroup>
      <inkml:annotationXML>
        <emma:emma xmlns:emma="http://www.w3.org/2003/04/emma" version="1.0">
          <emma:interpretation id="{8ADB1B4A-FE6F-4869-87A0-7D741DFAB829}" emma:medium="tactile" emma:mode="ink">
            <msink:context xmlns:msink="http://schemas.microsoft.com/ink/2010/main" type="paragraph" rotatedBoundingBox="3514,16516 32297,14576 32528,18003 3746,19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FBE966-AA28-4B5A-9285-2425DE40489D}" emma:medium="tactile" emma:mode="ink">
              <msink:context xmlns:msink="http://schemas.microsoft.com/ink/2010/main" type="line" rotatedBoundingBox="3514,16516 32297,14576 32528,18003 3746,19944"/>
            </emma:interpretation>
          </emma:emma>
        </inkml:annotationXML>
        <inkml:traceGroup>
          <inkml:annotationXML>
            <emma:emma xmlns:emma="http://www.w3.org/2003/04/emma" version="1.0">
              <emma:interpretation id="{CCE175D1-167A-4E3C-BA26-31319FB2817C}" emma:medium="tactile" emma:mode="ink">
                <msink:context xmlns:msink="http://schemas.microsoft.com/ink/2010/main" type="inkWord" rotatedBoundingBox="3525,16675 7619,16399 7700,17594 3606,17871"/>
              </emma:interpretation>
              <emma:one-of disjunction-type="recognition" id="oneOf57">
                <emma:interpretation id="interp245" emma:lang="" emma:confidence="1">
                  <emma:literal/>
                </emma:interpretation>
              </emma:one-of>
            </emma:emma>
          </inkml:annotationXML>
          <inkml:trace contextRef="#ctx0" brushRef="#br0" timeOffset="217655.0239">3881 17028 1267 0,'-15'-6'56'0,"12"6"12"0,-4 0-55 0,-4-9-13 0,4 9 0 0,0-6 0 15,0 2 152-15,4 4 28 0,-8-6 6 0,11 6 1 16,0 0-147-16,0 0-28 0,-4 0-12 0,-3 0 8 16,4 0-8-16,-4 0 0 0,-4 6 0 0,4 4 0 15,-3-1-11-15,-4 1 3 0,3-1 0 0,0 7 0 16,-3-1 8-16,-3-2 0 0,-1 3 0 0,7-4 0 16,-10 4 8-16,7 3 0 0,0-1 0 0,0-2 0 15,3 0-8-15,1-7 0 0,-1 1 8 0,4 2-8 16,7-12 0-16,0 0 0 0,4 10 0 0,3-4 0 15,3 3 0-15,4-2-10 0,4-4 10 0,-7-3-10 16,13 9 10-16,-6 0-13 0,0-2 5 0,6 2 8 16,-6 1-11-16,3-1 11 0,4 0-8 0,-4 7 8 15,-7-7 0-15,7 10 17 0,-7-3-2 0,0-4-1 16,-7 10 19-16,8-3 4 0,-5-6 1 0,4 6 0 0,-14 3 8 0,0-4 2 16,4 1 0-16,-4 0 0 0,0-3-29 0,-4-4-6 15,-3 4-1-15,0 3 0 0,7-4 8 0,-10 4 2 16,-8-9 0-16,4 5 0 0,0-2-22 0,0 3 0 15,-4-7 0-15,0 10 0 0,-3-10 0 0,0 1-10 16,3 5 10-16,4-8-13 16,-3-4-52-16,2-3-11 0,5 9-1 0,6-9-1 15,-6-3-117-15,10 3-23 0</inkml:trace>
          <inkml:trace contextRef="#ctx0" brushRef="#br0" timeOffset="218076.7975">4187 17511 1036 0,'0'0'92'0,"0"0"-73"0,0 0-19 0,0 0 0 0,0 0 77 0,0 0 12 16,0 0 3-16,0 0 0 0,0-6-74 0,0 6-18 16,0 0 0-16,4-3 0 0,0-3 8 0,-4 6-8 15,0 0 12-15,0 0-12 0,0 0 51 0,0 0 3 16,0 0 1-16,0 0 0 0,0 0 17 0,0 0 4 15,-8 0 1-15,5 6 0 0,-1-3-29 0,-3 3-7 16,4 4-1-16,-1-1 0 0,-3 1-24 0,4-1-4 16,3 0-2-16,0 1 0 0,0-1-10 0,0 7 0 15,0-7 0-15,0 1 0 0,0 5 0 0,7-5 0 16,-4-1 0-16,1 1 0 0,-1-1 0 0,4 0 0 16,-3-2 0-16,-1 5 0 0,-3-12 0 0,11 0 0 15,-11 0 0-15,7 0 0 0,4 0 0 0,3 0 0 0,-4 0 11 16,1-9-11-16,3 6 8 0,-3-7-8 0,6 4 0 15,-6-7 9-15,3-2-9 0,-3 5 12 0,-1-5-12 0,1 5 12 16,-1-8 10-16,-3 8 2 0,0-6 1 0,-3 7 0 16,3-10 6-16,-3 10 1 0,-8-7 0 0,4 4 0 15,-7-4-2-15,3 0 0 0,-3 7 0 0,0-1 0 16,-3 7-6-16,-1-3 0 0,8-3-1 0,-8 9 0 16,-7-10-13-16,11 10-2 0,-7 6-8 0,4-2 12 15,-1 2-22-15,0-3-5 0,1 3-1 0,6 4-719 16,-13-1-144-16</inkml:trace>
          <inkml:trace contextRef="#ctx0" brushRef="#br0" timeOffset="218389.2251">4703 16872 1774 0,'-8'-19'79'0,"5"16"16"0,3-13-76 0,0 10-19 16,0-4 0-16,0 1 0 0,3 0 0 0,-3 5 0 15,0 4 0-15,0 0 0 0,0 0 16 0,0 0 0 16,0 0 0-16,-3 4 0 0,-1 11 2 0,1-5 0 16,3 8 0-16,-11 1 0 0,4 6 13 0,4 4 2 15,-1-1 1-15,-3 6 0 0,4 1 1 0,-1-1 0 16,1 4 0-16,3 0 0 0,-4 5-19 0,4 1-3 15,0 0-1-15,4 0 0 0,-1-6-12 0,-3 6 0 0,0-4 8 0,4-2-8 32,-1-3-112-32,4-4-24 0</inkml:trace>
          <inkml:trace contextRef="#ctx0" brushRef="#br0" timeOffset="218764.1339">5013 17188 2163 0,'0'0'48'0,"0"0"9"0,0 0 3 0,0 0 0 0,0 0-48 0,0 0-12 15,0 0 0-15,11 10 0 0,3-1 0 0,0 1 0 16,0 8-12-16,4 1 12 0,-4 6 0 0,0 0 0 15,-4 7 0-15,1 2 0 0,-8 1 0 0,1 2 0 16,0-2 0-16,-4 9 0 0,-4-7 0 0,4-2 8 16,-4-1-8-16,1-5 0 0,-1-4 8 0,1 3-8 15,-1-9 0-15,1-4 9 0,3-2-9 0,0 0 8 16,0-13-8-16,0 0 8 0,0 0 4 0,0 0 1 16,0 0 0-16,7-7 0 0,3-2 35 0,1-7 6 15,-4 4 2-15,4-10 0 0,-8 0 1 0,4-3 1 16,4-4 0-16,-1 4 0 0,1-9-21 0,0 2-4 15,-4-2-1-15,7-1 0 0,0 1-32 0,0-1 0 0,4-2 0 0,-1 9-9 32,4-1-38-32,1-2-7 0,-1 3-2 0,3 0-723 0,5 3-145 0</inkml:trace>
          <inkml:trace contextRef="#ctx0" brushRef="#br0" timeOffset="219217.1539">5923 17496 403 0,'-10'-10'17'0,"6"10"5"15,-3-9-22-15,0 9 0 0,3-6 0 0,1-4 0 0,-1 10 307 0,1-9 57 16,-1 6 11-16,4-7 2 0,-7 1-266 0,4-1-54 15,-1-2-10-15,1 9-3 0,-4-7 1 0,3 4 0 16,1-3 0-16,-1 6 0 0,-3 3 6 0,0-7 1 16,3 7 0-16,-3-9 0 0,0 18-24 0,0-9-4 15,0 10 0-15,-3-4-1 0,-1 3-23 0,4 1 0 16,0 9 0-16,-4-4-8 0,1-2 8 0,3 6 0 16,0 6-9-16,0-10 9 0,-1 4 0 0,5 0-9 15,3-3 9-15,0-4 0 0,0-2-12 0,3 5 12 16,-3-15-12-16,0 0 12 0,8 7-16 0,-8-7 3 15,10 3 1-15,1-6 0 0,3-4 12 0,0-2 0 16,-4-7 0-16,5 4-9 0,-5-4 9 0,4-3 14 0,-3 0-3 16,3 4-1-16,-7-4 22 0,4 3 4 0,-1-3 0 0,1 7 1 15,-4-4 2-15,0 7 0 0,-4-1 0 0,-3 10 0 16,0 0-16-16,0 0-3 0,0 0-1 0,4 10 0 16,0 5-19-16,-4-2 0 0,3 3 0 0,-3 2 0 31,4 1-28-31,-1 0 0 0,1 0 0 0,3-3-1106 0</inkml:trace>
          <inkml:trace contextRef="#ctx0" brushRef="#br0" timeOffset="219717.0661">6357 16718 1785 0,'0'-25'159'0,"0"16"-127"16,0-10-32-16,4 3 0 0,-4 7 52 0,3-1 5 16,1-2 1-16,-1-1 0 0,1 10 6 0,-4 3 2 15,0 0 0-15,0 0 0 0,10 9-40 0,-3 10-8 16,4 0-2-16,-4 6 0 0,-3 10-4 0,-1 9 0 16,-3 3-1-16,-3 3 0 0,3-3 17 0,-4 6 4 15,-3 0 1-15,0 1 0 0,0-1 11 0,3 0 1 16,-3-9 1-16,4-6 0 0,-1 9-15 0,4-6-3 15,0-4-1-15,0-9 0 0,0 4-15 0,4-4-4 16,-4-9 0-16,3 6 0 0,-3-12-8 0,0 2 0 0,4 4 9 16,-4-10-9-16,0-2 0 0,0 2 0 0,0-9 0 0,0 3 8 15,0-3-8-15,0 0 12 0,0 0-4 0,0 0 0 16,0 0 5-16,0 0 2 0,0-9 0 0,3-1 0 16,4-8-7-16,0-7 0 0,0 6-8 0,8-16 12 15,-1 7-12-15,7 0 0 0,4 0 0 0,-1-4 0 16,1 10-16-16,0 3 3 0,-1-3 1 0,1 13 0 15,0 0 12-15,-4 9-12 0,-3 0 12 0,-4 6-12 16,-4-3 12-16,-3 13 0 0,-3-1 0 0,-4 7 0 16,-4-3 13-16,1 6-1 0,-4 0 0 0,0-6 0 15,-4 0-12-15,0 6 0 0,1-6 0 0,-1 6 0 16,1-6 0-16,-4 0 0 0,-1-4 0 0,1 4 0 16,-3-9-21-16,-1 8 2 0,-3-8 1 0,0 5 0 15,-4-11-43-15,4 5-9 0,-4-3-2 0,1 4 0 16,-1-10-101-16,4 6-21 0,-1-6-4 0,5-6-714 15</inkml:trace>
          <inkml:trace contextRef="#ctx0" brushRef="#br0" timeOffset="219966.9797">6858 16451 2476 0,'0'0'110'0,"0"0"22"0,0 0-105 0,0 0-27 16,0 0 0-16,0 0 0 0,7 10 12 0,0 6-2 15,0 9-1-15,4 3 0 0,-1 6-9 0,-3 4 12 0,0 0-12 0,-3 15 12 16,0 0 4-16,-4 10 2 0,-4 0 0 0,0-1 0 16,-6 1 26-16,3-10 6 0,0 10 1 0,3-10 0 15,-3-2-35-15,4 5-8 0,-4-6 0 0,3-3-8 31,4-3-96-31,0 0-27 0,0 0-5 0</inkml:trace>
          <inkml:trace contextRef="#ctx0" brushRef="#br0" timeOffset="220341.8893">7232 17333 2253 0,'0'0'49'0,"-4"3"11"0,4 6 1 0,0-9 3 16,0 0-51-16,7 0-13 0,8 6 0 0,-1-2 0 0,0-4 10 0,3 0-1 16,1-4 0-16,0-2 0 0,3 3-9 0,0-6 8 15,-3-1-8-15,-1-5 8 0,5 5 0 0,-1 1 0 16,-7-7 0-16,0 7 0 0,0-10 24 0,-7 9 5 16,4-5 1-16,-8 5 0 0,1-2 26 0,-1-4 4 15,-3 0 2-15,0 7 0 0,-3 0-40 0,-1-10-8 16,1 9-2-16,-1 4 0 0,-3-6-3 0,4 5-1 15,-1-2 0-15,0 9 0 0,4 0-16 0,0 0 0 16,-10 0 0-16,3 6-9 0,0-3 9 0,0 7-8 16,-4-1 8-16,1 7-8 0,3 12 8 0,-4-3-10 15,4 0 10-15,0-3-10 0,3 13 10 0,1-10 0 0,3 3 0 0,0 0 0 16,7-3 0-16,-4 3-8 0,8-2 8 0,3-1 0 31,-3-7-31-31,3 1-1 0,7 6 0 0,4-12 0 16,6 3-206-16,1-7-42 0,35 0-8 0,-3-9-1 0</inkml:trace>
        </inkml:traceGroup>
        <inkml:traceGroup>
          <inkml:annotationXML>
            <emma:emma xmlns:emma="http://www.w3.org/2003/04/emma" version="1.0">
              <emma:interpretation id="{7DB8EF99-98C5-4F24-A376-B152F7366521}" emma:medium="tactile" emma:mode="ink">
                <msink:context xmlns:msink="http://schemas.microsoft.com/ink/2010/main" type="inkWord" rotatedBoundingBox="8649,16347 10138,16247 10216,17406 8727,17506"/>
              </emma:interpretation>
              <emma:one-of disjunction-type="recognition" id="oneOf58">
                <emma:interpretation id="interp246" emma:lang="" emma:confidence="1">
                  <emma:literal/>
                </emma:interpretation>
              </emma:one-of>
            </emma:emma>
          </inkml:annotationXML>
          <inkml:trace contextRef="#ctx0" brushRef="#br0" timeOffset="220919.8774">8728 16495 1670 0,'0'0'148'0,"-4"-9"-118"15,1 0-30-15,-1-1 0 0,1-6 69 0,-1 13 8 16,4-6 2-16,0 9 0 0,0 0-10 0,0 0-1 15,0 0-1-15,0 0 0 0,0 0-25 0,0 12-5 16,0 4-1-16,0 3 0 0,0 9-8 0,4 7-3 16,-4 2 0-16,0 17 0 0,0-4 11 0,0 6 3 15,3-2 0-15,1 8 0 0,-4-2 9 0,3-4 3 0,1-2 0 16,3-1 0-16,-4-9-20 0,1 9-4 0,3-9-1 0,-4-6 0 16,4 2-26-16,-7-11 0 0,4-1 0 0,-4-3 0 15,0-3 31-15,-4-6 1 0,1 2 0 0,-1-8 0 16,1-1-32-16,-1 7 0 0,4-16 0 0,0 0 0 15,-7 0 0-15,7 0 0 0,-3-10 0 0,-1 4 0 16,-3-6 12-16,7-7-4 0,4-13-8 0,-1 4 12 16,4-6-12-16,4-4-8 0,-1-6 8 0,8 7-13 31,3-7-12-31,4 0-3 0,3 9 0 0,0-2 0 0,4 12 10 0,0-4 2 0,-4 14 0 0,-7 5 0 16,4 1 16-16,-7 9 0 0,-1 0 0 0,-3 9 9 15,0 1-1-15,-6 5 0 0,2 4 0 0,-6 0 0 16,-1 0 8-16,1 6 0 0,-4-6 1 0,0 6 0 15,0 3-1-15,-4-3-1 0,-3 0 0 0,0-3 0 16,0 3-15-16,-4 3 0 0,-6-2 0 0,3-1 0 16,-4-3-24-16,0 3-7 0,-6-10-1 0,-1 4-1 15,-3 0-76-15,3-3-15 0,0-4-4 0,1 4 0 16,3-7-48-16,3 1-11 0,4-4-1 0</inkml:trace>
          <inkml:trace contextRef="#ctx0" brushRef="#br0" timeOffset="221622.8372">9532 17094 2235 0,'-11'-9'99'0,"11"9"21"0,-3 0-96 0,-4-3-24 0,3-3 0 0,4 6 0 15,0 0 45-15,0 0 5 0,0 0 1 0,0 0 0 16,0 0-35-16,0 0-6 0,-3 9-2 0,-1-3 0 16,1-3-8-16,3 7 0 0,0 5 0 0,0-5-11 15,0 9 11-15,0-1 0 0,0-2 0 0,3 3-8 16,-3 0 20-16,4-4 4 0,-4 4 0 0,3-9 1 15,1-1-17-15,-1 0 0 0,-3-9 0 0,4 7 0 16,-4-7 0-16,11 0 0 0,-4-7 0 0,0 4 0 16,3-6 0-16,-3 0 0 0,0-7 0 0,4 0 0 0,-8 4 19 0,4-4 0 15,1 7 0-15,-5-10 0 0,1 3 30 0,-1 7 7 16,1-1 0-16,-1 1 1 0,-3 9-25 0,0 0-6 16,0 0-1-16,0 0 0 0,7 9-25 0,0 1 0 15,-3-1 0-15,-1 7 0 0,4 3 0 0,0-1 0 16,-3 1-8-16,3-3 8 0,4 3 0 0,-1-4 0 15,-3-2 0-15,4 3 0 0,3-10-11 0,-3 3 3 16,3-6 0-16,-4-3 0 0,4 0 8 0,0 0 8 16,4-3-8-16,-4-3 11 0,0-3-11 0,0-1 0 15,4 1 0-15,-4-7 8 0,0-3 4 0,-3 0 1 16,7 1 0-16,-8 2 0 0,1-12-13 0,-1 3 9 16,1-10-9-16,-1 7 8 0,1-7 6 0,0-2 1 0,-4-1 0 0,3-6 0 15,-3-6-15-15,4 12 0 0,-1-9 0 0,1-3 0 16,-4 6-12-16,4-9-4 0,-4 6-2 0,0-6 0 15,3 15 3-15,-3-6 1 0,0-6 0 0,1 12 0 16,-5 4 14-16,4 6 0 0,-3 3 0 0,-1 6 0 16,1 3 0-16,-1 7 0 0,-3 9 0 0,0 0 0 15,0 15 0-15,0 4 0 0,0 6 0 0,-3 13 0 16,-1 6 0-16,1 0 0 0,-1 0 0 0,1 9 0 16,3-6 22-16,-4 6 7 0,1-3 2 0,3-3 0 15,-4-3-19-15,4 3-4 0,4-3-8 0,-4 0 12 16,3-9-12-16,1 2 8 0,-4-8-8 0,3 5 0 15,1-9-12-15,-1 0-8 0,1-3-1 0,3-6-1 16,-7 3-142-16,3-4-29 0,-3-5-6 0</inkml:trace>
          <inkml:trace contextRef="#ctx0" brushRef="#br0" timeOffset="221825.9152">9744 16853 2592 0,'-21'-3'115'0,"14"-4"23"15,3 4-110-15,0-3-28 0,1-3 0 0,6 2 0 0,5 4 44 0,2-6 3 16,4-1 1-16,11-5 0 0,7 5-48 0,6 4 0 16,1-6 0-16,4 2-10 15,-1 1-34-15,0-7-6 0,-3 7-2 0,3-1 0 16,1-5-172-16,-1 5-34 0</inkml:trace>
        </inkml:traceGroup>
        <inkml:traceGroup>
          <inkml:annotationXML>
            <emma:emma xmlns:emma="http://www.w3.org/2003/04/emma" version="1.0">
              <emma:interpretation id="{7C408AAA-8E5F-4FD9-B4CB-3F39CDB2E6E4}" emma:medium="tactile" emma:mode="ink">
                <msink:context xmlns:msink="http://schemas.microsoft.com/ink/2010/main" type="inkWord" rotatedBoundingBox="11534,16409 12545,16341 12594,17070 11583,17138"/>
              </emma:interpretation>
              <emma:one-of disjunction-type="recognition" id="oneOf59">
                <emma:interpretation id="interp247" emma:lang="" emma:confidence="1">
                  <emma:literal/>
                </emma:interpretation>
              </emma:one-of>
            </emma:emma>
          </inkml:annotationXML>
          <inkml:trace contextRef="#ctx0" brushRef="#br0" timeOffset="222879.8828">11603 16765 633 0,'0'0'56'0,"0"0"-44"15,0 0-12-15,-7-3 0 0,0-6 244 0,3 2 46 16,8-2 10-16,-1 6 1 0,1-4-163 0,-1-2-33 0,1 3-6 0,-1 3-2 16,8 3-33-16,-11 0-8 0,0 0 0 0,0 0-1 15,11 3-27-15,-4 6-6 0,-7 7-1 0,0 0 0 16,0 2 15-16,0 11 2 0,0-4 1 0,0 3 0 15,-11 0-21-15,7 7-4 0,1-7-1 0,-4 6 0 16,-4-9-13-16,4 4 8 0,0-4-8 0,7-6 0 31,0-1-16-31,-3-2-8 0,3-7-3 0,3 1-709 0,8-1-143 0</inkml:trace>
          <inkml:trace contextRef="#ctx0" brushRef="#br0" timeOffset="223036.0976">11878 16442 2541 0,'-11'-16'112'0,"4"13"24"0,0-3-108 0,0-3-28 15,4 5 0-15,-1-2 0 0,4 6 11 0,0 0-3 16,4-9-8-16,3 9-1132 16</inkml:trace>
          <inkml:trace contextRef="#ctx0" brushRef="#br0" timeOffset="226045.5983">12188 16630 172 0,'0'0'16'0,"0"0"-16"0,0 0 0 0,0 0 0 15,0 0 138-15,0 0 25 0,-7 0 5 0,7 0 0 16,0 0-104-16,-7 10-22 0,7-10-4 0,0 0-1 16,-3 0-13-16,-4 6-4 0,3-3 0 0,4-3 0 15,0 0 20-15,-7 0 4 0,4 0 1 0,-4 6 0 16,0 4-17-16,3-10-3 0,4 0-1 0,-7 0 0 0,0 9 4 0,3-9 0 15,1 10 0-15,-4-4 0 0,7-6-28 0,-7 3-20 16,0 3 3-16,7-6 1 0,0 0 25 0,-4 3 6 16,-3-3 1-16,7 0 0 0,0 0-16 0,-7 7 0 15,0 2 0-15,7-9 0 0,0 0 0 0,-7 0 0 16,0 9 0-16,0-9-10 0,7 0 29 0,0 0 5 16,0 0 2-16,0 0 0 0,0 0 16 0,0 0 3 15,-7 10 1-15,7-10 0 0,0 0-14 0,0 0-4 16,0 0 0-16,0 0 0 0,0 0 8 0,0 0 2 15,0 0 0-15,0 0 0 0,0 0-9 0,0 0-1 16,0 0-1-16,0 0 0 0,0 0 13 0,0 0 2 16,0 0 1-16,10 0 0 0,8 0-25 0,-4 0-5 0,7 0-1 0,0-3 0 15,4-4-12-15,0 7-16 0,3-6 3 0,4 3-607 16,-4 3-120-16</inkml:trace>
          <inkml:trace contextRef="#ctx0" brushRef="#br0" timeOffset="230983.7941">12192 16743 990 0,'0'0'21'0,"0"0"5"0,-4-6 1 0,4 6 1 0,-3-3-28 0,-1-4 0 15,1 1 0-15,3 6 0 0,-4-3 64 0,4-6 6 16,-7 2 2-16,4 4 0 0,-1-3 11 0,1-3 2 16,-1 9 1-16,4-10 0 0,-3 1-36 0,6 2-7 15,-3 7-2-15,7-9 0 0,4 9-33 0,3-9-8 16,7 5 0-16,4-5 0 15,3-7-56-15,4 7-14 0,7 0-2 0,6-1-1 0</inkml:trace>
          <inkml:trace contextRef="#ctx0" brushRef="#br1" timeOffset="3.18892E10">12249 16608 115 0,'0'0'10'0,"0"0"-10"0,0 0 0 0,0 0 0 16,0 0 190-16,0 0 36 0,0 0 7 0,0 0 2 15,-4 4-147-15,-5-4-28 0,0 0-7 0,9 0-1 16,0 0-41-16,-9 8-11 0,9-8 0 0,-4 4 0 16,-5 0 0-16,9-4 0 0,0 0 0 0,0 0 0 15,0 0 0-15,0 0 0 0,0 0 0 0,0 0 0 16,-4 3 8-16,4-3 0 0,0 0 0 0,0 0 0 15,0 0 29-15,0 0 6 0,0 0 1 0,0 0 0 16,0 0-15-16,0 0-2 0,0 0-1 0,0 0 0 16,0 0 5-16,0 0 1 0,0 0 0 0,0 0 0 15,0 0-5-15,0 0-1 0,0 0 0 0,4-3 0 16,9 3-18-16,0-4-8 0,1 0 8 0,-1 4-8 0,0-4 12 0,4 4-4 16,-3-4 0-16,3 4 0 0,1-4-8 0,-1 0 10 15,1 0-10-15,-1 0 10 0,1 0-10 0,-1-3 0 16,-3 3 0-16,3-4 0 0,-4 0 0 0,-4 0-11 15,4 1 11-15,0-1-12 0,-4 0 12 0,4 0 0 16,1 0 0-16,-6 5 0 0,-3-5 0 0,-1 0 0 16,-4 8 0-16,0 0 0 0,0 0 0 0,0 0 0 15,0 0 0-15,0 0 0 0,0 0 0 0,0 0 0 16,0 0 8-16,0 0-8 0,0 0 0 0,0 0 0 16,0 0 0-16,0 0 0 0,0 0 0 0,0 0 0 15,0 0 0-15,0 0 0 0,0 0 0 0,0 0 0 16,0 0 0-16,0 0 0 0,-4 8 0 0,4-8 0 15,-5 8 0-15,5-8 0 0,-8 3 0 0,-1 1 0 16,0 0 8-16,0 0-8 0,0 0 0 0,5 4 0 0,-5-8 0 16,0 8 0-16,-4-4 0 0,0-1 9 0,4 1-9 0,-4 4 0 15,0 0 10-15,0-4-10 0,-5 0 8 0,1 0-8 16,-5 3 10-16,4 1-10 0,1-4 12 0,-5 4-12 16,9-4 16-16,-5 0-3 0,5 3-1 0,0-7 0 15,4 0-22-15,0 0-5 0,-4 0-1 0,4 0 0 16,9 0 16-16,0 0 0 0,0 0 0 0,0 0 0 15,-8 0 0-15,8 0 0 0,0 0 8 0,0 0-8 16,0 0 0-16,0 0 0 0,0 0 0 0,0 0 0 16,0 0 0-16,0 0 0 0,0 0 0 0,0 0 0 15,0 0 0-15,0 0 10 0,0 0-2 0,0 0 0 16,0 0-8-16,0 0 10 0,0 0-10 0,0 0 10 0,13 4-10 16,-5-4 8-16,6 0-8 0,-6 0 8 0,6 0-8 15,3-4 0-15,-4 1 0 0,0-1 0 0,5 0 8 16,0-4 0-16,3 4 0 0,-3-4 0 15,0 0-28-15,-1 5-5 0,1-5-2 0,-1 0 0 16,-4 4-107-16,1-4-22 0,-1 1-4 0</inkml:trace>
        </inkml:traceGroup>
        <inkml:traceGroup>
          <inkml:annotationXML>
            <emma:emma xmlns:emma="http://www.w3.org/2003/04/emma" version="1.0">
              <emma:interpretation id="{88F3294B-B6DC-47E3-BFFA-35C35448DAFA}" emma:medium="tactile" emma:mode="ink">
                <msink:context xmlns:msink="http://schemas.microsoft.com/ink/2010/main" type="inkWord" rotatedBoundingBox="12196,16266 12379,16254 12435,17084 12252,17096"/>
              </emma:interpretation>
              <emma:one-of disjunction-type="recognition" id="oneOf60">
                <emma:interpretation id="interp248" emma:lang="" emma:confidence="0">
                  <emma:literal>.</emma:literal>
                </emma:interpretation>
                <emma:interpretation id="interp249" emma:lang="" emma:confidence="0">
                  <emma:literal>l</emma:literal>
                </emma:interpretation>
                <emma:interpretation id="interp250" emma:lang="" emma:confidence="0">
                  <emma:literal>]</emma:literal>
                </emma:interpretation>
                <emma:interpretation id="interp251" emma:lang="" emma:confidence="0">
                  <emma:literal>}</emma:literal>
                </emma:interpretation>
                <emma:interpretation id="interp252" emma:lang="" emma:confidence="0">
                  <emma:literal>'</emma:literal>
                </emma:interpretation>
              </emma:one-of>
            </emma:emma>
          </inkml:annotationXML>
          <inkml:trace contextRef="#ctx0" brushRef="#br1" timeOffset="3.18892E10">12302 16284 230 0,'0'0'20'0,"0"0"-20"0,0 0 0 0,8-7 0 15,-8 7 80-15,9-4 11 0,-9 4 2 0,9-4 1 16,-9 4-39-16,0 0-8 0,0 0-2 0,9-4 0 16,-1 0-4-16,-8 4-1 0,0 0 0 0,0 0 0 15,9-4 4-15,-9 4 1 0,0 0 0 0,0 0 0 16,0 0 16-16,0 0 3 0,0 0 1 0,0 0 0 16,0 0-13-16,0 0-4 0,9 0 0 0,-9 0 0 15,0 0-17-15,0 0-4 0,9 0-1 0,-9 0 0 16,0 0-3-16,0 0-1 0,0 0 0 0,0 0 0 15,9 8 6-15,-9-8 0 0,0 0 1 0,0 12 0 16,0 3 2-16,-5 1 0 0,-4-1 0 0,1 5 0 16,-1-1-5-16,-4 1-1 0,4-4 0 0,-4 7 0 15,0 4-5-15,4-3-2 0,-4-1 0 0,8 0 0 16,1-3-2-16,0 3-1 0,4 1 0 0,0 7 0 0,0 4-15 16,4 0 8-16,0 0-8 0,-4 0 0 0,5 4 15 15,-1-4-3-15,0 0-1 0,1-3 0 0,-5-1 7 0,4-4 2 16,1 0 0-16,-5-3 0 0,0-5-8 15,0 1-2-15,0-5 0 0,-5-3 0 0,1 0-10 16,-1-4 0-16,-3-4 0 0,8-4 0 16,0 0-29-16,-9-4-5 0,0-4-1 0,0-4 0 15,9-3-37-15,-4-5-8 0,4 1-2 0,4-5 0 16,1 1-16-16,4 3-3 0,-1 1-1 0,-3 3-585 0</inkml:trace>
        </inkml:traceGroup>
        <inkml:traceGroup>
          <inkml:annotationXML>
            <emma:emma xmlns:emma="http://www.w3.org/2003/04/emma" version="1.0">
              <emma:interpretation id="{6E84EDFC-2FCC-4CE7-996C-B77C8E9769B9}" emma:medium="tactile" emma:mode="ink">
                <msink:context xmlns:msink="http://schemas.microsoft.com/ink/2010/main" type="inkWord" rotatedBoundingBox="12238,16581 12499,16564 12505,16666 12245,16684"/>
              </emma:interpretation>
              <emma:one-of disjunction-type="recognition" id="oneOf61">
                <emma:interpretation id="interp253" emma:lang="" emma:confidence="1">
                  <emma:literal/>
                </emma:interpretation>
              </emma:one-of>
            </emma:emma>
          </inkml:annotationXML>
          <inkml:trace contextRef="#ctx0" brushRef="#br0" timeOffset="223546.1768">12245 16684 2286 0,'0'0'50'0,"0"-4"10"0,0-2 3 0,3-3 1 16,1-1-51-16,0 4-13 0,3 3 0 0,0-3 0 16,0-4 19-16,3 7 1 0,1-3 0 0,3-4 0 0,0 4-20 15,0 3 0-15,4-3-8 0,3 3 8 16,0-4-43-16,0 4-2 0,4-3-1 0,0-3-620 16,3 5-124-16</inkml:trace>
        </inkml:traceGroup>
        <inkml:traceGroup>
          <inkml:annotationXML>
            <emma:emma xmlns:emma="http://www.w3.org/2003/04/emma" version="1.0">
              <emma:interpretation id="{AF3A6AB7-D91D-4899-8D98-AB7922935224}" emma:medium="tactile" emma:mode="ink">
                <msink:context xmlns:msink="http://schemas.microsoft.com/ink/2010/main" type="inkWord" rotatedBoundingBox="13732,16268 14295,16230 14352,17069 13789,17107"/>
              </emma:interpretation>
              <emma:one-of disjunction-type="recognition" id="oneOf62">
                <emma:interpretation id="interp254" emma:lang="" emma:confidence="1">
                  <emma:literal/>
                </emma:interpretation>
              </emma:one-of>
            </emma:emma>
          </inkml:annotationXML>
          <inkml:trace contextRef="#ctx0" brushRef="#br0" timeOffset="232295.985">14252 16408 1152 0,'0'0'102'0,"0"0"-82"0,0-10-20 0,0 1 0 16,4-1 52-16,-1 4 5 0,1-3 2 0,-1-1 0 16,1 7-28-16,-1-6-6 0,1 2-1 0,-1-2 0 15,1 0 15-15,0 2 2 0,-1-2 1 0,-3 6 0 16,0-7 9-16,0 10 1 0,0-6 1 0,0 6 0 15,0-9-19-15,-3 6-4 0,-1-4-1 0,4 7 0 16,-4-9-10-16,-3 3-3 0,0 6 0 0,-3-3 0 16,3-4-6-16,-4 7-2 0,1 0 0 0,-1 0 0 15,0 0 7-15,-3 0 1 0,4 0 0 0,-4 10 0 16,-4-10-7-16,0 6-1 0,4 3 0 0,-7 1 0 16,3-1 0-16,-3 10 0 0,0-3 0 0,-4 2 0 15,1 8-8-15,-1 2 0 0,0 0 0 0,4-3 0 16,-4 3 0-16,8-3 0 0,-1 0 0 0,0-6 0 15,4 0 0-15,4 0 0 0,3-3 0 0,3-7 0 0,4 0 0 0,0-9 0 16,0 0 0-16,11 0 0 0,3 0 0 0,4-9 0 16,3 0 8-16,3-1-8 0,5-5 8 0,-1-4-8 15,0-6 0-15,0 6 8 0,1 0-8 0,-5-6 0 16,1 6 0-16,-4-6 0 0,0 12 0 0,-3-2 0 16,-4-4-12-16,0 10 12 0,0-1 0 0,0 1 0 15,0 2 0-15,-3-2 0 0,0 0-11 0,3 9 11 16,-4 0-8-16,1 9 8 0,-4 0-9 0,4 7 9 15,-4 3-10-15,0 0 10 0,-4 9-11 0,1-3 11 16,-1 3-12-16,-3 7 12 0,-3-1 0 0,-4 1 0 16,-4-4 0-16,-3 10 0 0,0-3 0 0,-7-4 0 15,-1 4 9-15,1-4-9 0,4 1 15 0,-4-1-3 0,-4-3 0 0,0 4 0 16,0-10 8-16,4 3 0 0,-3-3 1 0,-1 0 0 16,0-6 0-16,0-6 0 0,1 3 0 0,3-7 0 15,-1 0 11-15,1-2 3 0,4-7 0 0,-1 3 0 16,4-6-5-16,3 3-1 0,1 0 0 0,-1-7 0 15,4-2-9-15,4 0-3 0,3-1 0 0,3 1 0 16,4-7-17-16,4 3 0 0,3-12-8 0,7 7 8 31,4-1-32-31,3-6-1 0,4 0 0 0,3-4 0 0,4 4-135 16,3-3-28-16,0 0-4 0,4-7-2 0</inkml:trace>
        </inkml:traceGroup>
        <inkml:traceGroup>
          <inkml:annotationXML>
            <emma:emma xmlns:emma="http://www.w3.org/2003/04/emma" version="1.0">
              <emma:interpretation id="{4846B691-7860-43FA-9706-3A2B7A6F6C14}" emma:medium="tactile" emma:mode="ink">
                <msink:context xmlns:msink="http://schemas.microsoft.com/ink/2010/main" type="inkWord" rotatedBoundingBox="14937,16055 16903,15922 16966,16864 15000,16996"/>
              </emma:interpretation>
              <emma:one-of disjunction-type="recognition" id="oneOf63">
                <emma:interpretation id="interp255" emma:lang="" emma:confidence="1">
                  <emma:literal/>
                </emma:interpretation>
              </emma:one-of>
            </emma:emma>
          </inkml:annotationXML>
          <inkml:trace contextRef="#ctx0" brushRef="#br0" timeOffset="232514.6839">15131 16477 2016 0,'-11'9'89'0,"4"-6"19"0,0 3-87 0,-4 10-21 15,1-3 0-15,-4 2 0 0,0 14 60 0,3-11 7 16,0 1 1-16,4 6 1 0,-3-6-43 0,3-3-9 15,3 9-1-15,1-6-1 0,-1-1-15 0,4 1 0 16,-3-3 0-16,3-7 0 16,-4 10-31-16,4-9 1 0,0 5 0 0,-3-5-636 15,3-1-127-15</inkml:trace>
          <inkml:trace contextRef="#ctx0" brushRef="#br0" timeOffset="232670.8975">15265 16094 2296 0,'0'-9'51'0,"0"-1"10"0,7 1 3 0,-7-7 0 0,3 13-52 0,1-3-12 0,3 3 0 0,3-4-678 16,1 7-138-16</inkml:trace>
          <inkml:trace contextRef="#ctx0" brushRef="#br0" timeOffset="233019.9926">15455 16389 1666 0,'0'0'74'0,"0"0"15"0,0 0-71 0,4 9-18 0,3 1 0 0,0-1 0 16,-4 16 52-16,4 3 6 0,0-3 2 0,4 10 0 16,-4-7-1-16,-3 7 0 0,-1-1 0 0,1-6 0 15,-1 10-24-15,1-4-5 0,-4 1-1 0,0-7 0 16,-4 0-16-16,4 4-3 0,0-10-1 0,0-4 0 16,4 4 10-16,-4-9 1 0,3 3 1 0,1-7 0 15,-1 0 6-15,-3-9 1 0,0 0 0 0,4 0 0 16,6 0 20-16,-2 0 5 0,-1-9 1 0,3-7 0 15,1 4 0-15,-1-13 0 0,1 9 0 0,3-12 0 16,4 0-24-16,3-1-5 0,0-2-1 0,4-7 0 0,-1 10-14 16,1-6-10-16,0 5 12 0,-1-5-12 0,1 6-12 0,3-4-10 15,-6 4-2-15,-1 0 0 16,0 9-132-16,-3-6-28 0,-4 0-4 0</inkml:trace>
          <inkml:trace contextRef="#ctx0" brushRef="#br0" timeOffset="233613.6007">16087 16746 1555 0,'0'0'138'0,"0"0"-110"16,7-3-28-16,3-3 0 0,1 6 71 0,3-10 9 0,4 1 1 0,-1 0 1 15,1-7-41-15,3-3-8 0,4-6-1 0,-4 12-1 16,-3-5-31-16,-1-7 0 0,4 6-8 0,-10-6 8 15,0 0 0-15,-8-4 0 0,4 4 0 0,-3 3 0 16,-1-9 51-16,4 9 4 0,-3-9 1 0,-4 9 0 16,0-3-25-16,3 0-5 0,-3-4-1 0,4 14 0 15,-4-4-12-15,0 9-2 0,0-2-1 0,0-1 0 16,0 13 0-16,0 0 0 0,0 0 0 0,0 0 0 16,0 0-10-16,-4 16 0 0,4 0 0 0,-3 3 0 15,-1 6-10-15,-6-3 10 0,-4 3 0 0,-1 9-9 16,1-6 9-16,0 10 0 0,-3-4 0 0,-1 1 0 15,0-1 0-15,4-5 0 0,-3 5 0 0,2-6 0 16,5-3 0-16,3-3 0 0,0 4 0 0,3-8 0 16,-3-2 0-16,7 0 0 0,0-4 0 0,0-5 8 0,7 2-8 15,-3-6 0-15,6-3 8 0,1 0-8 0,0 0 8 0,3-3-8 16,0-3 10-16,3-4-10 0,5-9 10 0,-1 4-10 16,0-4 10-16,4 0-10 0,3-6 12 0,7-3-3 15,0 0-1-15,4-7 0 0,-4 10-8 0,4-6 0 16,0-1 0-16,-4 4 0 0,1 0 0 0,-1 9 0 15,4 3 0-15,-8 1 0 0,-2 5 12 0,-1 1 0 16,-3 6 0-16,-1 3 0 0,-3 0 6 0,-6 3 2 16,-1 6 0-16,-4 7 0 0,-3 3-1 0,0-4 0 15,-3 4 0-15,-4 6 0 0,-4-3-2 0,4-3 0 16,-7 6 0-16,0-6 0 0,-3 6-9 0,-4 0-8 16,-1-6 9-16,-2 0-9 0,-4 0 0 0,-4 6 0 15,0-10 0-15,1 4 0 0,-5-6 0 0,1 2 0 0,0 4 0 16,-4-9 0-16,0-1-15 0,4-3-2 0,-7 4-1 0,7-10 0 31,-1 0-98-31,5 0-20 0,-1-7-4 0,4-2-1 0</inkml:trace>
        </inkml:traceGroup>
        <inkml:traceGroup>
          <inkml:annotationXML>
            <emma:emma xmlns:emma="http://www.w3.org/2003/04/emma" version="1.0">
              <emma:interpretation id="{305F91AC-03ED-4806-A070-7191FD664BD8}" emma:medium="tactile" emma:mode="ink">
                <msink:context xmlns:msink="http://schemas.microsoft.com/ink/2010/main" type="inkWord" rotatedBoundingBox="18134,16215 18999,16156 19036,16693 18170,16751"/>
              </emma:interpretation>
              <emma:one-of disjunction-type="recognition" id="oneOf64">
                <emma:interpretation id="interp256" emma:lang="" emma:confidence="1">
                  <emma:literal/>
                </emma:interpretation>
              </emma:one-of>
            </emma:emma>
          </inkml:annotationXML>
          <inkml:trace contextRef="#ctx0" brushRef="#br0" timeOffset="234832.0621">18609 16389 979 0,'0'0'87'0,"0"0"-70"0,0 0-17 0,7-3 0 16,-3-4 139-16,3-2 24 0,-4 0 5 0,4 2 0 15,0 7-88-15,0-9-19 0,0-1-3 0,0 7-1 16,1-3-38-16,2-3-8 0,-6-1-2 0,3 4 0 16,0-3 6-16,-4 5 1 0,1-2 0 0,-1-3 0 15,-3 9 25-15,4-3 6 0,-1-10 1 0,-3 10 0 16,0-3-15-16,0 6-2 0,0-10-1 0,-3 7 0 15,-1-3 2-15,1 3 0 0,-1-4 0 0,-3 4 0 16,-3-3-16-16,3 3-4 0,-4-3 0 0,0-1 0 16,-3 4 5-16,0 3 1 0,-3 0 0 0,2-6 0 15,-2 6-18-15,3 6 0 0,-4-6-8 0,4 0 8 16,-7 10 0-16,0-1 0 0,-1 0-8 0,1 1 8 0,0-1 0 0,0 10 0 16,-4 3 9-16,1 0-9 0,-1 9 0 0,0-2 0 15,0-1 0-15,4 6 0 0,0 1 0 0,3-7 0 16,1 6 0-16,3-5 0 0,3-1 0 0,4-3 0 15,0 0 0-15,4-3 0 0,3-6-10 0,3 3 2 16,1-10 0-16,3 0 0 0,3-2 8 0,4-7-8 16,0 0 8-16,1 0-8 0,2 0 8 0,1-7 0 15,3-2 0-15,-3 0 0 0,3-1 0 0,-4-6 0 16,5 4 0-16,-1-4 8 0,-4-3 10 0,1 1 2 16,3-7 1-16,-3 6 0 0,-1-6 7 0,-2-4 2 15,-1 1 0-15,3 0 0 0,-3 6 1 0,-3 0 0 16,3-3 0-16,-3 9 0 0,-1-3-2 0,1 10 0 0,-4 0 0 15,0-1 0-15,-3 4-29 0,-4 6 0 0,0 0 0 0,0 0 0 16,7 6 0-16,0 10 0 0,0-4 9 0,0-2-9 16,-4 9 0-16,4 3 0 0,0-4-9 0,0 1 9 15,1 6 0-15,2-6 0 0,1 0 0 0,3 0 0 16,-4 6-10-16,8-13 10 0,-4 10-8 0,4-9 8 31,3 6-44-31,0-4-4 0,0 1-1 0,8-3 0 16,-5-4-170-16,8 7-33 0,31 3-8 0,-6-10 0 0</inkml:trace>
        </inkml:traceGroup>
        <inkml:traceGroup>
          <inkml:annotationXML>
            <emma:emma xmlns:emma="http://www.w3.org/2003/04/emma" version="1.0">
              <emma:interpretation id="{7584AF80-F4FE-480E-99CD-4986E0214A89}" emma:medium="tactile" emma:mode="ink">
                <msink:context xmlns:msink="http://schemas.microsoft.com/ink/2010/main" type="inkWord" rotatedBoundingBox="20246,15507 22905,15328 22986,16540 20328,16719"/>
              </emma:interpretation>
              <emma:one-of disjunction-type="recognition" id="oneOf65">
                <emma:interpretation id="interp257" emma:lang="" emma:confidence="1">
                  <emma:literal/>
                </emma:interpretation>
              </emma:one-of>
            </emma:emma>
          </inkml:annotationXML>
          <inkml:trace contextRef="#ctx0" brushRef="#br0" timeOffset="235456.917">20899 15900 1785 0,'-4'-19'79'0,"4"9"17"0,0-8-77 0,0 8-19 0,-3-6 0 0,-1-2 0 15,4 2 31-15,-4 7 2 0,1-1 1 0,-4 7 0 16,0-3-1-16,0 6 0 0,-7 6 0 0,-4 3 0 16,-7 1-33-16,1 9-22 0,-1 9 3 0,-3 3 1 15,-8 1 18-15,5 8-8 0,-1-2 8 0,4 0 0 16,3-4 0-16,4 1 12 0,0-1 0 0,3-6 0 16,4-3 9-16,3-3 2 0,4 3 0 0,0-6 0 15,7 6-7-15,0-9-2 0,7-3 0 0,0-4 0 0,4 0-14 0,7 7 11 16,-1-10-11-16,8-3 10 0,0 7-10 0,-1-1 0 15,1 1 9-15,-4-1-9 0,4 4 36 0,-4-1 2 16,0-2 1-16,-3-1 0 0,-4 7 4 0,-4-1 1 16,-2-2 0-16,-1 3 0 0,-4-7-14 0,-3 10-2 15,-7-4-1-15,0-2 0 0,-4 3-11 0,1 3-1 16,-8-4-1-16,-6-2 0 0,-5 2-14 0,-2 4 0 16,-1-9 8-16,-3-1-8 0,-1 7-15 0,1-16-5 15,0 15-2-15,6-11 0 16,-2 5-22-16,6-3-4 0,4-3 0 0,0-3-672 15,3-3-135-15</inkml:trace>
          <inkml:trace contextRef="#ctx0" brushRef="#br0" timeOffset="235894.3123">21389 16301 2372 0,'0'0'105'0,"0"0"22"0,0-9-102 0,0 9-25 0,0 0 0 0,0-4 0 15,0 4 37-15,-7 0 3 0,0 0 0 0,-4 0 0 16,1 4-40-16,-4 5 0 0,-1-3-14 0,-2 10 4 16,-4-4-17-16,3 7-3 0,4-3-1 0,0 3 0 15,0 6 31-15,0-6 0 0,3 6 0 0,-3-3 0 0,7 3 0 0,0-6 0 16,3-4 0-16,4 4 0 0,4-3 0 0,-1-4 0 15,1 4 0-15,3-7 0 0,3 1 0 0,1-4 0 16,3-3-13-16,0-3 5 0,0 6 8 0,0-6-10 16,4-6 10-16,0 3-10 0,-1-3 10 0,1-4 11 15,0-5-3-15,-1 5 0 0,1-2 30 0,3-4 6 16,-3-9 0-16,3 12 1 0,-3-12-4 0,-1 0-1 16,1 3 0-16,-1-9 0 0,-2 12 0 0,2-6 0 15,-6 6 0-15,-1-3 0 0,-3-3-3 0,0 6-1 16,1 4 0-16,-5-4 0 0,-3 3-28 0,-3 4-8 15,6-4 0-15,-6 7 0 0,-5-1 0 0,-2 1 0 16,-4 3 0-16,-4 2 0 16,-3-2-40-16,-7 6-10 0,0 0-2 0,-8 0 0 15,-6 10-172-15,3-10-36 0,-3 9-6 0,3-3-2 0</inkml:trace>
          <inkml:trace contextRef="#ctx0" brushRef="#br0" timeOffset="236191.117">22123 15548 2516 0,'10'-18'56'0,"-3"-1"11"0,4-6 2 0,0 0 1 16,6-1-56-16,-3 8-14 0,0 5 0 0,0-3 0 0,-3 7 25 0,3 3 3 15,0 6 0-15,-3 6 0 0,-11 3-28 0,7 10 0 16,3 9 0-16,-2-2 0 0,-8 8 12 0,-4 10-4 16,0 0 0-16,4 3 0 0,0 0 18 0,-3 6 3 15,-8 7 1-15,4-4 0 0,0 4-18 0,0-4-3 16,-10-2-1-16,6 5 0 0,0-2-8 0,1-4 0 16,3 0-12-16,0 1 12 15,-7-4-161-15,3-3-25 0,4-3-5 0,0-7-1 0</inkml:trace>
          <inkml:trace contextRef="#ctx0" brushRef="#br0" timeOffset="236550.4065">22535 16022 921 0,'0'0'40'0,"4"-6"10"0,3-4-40 0,0 1-10 0,0 6 0 0,-3-4 0 16,-4 7 288-16,0 0 55 0,14 7 11 0,-7 2 2 16,-4 0-261-16,1 1-53 0,-1 9-10 0,1 6-3 15,-1-6-11-15,-3 9-2 0,-3 6-1 0,-1 1 0 16,8 2 21-16,-8-2 5 0,1 9 1 0,-1-7 0 16,4-2-24-16,4-1-5 0,-4-5-1 0,0-4 0 15,-4-3-3-15,11 3-1 0,-3-10 0 0,3-2 0 16,-3-4 16-16,-1-2 4 0,8 2 0 0,-1-3 0 0,-3-6 16 0,0-6 4 15,7-3 1-15,1-1 0 0,2 1 4 16,1-7 1-16,-1-12 0 0,5 9 0 0,-1-9-26 0,0-3-4 16,-7-7-2-16,4 3 0 0,3-2-22 0,0-4-15 15,-3 3 3-15,-4-5 0 16,3 5-84-16,-2 0-16 0,-5-2-3 0,1 2-1145 16</inkml:trace>
        </inkml:traceGroup>
        <inkml:traceGroup>
          <inkml:annotationXML>
            <emma:emma xmlns:emma="http://www.w3.org/2003/04/emma" version="1.0">
              <emma:interpretation id="{00658652-5D32-4E6B-B5C7-5CFB43F7A222}" emma:medium="tactile" emma:mode="ink">
                <msink:context xmlns:msink="http://schemas.microsoft.com/ink/2010/main" type="inkWord" rotatedBoundingBox="23432,15173 26904,14939 26999,16341 23526,16575"/>
              </emma:interpretation>
              <emma:one-of disjunction-type="recognition" id="oneOf66">
                <emma:interpretation id="interp258" emma:lang="" emma:confidence="1">
                  <emma:literal/>
                </emma:interpretation>
              </emma:one-of>
            </emma:emma>
          </inkml:annotationXML>
          <inkml:trace contextRef="#ctx0" brushRef="#br0" timeOffset="236847.2116">23481 15900 2361 0,'3'-13'210'0,"-3"13"-168"0,7-9-34 0,1-7-8 16,2 7 40-16,4-1 5 0,0 1 2 0,0-1 0 15,4 1-28-15,3 3-6 0,4-4-1 0,0 1 0 16,-1 3-12-16,8 2 0 0,3-2 0 0,8-3 0 16,-5 6 0-16,8-4 0 0,0 4 0 0,0-3 0 15,3 3 0-15,-6-3 0 0,3 6 0 0,-8-7 0 16,5 4 0-16,-4 3-8 0,-4-6 8 0,-3 3 0 15,-1-4-112-15,-6-2-20 0,-4 0-3 0,-10-1-1 0</inkml:trace>
          <inkml:trace contextRef="#ctx0" brushRef="#br0" timeOffset="237144.0183">24052 15238 2055 0,'14'-19'91'0,"-3"3"19"0,0 7-88 0,-1 0-22 15,4-1 0-15,4-2 0 0,-4-1 26 0,0 4 1 16,0 6 0-16,-3-4 0 0,0 4 13 0,-4-3 2 0,0 6 1 0,-4 6 0 16,4 4 5-16,-3-1 2 0,-4 10 0 0,-4 9 0 15,1 7-27-15,-4 8-6 0,0 4-1 0,-8 4 0 16,5-4 20-16,-4 6 3 0,-4 7 1 0,0-4 0 15,1 7-16-15,-4-1-4 0,-1 7 0 0,1-3 0 16,-3-3-20-16,2 6 0 0,1-6 0 0,-3-1-12 16,-1 1 12-16,-3-3-10 0,-1 2 10 0,-2-8-10 31,2-7-106-31,5 3-20 0,-1-12-5 0,0-1-928 0</inkml:trace>
          <inkml:trace contextRef="#ctx0" brushRef="#br0" timeOffset="237409.5828">24567 15987 2444 0,'0'0'54'0,"7"0"11"0,1 0 3 0,-8 0 0 0,0 0-55 0,7 0-13 16,0 7 0-16,-4-4 0 0,1 6 16 0,-1 1 0 15,-3 5 0-15,-3 4 0 0,-1 0-16 0,1 6 0 16,-4 0 0-16,-4-3 0 0,4 9 0 0,3-2 0 16,-3-1 8-16,0-3-8 0,0 3 11 0,4-3-11 15,-4-6 12-15,3 9-12 16,1-12-53-16,-4 9-18 0,3-12-3 0,1-4-978 0</inkml:trace>
          <inkml:trace contextRef="#ctx0" brushRef="#br0" timeOffset="237534.5542">24828 15699 979 0,'0'-25'87'0,"0"9"-70"0,0-3-17 0,4 0 0 15,-4 1 402-15,0 2 77 0,0 7 15 0,0-7 3 32,0 13-463-32,0-3-93 0,-4-4-18 0</inkml:trace>
          <inkml:trace contextRef="#ctx0" brushRef="#br0" timeOffset="238023.1827">25531 15799 1785 0,'0'-9'159'0,"3"3"-127"15,4-13-32-15,-3 9 0 0,3 1 144 0,0 0 24 16,0 2 4-16,-7 7 0 0,0 0-137 0,0 0-35 16,0 0 0-16,7 7 0 0,-7 2 0 0,-4 0 0 0,1 10 0 0,-4-3-12 15,-4 12 12-15,-6 0 0 0,-1 7 0 0,0-1 0 16,-6 1 0-16,6 2-12 0,-3-2 12 0,7-7-12 15,0 7 25-15,3-7 6 0,0 0 1 0,4 3 0 16,4-9-5-16,3 3-1 0,0-6 0 0,0-3 0 16,7 3-14-16,0-10 0 0,0 1 0 0,0-1 0 15,7-9 9-15,0 0-1 0,-3 0 0 0,3-3 0 16,0-7 11-16,0 1 1 0,0-7 1 0,0 1 0 0,0-7 25 0,-3-3 5 16,-4 6 1-16,4-6 0 0,-1-4-20 0,1-5-4 15,-1 6-1-15,5-7 0 0,-8 1-13 0,3 6-2 16,1-7-1-16,-4 1 0 0,0 5-11 0,0 4 0 15,-4 6 0-15,-3 1 0 0,-3 8 0 0,-1-5 0 16,-3 5 0-16,-3 7-11 0,-4-3-5 0,-4 6-2 16,-3 6 0-16,-4 3 0 15,-7 1-81-15,1-1-16 0,-5 10-3 0,1 0-1024 0</inkml:trace>
          <inkml:trace contextRef="#ctx0" brushRef="#br0" timeOffset="238444.9961">26028 15881 2592 0,'32'-19'230'0,"-22"10"-184"0,4-1-37 0,4 4-9 16,3-4 12-16,0 7 0 0,1-3 0 0,-1 12 0 15,-7 4 7-15,0-1 1 0,-3 1 1 0,-4 8 0 16,-4 1-35-16,1 6-7 0,3 0-2 0,-7 4 0 15,0-1 23-15,-4-3 0 0,1 9 12 0,3-5-4 16,-4-1 18-16,1-3 3 0,-1 3 1 0,4-3 0 16,-3 3-5-16,-1-9-1 0,4 0 0 0,0 3 0 15,4-3 9-15,-1-10 2 0,4 1 0 0,-3-1 0 16,3 0-10-16,3-2-1 0,1-4-1 0,3-3 0 0,0-3-23 16,4-4 0-16,-1-2 0 0,1-7 8 0,7-2 19 0,-4-4 4 15,7-10 1-15,4 4 0 0,3-6-24 0,4-1-8 16,-4 4 0-16,8-4 0 0,-5 1 0 0,1-1 0 15,0 7 0-15,-4 0 0 0,0 3 9 0,-3 6-9 16,-4 0 8-16,-3 10-8 0,-4 2 0 0,-3 4 0 16,-4 6 8-16,0 4-8 0,-3 5 0 0,-1 7 0 15,-6 3 0-15,-1 0 0 0,-3 9 0 0,0-3 0 16,0 1 0-16,0-1 0 0,0 6 0 0,-3-5 0 16,3 2 0-16,-4-3 0 15,1 0-52-15,-1 1-15 0,1-4-3 0,3 3-1 16,-4-3-194-16,1-6-39 0</inkml:trace>
        </inkml:traceGroup>
        <inkml:traceGroup>
          <inkml:annotationXML>
            <emma:emma xmlns:emma="http://www.w3.org/2003/04/emma" version="1.0">
              <emma:interpretation id="{9BFB971D-BFA7-47ED-B33C-4B9BE786E772}" emma:medium="tactile" emma:mode="ink">
                <msink:context xmlns:msink="http://schemas.microsoft.com/ink/2010/main" type="inkWord" rotatedBoundingBox="27749,16164 27907,16154 27911,16208 27753,16218"/>
              </emma:interpretation>
              <emma:one-of disjunction-type="recognition" id="oneOf67">
                <emma:interpretation id="interp259" emma:lang="" emma:confidence="1">
                  <emma:literal/>
                </emma:interpretation>
              </emma:one-of>
            </emma:emma>
          </inkml:annotationXML>
          <inkml:trace contextRef="#ctx0" brushRef="#br0" timeOffset="238663.6909">27753 16219 3006 0,'14'-9'66'0,"0"0"14"0,4-1 2 0,3 4 2 16,4-3-67-16,-8 5-17 0,1-2 0 0,-4-3-887 16,0 6-181-16</inkml:trace>
        </inkml:traceGroup>
        <inkml:traceGroup>
          <inkml:annotationXML>
            <emma:emma xmlns:emma="http://www.w3.org/2003/04/emma" version="1.0">
              <emma:interpretation id="{3A48855A-4DAD-4B68-9E16-CC5EB6E59614}" emma:medium="tactile" emma:mode="ink">
                <msink:context xmlns:msink="http://schemas.microsoft.com/ink/2010/main" type="inkWord" rotatedBoundingBox="32501,17934 32524,17933 32528,18003 32505,18005"/>
              </emma:interpretation>
              <emma:one-of disjunction-type="recognition" id="oneOf68">
                <emma:interpretation id="interp260" emma:lang="" emma:confidence="1">
                  <emma:literal/>
                </emma:interpretation>
              </emma:one-of>
            </emma:emma>
          </inkml:annotationXML>
          <inkml:trace contextRef="#ctx1" brushRef="#br0">32523 18004 0,'-22'-69'16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3:0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7D769248-6278-4345-927A-3C8D660AE4FD}" emma:medium="tactile" emma:mode="ink">
          <msink:context xmlns:msink="http://schemas.microsoft.com/ink/2010/main" type="inkDrawing" rotatedBoundingBox="7233,-10698 34906,2390 23395,26728 -4278,13638" shapeName="Other"/>
        </emma:interpretation>
      </emma:emma>
    </inkml:annotationXML>
    <inkml:trace contextRef="#ctx0" brushRef="#br0">1757 907 403 0,'0'0'36'0,"0"0"-36"16,0-3 0-16,0-6 0 0,0 2 102 0,0-2 14 16,10 0 2-16,-6-1 1 0,3 4-63 0,-3-3-12 15,6-1-2-15,1-9-1 0,-4 10 11 0,3 3 3 16,1-7 0-16,3 4 0 0,-7-7 7 0,4 4 2 15,-8-1 0-15,1 4 0 0,3-1-8 0,-4 1-2 16,4-1 0-16,-7 10 0 0,0 0-24 0,0 0-5 16,11 0-1-16,-11 0 0 0,0 0-24 0,0 0 0 15,3 0 0-15,-3 0 0 0,0 0 0 0,11 10 0 0,-7-1 0 0,3 1 0 16,-4-1 0-16,-3 4 0 0,0-1 0 0,-3 13 0 16,3-12 28-16,0 12 1 0,-11 3 0 0,11 6 0 15,-7-5 8-15,3 11 2 0,4-2 0 0,-3 6 0 16,3 0-12-16,3-6-3 0,-3 5 0 0,0-5 0 15,4-3-24-15,3-4 8 0,-7-3-8 0,4-6 0 16,3 13 12-16,-7-17-4 0,3 7 0 0,-3-6 0 16,4 0-8-16,-4-3 12 0,0 3-12 0,-4-13 12 15,4 3 3-15,0 1 1 0,-3-4 0 0,3-6 0 16,0 3-4-16,0 3-1 0,-7-2 0 0,7-4 0 0,0 0-11 16,0 0 8-16,0 0-8 0,0 0 8 0,0 0-8 0,0 0 10 15,0 0-10-15,0 0 10 0,7-10-10 0,-7 7 10 16,0-13-10-16,0 10 10 0,0-3-10 0,0-1 12 15,0-2-12-15,0-1 12 0,0 1-4 0,0-4-8 16,0 3 12-16,-7-9-4 0,7 10-8 0,0-13 0 16,7 9 9-16,-14-6-9 0,7 3 0 0,0-6 8 15,-4 0-8-15,4 0 0 0,-7-3 0 0,3 0 8 16,4-7-8-16,-3 10 0 0,-4-6 0 0,3-1 0 16,4 4 0-16,-7 3 0 0,7 6 0 0,-3-9 0 15,3 9 0-15,0 3 0 0,0-2 0 0,3 2 0 16,-3 3 0-16,7 7 8 0,-7-13-8 0,0 16-12 15,4-9 4-15,-4 9 0 0,0 3 8 0,0 0 0 16,0 0 0-16,0 0-8 0,0 0 8 0,0 0 8 16,0-10-8-16,0 10 11 0,0 0-11 0,0 0 0 0,0 0 0 0,0 0 0 15,0 0 0-15,0 0-11 0,-4 13 3 0,4-7 0 16,0 3 8-16,0 10 0 0,0-9 0 0,0 5 0 16,-7-5 0-16,4 8 0 0,3-2 0 0,0 3 0 15,0 9 0-15,0-3 0 0,0 4 0 0,3 5-8 16,-3 4 8-16,7-4 0 0,-3-6 0 0,3 7 0 15,-7-1 0-15,3 1 8 0,-3-10-8 0,4 3 0 16,3 0 14-16,-3 1-2 0,3 2 0 0,-7-12 0 16,3 3-3-16,-3 3-1 0,0-6 0 0,0-4 0 15,0 1-8-15,0-3 12 0,0 2-12 0,-3-5 12 16,3-1 3-16,0-6 1 0,0 3 0 0,0 1 0 16,-7-4 0-16,7-3 1 0,0 0 0 0,0 0 0 15,0 0 1-15,0 0 0 0,-4-16 0 0,-3-3 0 0,7 7-10 0,-4-7-8 16,1-6 12-16,-4 0-12 0,7-10 9 0,-4 7-9 15,-3-6 0-15,4-1 9 0,-4-3-9 0,0 1 0 16,7-4 0-16,-7 10 0 0,3-4 0 0,4 10 8 16,0 0-8-16,0 13 8 0,-7-7-8 0,7 3-11 15,-3 13 3-15,3 3 0 0,0 0-1 0,10 9 0 16,-10 4 0-16,4 3 0 0,3 9 9 0,-4 3 0 16,1 0-9-16,3 7 9 0,-4-7 0 0,8 6 0 15,-4 4 0-15,-4-10 0 0,8 7 0 0,-7-1 0 16,3-6 0-16,-7 7 0 0,0-7 0 0,0-3 0 15,3 3 0-15,-3 4 0 0,0-4 0 0,-3-3 0 16,3-6 0-16,0 3 8 0,0-7-8 0,0 4 0 16,3-9 0-16,-3 5 0 0,0-12 0 0,0-3 0 15,0 0 0-15,0 0 0 0,0 0 9 0,0 0-9 0,0 0 10 0,0 0-10 16,0 0 8-16,0 0-8 0,0 0 0 0,0 0 9 16,0 0-9-16,0 0 8 0,0-3-8 0,-3-6 8 15,3 3-8-15,-7-7 0 0,7-3 0 0,-4 1 0 16,4 2 0-16,-7-2 10 0,3-11-2 0,4 8-8 15,-3-11 8-15,3 4-8 0,0 3 0 0,0-3 0 16,0-9 0-16,0 9 0 0,0-13 0 0,0 4 0 16,0-1-12-16,0-6 12 0,0 1-13 0,0-4 5 15,-7 3-4-15,7 0 0 0,0 4 0 0,-4-1 0 16,4-3 12-16,0 7 0 0,0 2 0 0,4 1-8 16,3 3 0-16,-4 3 0 0,1-4 0 0,7 1 0 15,-1 3-4-15,1 0 0 0,3 6 0 0,0 0 0 0,-3 1 1 0,3-1 0 16,3 3 0-16,-6 7 0 0,3-1 3 0,-3 4 0 15,-8-3 0-15,8 9 0 0,-1 0 8 0,1 0-12 16,-8 0 12-16,8 0-12 0,-7 9 12 0,3-3 0 16,0 0 0-16,3 7-8 0,-3-4 8 0,4 7 0 15,-4 3-9-15,0 0 9 0,4-4 0 0,-11 4 0 0,3 0 0 0,8 6 0 16,-11-6 0-16,0 0 0 0,0 6 10 0,0-6-10 16,-7 9 20-16,0-3-4 0,-4 3 0 0,0-3 0 15,-10 4-3-15,7 5-1 0,-7 1 0 0,3-10 0 16,-6 6-12-16,2-6 11 0,-2 10-11 0,-1-17 10 15,0 11-10-15,4-14 0 0,0 1 0 0,3-13 0 16,8 6-36-16,-1-2-2 0,8-4-1 0,3-3-669 16,0 0-135-16</inkml:trace>
    <inkml:trace contextRef="#ctx0" brushRef="#br0" timeOffset="609.2315">2417 976 990 0,'0'7'21'0,"-8"-7"5"0,5-7 1 0,-1 7 1 0,4 0-28 0,0-6 0 16,0 6 0-16,0 0 0 0,0 0 57 0,0 0 6 15,0 0 1-15,7 0 0 0,11-3 0 0,-11-3 0 16,11 2 0-16,-8-2 0 0,8-6 32 0,3-4 6 16,-7 0 2-16,0 7 0 0,4-10-35 0,-4 0-6 15,0 4-2-15,0 5 0 0,-3-9-25 0,3 1-4 0,-7 2-2 0,4-3 0 16,-1 0 4-16,-10 0 1 16,7-6 0-16,0 7 0 0,-7-1-15 0,4 0-2 0,3-3-1 15,-7 3 0-15,0-3-9 0,4 0-8 0,-4 3 9 0,0 1-9 16,0 2 8-16,-4-3-8 0,4 0 0 0,0 4 0 15,-7 2 0-15,3-3 8 0,4-2-8 0,-7 8 0 16,0 1 0-16,7-1 0 0,-7 4 0 0,4-3 0 16,-4-1 0-16,7 10-10 0,-4 0 10 0,-3-3-12 15,4-3 12-15,3 6 0 0,0 0 0 0,-4 9 8 16,-3-9-8-16,3 10 0 0,-6-10-8 0,6 9 8 16,-3-3 0-16,4 4-10 0,-4-1 10 0,3 10 0 15,-3-3 0-15,4 2-8 0,-1 1 8 0,4 6 0 16,-7-6 0-16,3 9 0 0,4-2 0 0,-10 2 0 0,6 0 0 0,4-3 0 15,0 3 0-15,0 7 0 0,0-7 0 0,0 6 11 16,0-5-2-16,0 11 0 0,0-2 8 0,0-3 2 16,4 8 0-16,-1-5 0 0,4 6 1 0,-7-6 1 15,4 6 0-15,3-1 0 0,-3-5-7 0,-4-3-2 16,0 8 0-16,0-5 0 0,-4-3-12 0,4-1 11 16,-7 1-11-16,7-1 10 0,-4-6-10 0,-3-3 0 15,4-3 0-15,-1-3 0 16,-6 6-30-16,3-9-8 0,-4-4-2 0,4 4 0 15,-4 3-141-15,-3-3-29 0,-3-7-6 0,-1 0-642 0</inkml:trace>
    <inkml:trace contextRef="#ctx0" brushRef="#br0" timeOffset="843.5542">2307 1343 1195 0,'0'0'26'0,"0"-3"6"0,0-3 0 0,0 6 2 16,0 0-34-16,0 0 0 0,4-3 0 0,6-4 0 16,1 7 64-16,-1 0 5 0,-2 0 2 0,9 0 0 15,-3 0-7-15,7 0 0 0,-6 0-1 0,2 0 0 16,4 0-18-16,4 0-3 0,0 0-1 0,-1 0 0 15,1 0-54-15,3 0-11 0,-10 0-3 0</inkml:trace>
    <inkml:trace contextRef="#ctx0" brushRef="#br0" timeOffset="1046.6371">3351 1121 2343 0,'0'0'104'0,"4"0"21"0,-4 0-100 0,7-10-25 16,7 10 0-16,0 0 0 0,0 10-14 0,-3-10-8 16,3 6-2-16,-3 3-993 0</inkml:trace>
    <inkml:trace contextRef="#ctx0" brushRef="#br0" timeOffset="81819.0545">2395 1396 694 0,'0'0'31'0,"0"-9"6"0,0 9-29 0,0-3-8 0,7-10 0 0,-7 10 0 16,0 3 48-16,-7 0 8 0,7 0 1 0,0 0 1 15,0 0-37-15,0 0-7 0,0 0-2 0,0 0 0 16,0 0-12-16,0 0-13 0,0 0 2 0,0 0 1 16,0 0-1-16,0 0 0 0,0 0 0 0,0 0 0 15,-3-9-7-15,3 9-2 0,0-6 0 0,-11-4 0 16,11 1 48-16,0 9 8 0,0 0 3 0,0 0 0 15,-10 0 9-15,6-10 3 0,4 10 0 0,0 0 0 16,0 0-19-16,-10 0-4 0,10 0-1 0,-7-6 0 16,7 6 1-16,-8-3 0 0,8 3 0 0,0 0 0 15,0 0-10-15,0 0-2 0,0-6 0 0,0 6 0 0,0 0 7 0,0 0 1 16,0 0 0-16,0 0 0 0,-10-10 1 0,10 10 1 16,0 0 0-16,0 0 0 0,0 0-13 0,0 0-2 15,0 0-1-15,0 0 0 0,0 0 0 0,0 0 0 16,0 0 0-16,0 0 0 0,0 0 5 0,0 0 1 15,0 0 0-15,0 0 0 0,0 0 10 0,0 0 2 16,0 0 1-16,0 0 0 0,0 0-29 0,0 0 0 16,0 0 0-16,0 0 0 0,0 0 20 0,0 0 0 15,0 0 1-15,0 0 0 0,3 0 1 0,4 0 0 16,1-3 0-16,-1 3 0 0,3 0-3 0,-6 0-1 16,6-6 0-16,1 6 0 0,-1 0 4 0,5 0 1 15,-5 0 0-15,4 0 0 0,0-3 0 0,0-4 0 16,-3 7 0-16,3 0 0 0,4 0-6 0,-8-3-1 15,4 6 0-15,-3-3 0 0,3-3-6 0,-3 3-2 16,-1 3 0-16,4-3 0 0,-10 0 0 0,7 0 0 16,-1 0 0-16,1 0 0 0,-8 0-8 0,4 0 12 0,7 0-12 0,-10 0 12 15,7-3-12-15,-8 3 10 0,8-6-10 0,-1 6 10 16,-3-3-10-16,7 3 0 0,-10-6 0 0,3-1 8 16,0 4-8-16,0 3 10 0,-7 0-10 0,0 0 10 15,4 0-10-15,-4 0 0 0,0 0 0 0,0 0 0 16,0 0 12-16,0 0-4 0,0 0 0 0,0 0 0 15,0 0-8-15,0 0 10 0,0 0-10 0,0 0 10 16,0 0-10-16,0 0 0 0,0 0 0 0,0 0 0 16,0 0 0-16,0 0-16 0,0 0 4 0,0 0 1 15,0 0 11-15,0 0 0 0,0 0 0 0,0 0 0 0,0 0 15 16,0 0-2-16,-4 0 0 0,-7 3 0 0,8 4 4 0,3-7 1 16,-11 6 0-16,1-6 0 0,-1 3-18 0,8-3 0 15,-8 9 0-15,1-9 0 0,-1 10-12 0,7-10 0 16,-10 6 0-16,7-3 0 0,4 4 20 0,3-7 4 15,-11 3 0-15,4-3 1 0,0 6-13 0,0-3-18 16,-4-3 4-16,4 0 1 0,7 0 13 0,-10 0 0 16,3 0 0-16,3 6 0 0,-10-12 10 0,7 6 2 15,7 0 0-15,-4 0 0 0,-3 0-12 0,0 0-17 16,7 0 4-16,0 0 1 0,0 0 12 0,0 0 0 16,0 0 0-16,0 0 0 0,0 0-9 0,0 0 1 15,0 0 0-15,0 0 0 16,0 0-140-16,0 0-28 0</inkml:trace>
    <inkml:trace contextRef="#ctx0" brushRef="#br0" timeOffset="82662.607">3341 1208 172 0,'0'0'8'0,"0"0"1"16,0 0-9-16,0 0 0 0,0 0 0 0,0 0 0 0,0 0 260 16,0-9 51-16,0 3 9 0,3-4 3 0,4 1-191 0,-7 9-39 15,0 0-7-15,4-3-2 0,3-4-20 0,0 4-5 16,-7 3-1-16,11 3 0 0,-4-3 3 0,7 10 1 15,-4-10 0-15,-3 9 0 0,-3-2-34 0,-1 2-6 16,-3-9-2-16,0 9 0 0,0 1 10 0,-3-1 2 16,-4 1 0-16,3 5 0 0,-6-12-15 0,3 10-2 15,-7-10-1-15,-4 6 0 0,7-2-6 0,-6-4-8 16,3 3 11-16,-4-3-11 0,7-6 11 0,-6 3-11 16,3-6 10-16,3 3-10 0,-3-13 11 0,0 13-11 15,3-13 12-15,8 7-12 0,-8-7 8 0,4 4-8 16,7-1 0-16,-3 1 0 0,-1 2 12 0,8-6-12 15,-1 7 12-15,4 0-12 0,-7 9 13 0,11-7-4 16,-4 4-1-16,3 3 0 0,4 3-8 0,-3 4 0 16,0-1 9-16,-1-3-9 0,1 6 16 0,-1-2-2 0,1 2 0 15,-4 4 0 1,4-4-38-16,-4-3-7 0,0 10-1 0,0-3-1 16,-7 2-146-16,3-12-29 0</inkml:trace>
    <inkml:trace contextRef="#ctx0" brushRef="#br0" timeOffset="83287.459">3330 1237 403 0,'0'0'36'0,"0"0"-36"0,0 0 0 0,0 0 0 16,0 0 144-16,0 0 21 0,0 0 5 0,-3-10 1 15,-4 7-35-15,3-3-6 0,4 6-2 0,0 0 0 16,-7-3-32-16,7 3-8 0,0 0 0 0,0 0-1 16,0 0-59-16,0 0-11 0,0 0-2 0,0 0-1 15,0 0-5-15,0 0-1 0,0 0 0 0,0 0 0 16,0 0 1-16,0 0 0 0,0 0 0 0,0 0 0 16,-7 3 19-16,0 3 4 0,3-3 1 0,-3 7 0 15,4-4-17-15,-4 3-3 0,0-6-1 0,0 10 0 0,-4-10-4 0,4 6 0 16,0-2-8-16,3-4 12 0,-6 6-1 0,-1-9-1 15,8 7 0-15,3-7 0 0,0 0-10 0,0 0 10 16,-7 3-10-16,7-3 10 0,0 0-10 0,0 0 0 16,0 0 0-16,0 0 0 0,0 0 0 0,0 0-9 15,0 0 9-15,0 0-13 16,0 0-29-16,0 0-6 0,0 0 0 0,0 0-1 16,0 0-106-16,0 0-21 0</inkml:trace>
    <inkml:trace contextRef="#ctx0" brushRef="#br0" timeOffset="84724.6197">4882 609 864 0,'0'0'76'0,"0"0"-60"15,-7-6-16-15,4 6 0 0,3 0 40 0,-7 0 4 16,0 0 2-16,-4 0 0 0,4 0 2 0,-3 0 0 16,-5 6 0-16,5-6 0 0,-4 0-10 0,-4 4-2 15,4-4 0-15,0 6 0 0,-7-3 0 0,3 3-1 16,0-6 0-16,1 10 0 0,-4-1 2 0,3 0 1 15,0-2 0-15,4 2 0 0,-7 4-21 0,7-1-4 16,-7 1-1-16,7 2 0 0,0-5-4 0,-4-1-8 16,4 10 11-16,3-10-11 0,4 1 0 0,0-4 0 15,4 7 0-15,3-13 0 0,0 0 0 0,10 6 0 16,4 3-9-16,-3-2 9 0,6-4 0 0,1-3 0 16,3 0 0-16,4 0 0 0,3 9 18 0,-3-9 2 15,-4 0 1-15,0 0 0 0,0 6 27 0,-3-6 4 0,0 4 2 0,3 2 0 16,-7-3-3-16,0 3-1 0,0 1 0 0,4 2 0 15,-11 3-4-15,3-5-1 0,1 2 0 0,-4 4 0 16,-3 2-25-16,-4-5-4 0,3 5-2 0,-6-2 0 16,-1 3 17-16,-3 3 3 0,0-4 1 0,-4 1 0 15,1 3-11-15,-8 0-1 0,1-10-1 0,-1 0 0 16,-7 1-8-16,4-1-2 0,0 1 0 0,-4-4 0 16,-7 3-12-16,4-9 11 0,0 3-11 0,7 4 10 15,0-7-10-15,7 6 8 0,-4-6-8 0,4 0 8 16,3 0-22-16,4 0-5 0,4 0-1 0,3 0 0 15,0 0-124-15,0 0-26 0,17-16-5 0</inkml:trace>
    <inkml:trace contextRef="#ctx0" brushRef="#br0" timeOffset="85458.823">5239 763 460 0,'0'0'41'0,"0"0"-33"16,0 0-8-16,-4 0 0 0,1-9 156 0,3 9 30 15,0 0 6-15,0 0 0 0,0 0-78 0,0 0-16 16,-7 0-3-16,7 0-1 0,-7 6-43 0,0-3-9 16,3 6-2-16,-7 7 0 0,4-6-5 0,0-1-2 15,4 10 0-15,-4 0 0 0,3-4 12 0,1 4 3 16,3 0 0-16,-7 0 0 0,3-4 8 0,4 10 1 16,0-12 1-16,4 9 0 0,-4-3-14 0,7 0-2 15,-7-4-1-15,0-2 0 0,7 6-17 0,-4-4-4 16,1-5-1-16,-1 9 0 0,1-13-4 0,3 3-1 0,-7-9 0 15,3 0 0-15,-3 0-2 0,0 0-1 0,11 0 0 0,0 0 0 16,3-9 1-16,-4-7 1 0,4-3 0 0,-3 4 0 16,7-7-1-16,-8 3 0 0,8-6 0 0,-8-3 0 15,5 2 0-15,-5-8 0 0,4 15 0 0,-3-9 0 16,3 3-4-16,4 0-8 0,-8 6 11 0,-3 3-11 16,4 4 0-16,-4 5 0 0,3-5 0 0,-3 3 0 15,1 2 0-15,-8 1-20 0,3 6 2 0,-3 0 1 16,0 0-170-16,0 0-33 0</inkml:trace>
    <inkml:trace contextRef="#ctx0" brushRef="#br0" timeOffset="86167.6942">5867 772 518 0,'-7'-12'46'0,"7"12"-37"0,3-6-9 0,-3 6 0 15,-3-10 164-15,-1 4 32 0,4 3 5 0,0 3 2 16,0-6-43-16,-3 2-8 0,-1-2-1 0,4 6-1 15,0 0-54-15,0 0-12 0,0 0-1 0,0 0-1 16,0 0-46-16,0 0-10 0,0 0-2 0,0 0 0 0,0 0-7 0,0 0-1 16,0 0-1-16,0 6 0 0,-3-2 2 0,-1 11 1 15,0 4 0-15,1 0 0 0,-8 0 0 0,4 6 0 16,0 3 0-16,0 6 0 0,-3-5 11 0,-1 11 3 16,4-2 0-16,-4 3 0 0,-3-3-7 0,4-4-1 15,-1-3 0-15,4 4 0 0,0-7-9 0,0 7-3 16,0-20 0-16,0 4 0 0,3 0-4 0,1-10 0 15,-4 7-8-15,7-13 12 0,-4 3 12 0,1 4 1 16,3-10 1-16,0 0 0 0,0 0-14 0,0 0-4 16,0 0 0-16,0 0 0 0,0 0-8 0,0 0 8 15,0 0-8-15,0 0 8 0,0 0-8 0,0 0 0 16,-4-10 9-16,4 1-9 0,0 3 0 0,0-4 8 16,-3 1-8-16,3-4 0 0,0 4 0 0,0-7 9 15,0-9-9-15,0 6 0 0,0-6 0 0,3-3 0 16,4 0-12-16,-3-7 3 0,-1 1-3 0,4-4 0 15,0 4 0-15,4 5 0 0,3-11-8 0,-3 11-1 0,3-5-1 0,3 6 0 16,1 3 9-16,-4-4 1 0,7 11 1 0,-3-7 0 16,0 6 11-16,-1 0 0 0,-3 0-9 0,8 10 9 15,-5-7 0-15,1 13 0 0,-1-3 0 0,1 2 0 16,0-2 0-16,-4 12 0 0,0-2 0 0,0 2 0 16,-3 6 0-16,-4-2 0 0,0-1 0 0,0 7 0 15,-4 3 0-15,-3 0 0 0,-3-4 8 0,-1 4-8 16,-3 0 0-16,-3 0 0 0,-8 3 0 0,4 0 0 15,0-7 0-15,-7 13 0 0,3-9 0 0,-3 6 0 16,0 0 0-16,-1-12 15 0,1 12-3 0,0-6 0 16,0-10-12-16,7 7-15 0,-4-7 3 0,4 1 1 15,7-1-34-15,-4-2-7 0,8-4-2 0,3-3-1047 16</inkml:trace>
    <inkml:trace contextRef="#ctx0" brushRef="#br0" timeOffset="86667.5757">6283 710 1609 0,'0'0'35'0,"0"0"7"0,0 0 2 0,0 0 2 0,0 0-37 0,0 0-9 15,0 0 0-15,0 0 0 0,0 0 94 0,0 0 17 16,-4 9 3-16,4-3 1 0,-3 7-57 0,-4 0-11 15,3-4-3-15,1 3 0 0,-1 4-3 0,1 3-1 0,-1 0 0 16,-3 0 0-16,7-4 4 0,-7 4 1 0,4 6 0 0,-1-12 0 16,1 9-19-16,-1 0-4 0,-3 3-1 0,0 0 0 15,0 0-3-15,0-6-1 0,0 3 0 0,0 3 0 16,-4 0 7-16,1 0 2 0,-1-13 0 0,-3 14 0 16,3-14-26-16,1 4 0 0,3 3 0 0,-4-13 0 15,7 3 0-15,1 1 0 0,3-4 0 0,0-6 0 16,0 0 0-16,0 0 0 0,0 0 0 0,0 0 0 15,0-13 12-15,0 10-4 0,3-12 0 0,5-4 0 16,-1 0-8-16,3-6 0 0,1 3 0 0,3-9 0 16,0-7 0-16,7 0 0 0,0-2 0 0,4-4 0 15,-4 0 0-15,4 6 0 0,0 0 0 0,-4-2 0 0,3 2 0 0,-2 10 0 16,2-7 0-16,1 7 0 0,0 0 0 0,-4 6 0 16,-4 3 0-16,1 0 0 0,0 1 0 0,-1 8 0 15,-2 1 0-15,-1 2 0 0,-4 7 0 0,1 7 0 16,-1 2 0-16,-3-6 0 0,-3 13 0 0,-1-7 0 15,-3 10 0-15,-3 0 0 0,-4 3 0 0,0-3 0 16,0 3 0-16,-4 3 0 0,1-6 0 0,-4 6 8 16,-8 0-8-16,5-3 8 0,-1 0-8 0,0-4 0 15,-3 1-10-15,4 0 10 16,-1 6-96-16,4-12-12 0,0 2-4 0,0 4-995 0</inkml:trace>
    <inkml:trace contextRef="#ctx0" brushRef="#br0" timeOffset="87042.4901">6830 725 1382 0,'0'0'123'0,"0"0"-99"0,0 0-24 0,0 0 0 15,0 0 104-15,0 0 15 0,0 0 3 0,0 0 1 16,-4 4-28-16,-3 5-6 0,-3-3-1 0,3 10 0 15,-4-4-38-15,0 4-8 0,1 3-2 0,-1-3 0 16,4 2-19-16,4-5-4 0,-4 12-1 0,3-6 0 16,1 0 2-16,3-4 0 0,0 10 0 0,0-12 0 15,7 3 13-15,-7 3 2 0,3-10 1 0,4-3 0 16,4 10-17-16,-4-7-3 0,3-6-1 0,-3 7 0 0,4-10 4 0,0-3 1 16,-1-4 0-16,1-2 0 0,-1 0 1 0,4-7 0 15,1-3 0-15,-5 0 0 0,1 0-8 0,3-6-2 16,-4 7 0-16,5-8 0 0,-8 5-1 0,3-1-8 15,-3 3 12-15,-3-6-4 0,-1 6 2 0,-3 0 0 16,4-6 0-16,-4 12 0 0,-4-2 4 0,4 2 1 16,-3 1 0-16,-4-1 0 0,3 7-15 0,-6-4 0 15,-1 10 0-15,-3 0 0 16,-7 0-64-16,0 10-13 0,-4-4-3 0,0 7-717 16,-3 12-144-16</inkml:trace>
    <inkml:trace contextRef="#ctx0" brushRef="#br0" timeOffset="87526.7516">7334 622 1443 0,'0'0'64'0,"4"-3"13"16,3-7-61-16,0 4-16 0,-4-3 0 0,4-1 0 15,1 1 125-15,-1 3 23 0,0 6 4 0,0-10 0 16,-4 7-49-16,-3 3-11 0,0 0-1 0,4-9-1 0,-4 9-50 0,0 0-11 16,0 0-1-16,0 0-1 0,0 0-15 0,0 0-4 15,0 0 0-15,0 0 0 0,-7 0 4 0,0 0 0 16,-4 0 0-16,0 3 0 0,1 3-12 0,-4-3 0 15,3 7 0-15,1-4 0 0,-1 3 0 0,4 1 0 16,-4 5 0-16,4-11 0 0,0 11 0 0,0-5 0 16,0-1 0-16,4 7 0 0,-4-7 0 0,7 4 0 15,-4-7 0-15,8 13 0 0,-4-10 0 0,0 1 0 16,3-1 0-16,4 7 0 0,-3-7 12 0,-1 7 0 16,1-7 0-16,-1 4 0 0,1-1 0 0,-4 1 0 15,3 2 0-15,1-2 0 0,-4 0 22 0,3-1 5 16,-6-3 1-16,6 7 0 0,-3-13-26 0,0-3-5 15,0 10-1-15,0-4 0 0,-3 3-8 0,-1 1 8 16,4-10-8-16,-3 9 8 0,-4 1-8 0,0-1 0 16,0-3 0-16,0 4 0 0,-8-1 0 0,1 7-17 0,-3-7 4 0,-1 7 1 31,0-4-157-31,4 7-31 0</inkml:trace>
    <inkml:trace contextRef="#ctx0" brushRef="#br0" timeOffset="87901.6887">7588 841 1832 0,'0'0'40'0,"7"0"9"0,0 0 2 0,4 4 0 15,0-4-41-15,3 0-10 0,0 0 0 0,3 0 0 0,1 0 96 0,0-4 18 16,3-2 3-16,4-3 1 0,-1-1-44 0,1-5-9 15,0 2-1-15,-4-3-1 0,3-2-31 0,-6 2-5 16,3-3-2-16,-3-9 0 0,-4 9 10 0,0-6 1 16,0 0 1-16,-3 6 0 0,-4-3-24 0,0 0-5 15,0 3 0-15,-3 10-8 0,-8-4 12 0,0 1-4 16,-3 9 0-16,-3 3-8 0,-4 0 9 0,-4 3-9 16,-7 9 0-16,1 1 9 0,-5 3-9 0,-2 6 12 15,3 3-12-15,-4 3 12 0,7 6-12 0,0 1 8 16,1-1-8-16,3 4 8 0,-1-10 4 0,8 7 0 15,7-7 0-15,0-3 0 0,7 3-12 0,0-3 12 16,7-6-12-16,4-3 12 0,-1 0-12 0,8-4 0 16,-4-2 0-16,7-10 8 15,4 0-93-15,0 0-19 0,-4 0-4 0</inkml:trace>
    <inkml:trace contextRef="#ctx0" brushRef="#br0" timeOffset="88620.2411">6294 942 1177 0,'0'0'52'0,"0"0"11"0,7-3-51 0,3-4-12 15,-10 7 0-15,4 0 0 0,-4 0 105 0,0 0 19 16,0 0 3-16,0 0 1 0,0 0-35 0,0 0-6 16,0 0-2-16,0 0 0 0,0 0-24 0,0 0-5 15,0 0 0-15,-4-3-1 0,-3 3-31 0,0 3-5 16,0-3-2-16,-4 0 0 0,4 0-17 0,0 0-9 15,0 0 1-15,0 7 0 16,-3-14-52-16,3 14-11 0,-4-7-1 0,4-7-822 0</inkml:trace>
    <inkml:trace contextRef="#ctx0" brushRef="#br0" timeOffset="93186.655">9663 503 864 0,'0'-16'76'0,"3"7"-60"15,-3-1-16-15,4 1 0 0,-1-1 31 0,1 1 3 16,-4 3 1-16,3-4 0 0,4 1 47 0,-3-4 10 15,-1 1 1-15,1 9 1 0,-1-7-19 0,1 4-4 16,-1-3-1-16,1-1 0 0,0 1-9 0,-1 3-1 16,-3 2-1-16,0-2 0 0,0 6-29 0,0-3-6 15,4-3 0-15,-4 6-1 0,0 0 5 0,0 0 2 16,0 0 0-16,0 0 0 0,0 0-11 0,-7 9-3 0,3 7 0 0,-7 3 0 16,1 6 17-16,-1 3 3 0,-3 10 1 0,0 6 0 15,-4-1 7-15,1 11 0 0,-4-14 1 0,6 8 0 16,-2-5-2-16,-1-5-1 0,4 0 0 0,-4 2 0 15,8-11-24-15,-8 5-5 0,4 1-1 0,0-4 0 16,3 4 0-16,-3-17 0 0,7 7 0 0,-3 1 0 16,3-8-4-16,0-2-8 0,3-3 11 0,-3-4-11 15,7-9 0-15,0 0 0 0,0 0 0 0,0 0 0 16,0 0 34-16,0 0 0 0,0 0 0 0,0-9 0 16,3-10-21-16,1 0-4 0,0 3-1 0,3-12 0 15,0 0-8-15,3-7 8 0,4-9-8 0,0 7 8 0,4-7-8 16,0-6 0-16,3 3 0 0,4-7 0 0,-1 1 0 0,1 0 0 15,0-1 0-15,3 7 0 0,4-3 0 0,-4 9 0 16,4 1 0-16,-1 2 0 0,1 4 0 0,-4 5 0 16,1-5 0-16,-1 15 0 0,-7-6 0 0,-3 6 0 15,-4 3 0-15,0 7 0 0,-4 0 0 0,1-1 0 16,-4 10 0-16,-7 0 0 0,0 0 0 0,0 0 0 16,4 10 0-16,3-1-11 0,-4 7 11 0,-3 3 0 15,0 6 0-15,-3-3 0 0,-1 12 0 0,1-3 0 16,-4 7 0-16,-1 0 0 0,5 6 0 0,-4 3 0 15,3 6 8-15,4-3-8 0,0-12 11 0,0 6-3 16,0-10 0-16,0 4 0 0,-3-4-8 0,3 4 0 16,0-7 0-16,-4 1 0 0,4-7 0 0,-3 3 0 15,-1-9 9-15,1 3-9 0,-1-4 0 0,1-5-20 16,3 0 4-16,-4-4 1 16,-3 4-129-16,4-13-25 0,-1 6-6 0,4-6-869 0</inkml:trace>
    <inkml:trace contextRef="#ctx0" brushRef="#br0" timeOffset="93374.108">9645 772 1497 0,'-4'-9'133'16,"1"0"-106"-16,-1 6-27 0,4-4 0 15,-3 1 58-15,3 6 6 0,0 0 2 0,7-9 0 16,-4 5 19-16,-3 4 4 0,0 0 1 0,7-6 0 15,8-3-56-15,-1 9-11 0,0-10-3 0,7 10 0 0,4-9 12 0,3 9 1 16,4-6 1-16,3 3 0 16,0-4-111-16,0 4-23 0,1 3-4 0</inkml:trace>
    <inkml:trace contextRef="#ctx0" brushRef="#br0" timeOffset="93717.7787">10520 566 1720 0,'14'-19'76'0,"-11"12"16"0,1-5-73 0,0-4-19 16,6 7 0-16,1-16 0 0,3 6 77 0,-4 0 12 15,1-6 3-15,3 6 0 0,7 0-17 0,-3-6-3 16,-8 0-1-16,8 6 0 0,0 1-17 0,-1 8-3 0,-6 1-1 0,3-1 0 15,-3-5-22-15,3 15-5 0,7 0-1 0,-7 0 0 16,-7 9-6-16,4 7 0 0,10-7-1 0,0 19 0 16,-7-9 9-16,-3 16 3 0,6-7 0 0,1 6 0 15,3 7 7-15,-7 0 2 0,-7 0 0 0,11 6 0 16,0-13-8-16,3 4-2 0,-11-4 0 0,1-5 0 16,3 5-26-16,-3-6 8 0,3 4-8 0,-4-10 0 15,-6 0 0-15,6-10 0 0,-3 7 0 0,1-10 0 16,-12 1-124-16,4-4-29 0,4 3-7 0,-4-9-989 15</inkml:trace>
    <inkml:trace contextRef="#ctx0" brushRef="#br0" timeOffset="93983.3427">11176 315 1609 0,'0'-16'71'0,"0"16"15"0,0 0-69 0,0 0-17 16,0 0 0-16,0 0 0 0,0 0 106 0,0 0 18 16,0 0 3-16,-11 0 1 0,4 9-43 0,-7 1-8 15,0 5-1-15,-4 4-1 0,1 9-11 0,-4-2-3 16,-8 11 0-16,5 7 0 0,-1 0-15 0,-3 0-3 16,3 0-1-16,0 0 0 0,8-7-18 0,-4 7-4 15,-8-6-1-15,1-4 0 0,7 4-19 0,0 3 8 0,-4-4-8 0,1 1 0 16,-8-3-13-16,7-1-10 0,4 1-1 0,-4-7-1 31,-3-9-210-31,7-1-41 0</inkml:trace>
    <inkml:trace contextRef="#ctx0" brushRef="#br0" timeOffset="95029.9799">12471 255 460 0,'14'-19'20'0,"-7"10"5"0,3 3-25 0,1-7 0 16,0 4 0-16,3-7 0 0,0 7 184 0,0-7 31 15,-3 13 6-15,3-13 2 0,-4 7-102 0,1-1-20 16,-4 1-4-16,3 3-1 0,-6 2-36 0,3-2-8 15,-3 6-2-15,-4 0 0 0,0 0-21 0,0 0-4 0,0 0-1 0,0 0 0 16,-4 6-12-16,-3 4-2 0,-4 9-1 0,-3-4 0 16,0-2 19-16,-7 3 3 0,-4 9 1 0,1-3 0 15,-1 3-24-15,-3-10-8 0,-1 4 0 0,1 9 9 16,7-12 7-16,-7 3 0 0,3 0 1 0,-3-1 0 16,7-2 2-16,-4-6 0 0,4 8 0 0,-4-11 0 15,4 5 5-15,0-2 2 0,3-4 0 0,4 3 0 16,-4 1-26-16,4-1 0 0,4-9 0 0,-1 6 0 15,4 4 0-15,0-10-14 0,0 3 2 0,7-3 0 16,0 0 12-16,0 0 15 0,-7 0-3 0,7 0-1 16,0 0-11-16,0 0 0 0,0 0 0 0,0 0 0 0,0 0 0 0,11 6 12 15,-1 4-4-15,4-1 0 0,-3 0 5 0,6-2 1 16,5 2 0-16,-1-6 0 0,0 7-3 0,4-4-1 16,-4 3 0-16,7 1 0 0,-3-1 2 0,-1-3 0 15,1 4 0-15,7-1 0 0,0 1 5 0,-1-4 2 16,1-3 0-16,3 6 0 0,1-2-19 0,-5 2 0 15,1-9 8-15,-4 3-8 0,1 7 0 0,-1-4 0 16,0-6 0-16,-3 9 0 16,-4-9-18-16,0 0-10 0,-3 10-3 0,-1-10 0 15,-2 0-107-15,-1 9-22 0,-4-9-4 0,-6 6-727 0</inkml:trace>
    <inkml:trace contextRef="#ctx0" brushRef="#br0" timeOffset="95311.1526">12217 854 403 0,'-7'0'36'0,"3"0"-36"0,-3-3 0 0,0 3 0 15,0 0 182-15,3 0 30 0,-3-6 5 0,7 6 2 16,0 0-118-16,0 0-23 0,0 0-5 0,0 0-1 15,0 0 19-15,0 0 3 0,0 0 1 0,11 9 0 16,0-3-24-16,-1 4-5 0,1-4-1 0,3 6 0 16,0-12-26-16,4 16-6 0,-1-13-1 0,1 7 0 15,-1-4 0-15,1 3 0 0,3-9 0 0,7 10 0 0,-3-1-32 0,3-3 0 16,1-6 0-16,2 4 0 16,-2 5-197-16,2 7-43 0,29-7-9 0,-17 1-2 0</inkml:trace>
    <inkml:trace contextRef="#ctx0" brushRef="#br0" timeOffset="95896.837">13395 192 1681 0,'4'-18'36'0,"-1"2"8"0,4 3 2 0,0-2 2 0,0 5-38 0,0 1-10 0,-3-1 0 0,-4 10 0 15,0 0 44-15,0 0 6 0,0 0 2 0,7 4 0 16,-4 8-7-16,1 1-1 0,3 5 0 0,-7-2 0 16,3 12-9-16,-3-9-3 0,4 6 0 0,0 3 0 15,-4-2 16-15,0 8 4 0,0-6 0 0,3 10 0 16,1-4-7-16,-4 7-1 0,3-3 0 0,1-1 0 15,-1-2-25-15,1 3-6 0,-1-4-1 0,1 4 0 16,-4-4 6-16,3-9 1 16,-3 3 0-16,0 1 0 0,0-7 10 0,0 0 3 15,0-7 0-15,0 1 0 0,-3-4-20 0,-1 4-4 16,8-16-8-16,-4 0 12 0,0 0 4 0,0 0 0 16,0 0 0-16,0 0 0 0,0 0-5 0,0 0-1 15,-4 0 0-15,1-16 0 0,3-2-10 0,3 2 0 16,1 3 0-16,3-12 0 0,0 0 0 0,7-3 0 0,-3 3 0 0,6-3 0 15,4 0-12-15,1 2-4 0,-1-8 0 0,7 6-1 16,0 3 1-16,-3 6 1 0,3 0 0 0,-3 10 0 16,-4-7 15-16,-3 13 0 0,3 3 0 0,0 0 0 15,-7 0-28-15,4 3-4 16,-4-3 0-16,3 12 0 0,-2 1 32 0,-1-4 0 0,-4 7 0 0,1-3 0 16,-1 2 0-16,-3 4 0 0,0-9 0 0,-3 5 0 15,-4 4 20-15,0-3 9 0,0-7 3 0,-4 4 0 16,-3 2-16-16,0 4-4 0,-3-9 0 0,-4-1 0 15,0 7 0-15,-8-7 0 0,1 7 0 0,-3-4 0 16,-5 4-12-16,-2 3 0 0,-1-4 0 0,0 4 0 0,-3-9-9 0,3 8-5 16,0-2-1-16,-3 3 0 15,0-3-141-15,3 2-29 0,4-5-6 0</inkml:trace>
    <inkml:trace contextRef="#ctx0" brushRef="#br0" timeOffset="99411.6657">15879 280 1094 0,'0'0'97'0,"3"-6"-77"15,-3 3-20-15,4-7 0 0,3 4 57 0,-4-3 8 16,1-1 2-16,-4 10 0 0,0 0-4 0,0 0-1 15,0 0 0-15,0 0 0 0,0 0-14 0,7 10-2 16,-4 5-1-16,-3-2 0 0,0 9 5 0,0-3 1 16,-3 3 0-16,-1 12 0 0,1-9-4 0,-1 10-1 15,-3-1 0-15,4 4 0 0,-1-1 5 0,-3-2 1 16,3 3 0-16,-3-4 0 0,7-6-26 0,-3 7-5 16,-1-10-1-16,1 0 0 0,-1 3-6 0,1-15-2 0,-1 12 0 0,1-6 0 15,3-4 16-15,-4-5 4 0,4-10 0 0,0 9 0 16,4 0-20-16,-4-9-3 0,0 0-1 0,0 0 0 15,0 0-8-15,7 7 0 0,-7-7 0 0,7-7 8 16,3-2 2-16,-3 0 0 0,4-1 0 0,3 1 0 16,-3-7-10-16,3-3 0 0,0 4 0 0,-3-7 0 15,3-3 0-15,3 6 0 0,-3-6 0 0,1 0 0 16,-5-4 0-16,4 1 0 0,0 3 0 0,-3-3 0 16,0 9 0-16,3-6 0 0,-4 0 0 0,4 12 0 15,-3 7 0-15,3-3 0 0,-3-1 0 0,-1 1 0 16,4 9 0-16,-7 0-11 0,4 6 3 0,-4-3 0 0,4 16 8 0,-4-9 0 15,0 5 0-15,0 4 0 0,3 6 0 0,-3-12 0 16,0 12 0-16,0-6 0 0,1 2 0 0,-1 1 0 16,-4-6 0-16,1 3 0 0,3 0-8 0,-4 0 0 15,1-4 0-15,-1 1 0 16,-3-4-152-16,0 4-29 0,0-3-7 0</inkml:trace>
    <inkml:trace contextRef="#ctx0" brushRef="#br0" timeOffset="100098.9718">16965 540 1785 0,'0'0'159'0,"7"-9"-127"0,0 0-32 0,4-1 0 31,-11 10-17-31,7-9-10 0,0-7-1 0,0 7-1 0,0-1 114 0,-7 10 23 0,0 0 5 0,4-9 1 16,-1 3-50-16,-3 6-9 0,-3-10-3 0,-1 10 0 16,-3 0-36-16,-4 0-8 0,1 0-8 0,-8 6 11 15,0-2-11-15,-3 2 0 0,-7 13-12 0,3-4 12 16,-6 4 0-16,6 9 0 0,0-2 0 0,1 2 0 16,-1 0 0-16,7-3 0 0,1 0 0 0,2 3 0 15,5-3 0-15,-1-12 0 0,1 12 8 0,3-9-8 16,3-7 0-16,1 4 0 0,3-13 0 0,-4 6 0 0,4-6 0 0,0 0 0 15,0 0 0-15,0 0 0 0,0 0 8 0,0 0-8 16,0 0 0-16,4 0 8 0,6-6-8 0,-3 3 10 16,0-7-10-16,4-6 10 0,-4 4-10 0,4-4 0 15,3-3 9-15,-4 4-9 0,4-4 0 0,0 0 0 16,1 3 0-16,-1 7 0 0,3-10 0 0,-6 13 0 16,0-3 0-16,-4 9 0 0,-4 0 0 0,-3 0 0 15,4 0-11-15,-1 9 11 0,-3 3-10 0,-3 1 10 16,3 3-10-16,0 3 10 0,0-1 0 0,-4 1 0 15,1-3 0-15,3 3 0 0,0-1 0 0,0-2 0 16,3 3 11-16,-3-10-3 0,4 10-8 0,-4-13 11 16,0-2-11-16,7 5 12 0,0-3-2 0,0-6 0 15,-7 0 0-15,10 0 0 0,4 0-1 0,1-6 0 16,2 3 0-16,4-3 0 0,-3-4 9 0,3 1 2 16,0-10 0-16,1 3 0 0,2-3-20 0,1-9 0 15,3 9 0-15,4-15 0 0,-4 6 0 0,7-7 0 0,4 1 0 0,-4-1 0 31,1 7-24-31,-1 3-6 0,4 6-1 0,-4-3 0 0,-3 6 31 0,-4 7 0 0,0-7-8 0,1 16 8 16,-8-9 0-16,-4 9 0 0,1 0 0 0,-4 9 0 16,-7-2 0-16,0 2 0 0,0-6 0 0,-3 13 0 15,-1 3 21-15,-6-10 11 0,-4 7 1 0,0-7 1 16,-4 10-18-16,-3-3-3 0,-4-4-1 0,4 10 0 16,-7-9 0-16,0 2 0 0,-7 4 0 0,-1-3 0 15,1-4-12-15,0 4 0 0,-7-3 8 0,3-1-8 16,0 1 0-16,4-4 0 0,-4-3 0 0,4 4 0 15,0-7-48-15,7 3-7 0,-4 4-1 0,4-10-672 16,3 0-136-16</inkml:trace>
    <inkml:trace contextRef="#ctx0" brushRef="#br0" timeOffset="100965.7071">19498 531 633 0,'0'-19'28'0,"0"13"6"0,0 3-34 0,-4 3 0 31,1-10 0-31,-1 4 0 0,1-3 179 0,-1-4 29 0,1 1 5 0,3 2 2 16,-4 7-79-16,1-13-16 0,-4 7-4 0,0 0 0 0,0-1-68 0,0 4-13 15,0-4-3-15,-1 7-1 0,-2-3-21 0,-1-3-10 16,1 9 10-16,-1-10-10 0,-3 10 0 0,0 0 0 15,3 0 0-15,-6 0 0 0,-1 10 22 0,-3-10-2 16,0 15 0-16,-4-5 0 0,-3-1-9 0,3 19-3 16,-7-12 0-16,4 12 0 0,3 7 10 0,1 2 2 15,-1-8 0-15,4 11 0 0,3-11-10 0,4 5-2 16,4-9 0-16,-1 3 0 0,7-9 0 0,-3 0 0 16,7 0 0-16,4-10 0 0,3 1-8 0,0-4 12 15,4 0-12-15,-1-12 12 0,8 6 13 0,-1-6 3 16,1-4 1-16,7 1 0 0,-4-1-9 0,0-8-3 15,-3-1 0-15,3 3 0 0,-3-12 12 0,-1 3 3 16,1-3 0-16,-4 3 0 0,0-4-32 0,-3 1 0 16,3 0 0-16,-4 3 0 0,1 0 12 0,0 12-3 15,-1-3-1-15,-3 7 0 0,0 0-8 0,4 2 8 0,-8 7-8 16,-3 0 8-16,7 10-8 0,0-1 0 0,1 7 0 0,-1 3-11 16,0 0 11-16,0 2 0 0,0 1 0 0,0 7 0 15,3-4 0-15,1-6 0 0,0 6 0 0,-1-7 0 31,-3 1-40-31,4 3-2 0,-1 0-1 0,4-3-676 0,1-3-135 0</inkml:trace>
    <inkml:trace contextRef="#ctx0" brushRef="#br0" timeOffset="101699.9074">21766 308 1098 0,'-10'-9'48'0,"10"9"11"15,14-9-47-15,-7 5-12 0,-14-8 0 0,7 9 0 0,10-7 91 16,-2 4 16-16,-5-3 3 0,-6-1 1 0,-5 1-14 15,8 3-2-15,0 6-1 0,0 0 0 0,-7 0-63 0,4-10-13 16,3 10-2-16,0 0-1 0,-7 0-15 0,-7 0 0 16,-4 6 0-16,-3-2 0 0,0 8 0 0,-7 1 0 15,-8-4 8-15,5 7-8 0,-1-1 9 0,0-2-1 16,0 3 0-16,4-4 0 0,3 4 0 0,1 3 0 16,3-4 0-16,6-5 0 0,1-1 9 0,7 7 2 15,0-4 0-15,7 4 0 0,0-7-19 0,4 1 0 16,3 9 0-16,3-4 0 0,4-5 16 0,1 5-3 15,-1 7-1-15,0-6 0 0,0-3 0 0,0-1 0 16,0 1 0-16,-3 2 0 0,-1-2 29 0,-3 3 6 16,0-7 1-16,0 7 0 0,-7-7-20 0,4 4-3 15,-4 2-1-15,-4-5 0 0,1 5 7 0,-4-11 1 16,3 5 0-16,-3-3 0 0,0 4-20 0,0-1-3 0,-3 0-1 0,3 7 0 16,-4-16-8-16,0 3-11 0,-3 4 3 0,0-4 0 31,-3-3-132-31,-1 6-25 0,-3-6-6 0,3 0-462 0,0 0-93 0</inkml:trace>
    <inkml:trace contextRef="#ctx0" brushRef="#br0" timeOffset="102121.6869">22059 531 1450 0,'0'0'64'0,"0"0"14"0,0 0-62 0,0 0-16 16,0 0 0-16,0 0 0 0,7 0 79 0,-7 0 13 15,-7 9 2-15,4 7 1 0,3-3-63 0,-7 2-12 16,0 10-2-16,-1-6-1 0,-2 0 10 0,3 6 1 16,7-6 1-16,-4 9 0 0,-3-12-29 0,0 0 0 15,7-4 0-15,4 7 0 0,-4-10 0 0,3 1 0 16,-3-10 0-16,4 6 0 0,6 3 57 0,-6 1 6 15,-4-10 1-15,0 0 0 0,14-3-36 0,-3-4-8 16,-8 4 0-16,4-9-1 0,7 2 1 0,4 1 0 16,-4-1 0-16,-3-11 0 0,-11 5 19 0,7 0 4 15,10-6 1-15,-3 0 0 0,-6 3-29 0,6 1-6 16,-4-1-1-16,-3 3 0 0,0-3 24 0,0 4 4 16,0 5 0-16,-3 1 1 0,3-1-45 0,-7 1-10 0,-7 0-2 0,0 9 0 15,7 0 12-15,-11 0 8 0,-6-4-12 0,-1 8 12 16,4 2-22-16,-7-3 2 0,0 6 1 0,-4 1 0 31,0-4-173-31,0 7-36 0,-13 2-6 0,-5 4-635 0</inkml:trace>
    <inkml:trace contextRef="#ctx0" brushRef="#br0" timeOffset="102402.8664">22560 120 1958 0,'0'0'43'0,"4"-3"9"0,3-3 1 0,0 0 3 0,0 6-45 0,-7 0-11 15,0 0 0-15,3 6 0 0,11 13 66 0,-6-4 11 16,-5-2 3-16,-3 12 0 0,0 0-29 0,-3 3-6 15,-5 0-1-15,-2 4 0 0,-1-1-7 0,1 4-1 16,-1 5-1-16,-3 7 0 0,-4-3-16 0,8-6-3 16,-1 6-1-16,-3-6 0 0,0 5-24 0,-4-14-5 15,1 11-1-15,3-11 0 16,3-4-196-16,4-3-39 0,-14 18-8 0,14-27-2 0</inkml:trace>
    <inkml:trace contextRef="#ctx0" brushRef="#br0" timeOffset="102762.1996">22945 459 1958 0,'3'-6'43'0,"4"-4"9"0,0 7 1 0,4 3 3 15,-4 0-45-15,-7 0-11 0,0 0 0 0,0 0 0 16,3 3 53-16,-6 13 9 0,-4 3 2 0,0 6 0 15,3 0-52-15,4-3-12 0,-3 3 0 0,3 3 0 16,0-3 54-16,-4 3 8 0,-3-2 2 0,-3 2 0 0,-4-9-52 0,3 3-12 16,7-1 0-16,1-5 0 15,-1-3 0-15,1-7 0 0,-4 13 0 0,3-10 0 0,1-3 53 0,3-2 8 16,0 2 2-16,0-6 0 0,0 0-50 0,0 0-13 16,0 0 0-16,10-6 0 0,1 2 49 0,3-11 5 15,4 5 1-15,-1-5 0 0,4 2-41 0,1-12-14 16,-1 6 9-16,0 0-9 0,0-6 9 0,-3 10-9 15,-4-4 10-15,3 0-10 0,-2-6 0 0,-1 6 0 16,-4 0 0-16,4 4 0 16,-3-4-45-16,0 0-15 0,-1 10-4 0,-6-7-751 15,-1 13-150-15</inkml:trace>
    <inkml:trace contextRef="#ctx0" brushRef="#br0" timeOffset="103449.4945">23749 512 1450 0,'0'0'32'0,"0"-6"6"0,-4 3 2 0,4-7 1 0,0 4-33 0,0-3-8 0,0 9 0 0,4 0 0 16,-4 0 91-16,0 0 16 0,7-10 3 0,4 10 1 15,-1 0-65-15,4-3-13 0,4-3-2 0,7 0-1 16,3 6 20-16,7-4 4 0,-3-2 1 0,3 3 0 16,4-6-37-16,-4 2-7 0,4-2-2 0,0 6 0 0,-4-3 15 0,0-4 4 15,-3 10 0-15,-4-6 0 16,-3 3-45-16,0-4-9 0,-1 4-2 0,-2 3 0 16,-1-6-131-16,0 6-26 0,-7 0-6 0,0-9-589 15</inkml:trace>
    <inkml:trace contextRef="#ctx0" brushRef="#br0" timeOffset="103715.0566">24137 148 1083 0,'11'-18'48'0,"-8"8"10"0,4 7-46 0,4-9-12 16,-4 8 0-16,0-5 0 0,4 0 96 0,-8 2 18 15,-3 7 3-15,0 0 1 0,0 0-8 0,0 0-2 16,0 0 0-16,0 0 0 0,0 0-44 0,0 16-10 0,4-13-2 0,-4 19 0 16,-4 0-18-16,4-3-4 0,-3 3-1 0,-5 6 0 15,1-3 8-15,0 13 2 0,-3-10 0 0,-1 10 0 16,1 2-19-16,-1-11-4 0,0 18-1 0,4-7 0 16,-3-2-15-16,3-3 0 0,-4 2 0 0,1-2 0 15,-1-1-26-15,-3-6-8 0,-4-3-2 16,4 4-987-16</inkml:trace>
    <inkml:trace contextRef="#ctx0" brushRef="#br0" timeOffset="103980.6183">24754 594 1555 0,'0'0'68'0,"0"0"16"0,0 0-68 0,0 0-16 16,0 0 0-16,0 0 0 0,0 0 93 0,0 0 15 15,0 0 4-15,0 15 0 0,0-11-52 0,-3 11-11 16,-1 1-1-16,-3-4-1 0,0 7-24 0,4-3-5 16,-4 3-1-16,3 0 0 0,1-4-17 0,-1 4 0 15,1 0 0-15,-1 0 0 0,1-4 0 0,3-5 0 16,0 5 0-16,0-11 0 15,0 5-150-15,-4-3-34 0,-3 4-6 0,7-10-2 0</inkml:trace>
    <inkml:trace contextRef="#ctx0" brushRef="#br0" timeOffset="104105.627">24903 255 1897 0,'10'0'41'0,"-3"-9"9"0,4 9 2 0,-1-10 2 0,-3 10-43 0,4 0-11 0,-4 0 0 0,-7 0 0 15,-18 10 0-15,8-1 0 0,17 0 0 0,-4 1-560 16,-3 2-115-16</inkml:trace>
    <inkml:trace contextRef="#ctx0" brushRef="#br0" timeOffset="104542.9858">25516 531 1382 0,'18'-9'61'0,"-18"9"13"0,-11 0-59 0,4 0-15 16,7 0 0-16,0 0 0 0,0 0 146 0,0 0 26 15,0 9 6-15,0 0 1 0,0 7-136 0,-7-3-27 16,-7 2-6-16,7 4-1 0,7 0 1 0,-3 6 0 15,-4-6 0-15,0 0 0 0,0 6-1 0,-4-6 0 0,0-4 0 0,4 4 0 16,4-3 7-16,-1-7 0 0,4-9 1 0,-3 13 0 16,3-13-8-16,0 0-1 0,0 0-8 0,0 0 12 15,0 0 5-15,0 0 1 0,10 6 0 0,1-6 0 16,-4 0 17-16,0 0 3 0,4 0 1 0,3-6 0 16,0-4-39-16,0 7-15 0,0-13 1 0,0 7 0 15,4-10 14-15,-1 4 0 0,-3-4 0 0,1 0 0 16,-5 0 0-16,1-6 0 0,-1 0 0 0,1 6 0 15,-8-9 0-15,5 9 0 0,-5 3 0 0,1-2 0 16,-1 2 0-16,1 13 0 0,-4-7 0 0,0 10 0 16,0 0 0-16,-11 0 0 0,-3-6-10 0,0 12 10 15,-4-6-30-15,1 10-2 0,-8-1 0 0,-3 1-647 16,-1 8-129-16</inkml:trace>
    <inkml:trace contextRef="#ctx0" brushRef="#br0" timeOffset="104964.7917">26000 493 1659 0,'10'-6'73'0,"-6"6"16"0,-4-9-71 0,3 9-18 15,4 9 0-15,-3-3 0 0,-4-6 56 0,0 0 8 16,0 19 2-16,-4 9 0 0,-3 1-7 0,-3-4-2 16,3-6 0-16,0 6 0 0,0 0-26 0,3-6-6 0,-3-4-1 0,4-2 0 15,3 2 16-15,0-15 4 0,-4 10 0 0,4-10 0 16,0 0-18-16,0 0-3 0,0 0-1 0,0 0 0 16,0 0 3-16,0 0 1 0,7 3 0 0,4-3 0 15,-4-3-2-15,3-7-1 0,4 4 0 0,0-13 0 16,-10 4-13-16,10 2-2 0,14-12-8 0,4 6 12 15,-4-6-12-15,8-3 8 0,-1 9-8 0,0-6 0 16,-7 6 0-16,-3 10 0 0,-4-7 0 0,-3 7 0 16,0 9 8-16,-4 0-8 0,-7 0 0 0,0 9 9 15,-4-3 2-15,-3 4 0 0,4-1 0 0,-4 10 0 16,0 0-11-16,-4 0 12 0,4-4-12 0,4 4 12 16,-1-3-12-16,1 3 8 0,-8-1-8 0,4-2 8 0,-3-3-20 0,-1 2-5 15,4 4-1-15</inkml:trace>
    <inkml:trace contextRef="#ctx0" brushRef="#br0" timeOffset="106038.393">28071 296 691 0,'-22'-16'61'0,"22"16"-49"16,7-6-12-16,0 3 0 0,1-7 100 0,2-5 18 16,4 5 3-16,0 1 1 0,-7-7 10 0,0 7 3 15,4-1 0-15,0-2 0 0,-4 2-30 0,3-2-5 16,1 2-2-16,-1 7 0 0,-3-3-35 0,-3-3-7 16,-4 9-2-16,0 0 0 0,0 0-25 0,0 0-5 31,0 9 0-31,4-3-1 0,-4 7-13 0,0 3-2 15,0 2-8-15,-4 11 12 0,-3 5 5 0,0 1 1 16,-4 2 0-16,1 7 0 0,6-3-3 0,-6 0-1 0,-8 9 0 0,4-3 0 16,10-3-4-16,-6-10-1 0,6-6 0 0,-13 7 0 15,-8-7-9-15,0-9 0 0,11 6 0 0,0 0 0 16,-4-12 53-16,15 2 9 0,10 4 2 0,-4-9 0 16,-3-1-76-16,0-3-16 0,0 4-2 0,-7-1-1 0,-7 0 31 0,11-9 0 15,3 0 0-15,7 0 0 0,-7 0 0 16,10 0 10-16,-3 0-10 0,0 0 12 0,1-9-12 0,-5 6 12 15,4-6-12-15,-3-4 12 0,-4 4-4 0,7-1 0 16,0-2 0-16,3-4 0 0,1 0-8 0,3 7 0 16,0-10 9-16,4 7-9 0,3-4 9 0,-3 0-9 15,3-3 12-15,7 1-12 0,4 2 0 0,-4-3-16 16,4 0 2-16,3 4 0 0,-10 11 4 0,21-11 1 16,-8 2 0-16,-6 7 0 0,-14 0 9 0,3 6 0 15,0-3-9-15,-3 3 9 0,-8 3 0 0,-6-3-9 16,3 12 9-16,-4-9 0 0,-3 7-9 0,-3-1 9 15,-1 7 0-15,1-7-9 0,-4 10 9 0,-4-3 0 16,-3-7 0-16,-4 10 0 0,1-10 0 0,-8 10 0 16,0-9 0-16,-6 5 0 0,6-5 28 0,-3 8 2 15,-1-11 0-15,-9 2 0 16,2 4-86-16,8-1-16 0,7-2-4 0,0-7-663 0,0 6-132 0</inkml:trace>
    <inkml:trace contextRef="#ctx0" brushRef="#br0" timeOffset="106772.5962">29171 575 1555 0,'7'-16'138'0,"-7"13"-110"16,11-3-28-16,-8 3 0 0,-3 3 44 0,0 0 3 15,0 0 1-15,0 0 0 0,0 0-16 0,-3 9-2 16,3-6-1-16,-11 13 0 0,1 3 3 0,-4 0 1 16,-1 6 0-16,5-7 0 0,-4 1 0 0,3 6 0 15,-3-6 0-15,7-3 0 0,3-7-2 0,1 7-1 16,-1-4 0-16,8-5 0 0,10 2-22 0,-7-9-8 15,-7 0 0-15,0 0 9 0,0 0 30 0,0 0 5 16,4 0 2-16,3-6 0 0,0 3-22 0,3-4-5 16,1-2-1-16,-4-3 0 0,7-1 13 0,0 4 2 15,-7-1 1-15,14-9 0 0,-6 1-17 0,-1-1-3 16,3 0-1-16,1-3 0 0,3 9 3 0,-7-2 1 16,7 5 0-16,-7 1 0 0,-3 3-30 0,-7 6-7 0,-4 0 0 0,3 6-1 15,-3 3 12-15,0 10 9 0,-7-9-12 0,0 15 12 16,0 0 0-16,0-3 0 0,-4-7 0 0,8 10 0 15,-8-12 20-15,11 9 4 0,-3-10 0 0,6 4 1 16,-3-3-25-16,11-7 0 0,-8 3 0 0,4 1 0 16,4-10 0-16,0 9 0 0,3-9 0 0,3 0 0 15,1-9-8-15,0 9-8 0,6-3 0 0,1-4-1 16,-4-2 27-16,4 3 6 0,-4 3 0 0,0-7 1 16,4 1-17-16,-8-7-12 0,8 7 1 0,-4-7 1 15,-7 3 10-15,11-2 14 0,0-10-3 0,-4 3-1 16,4-7-10-16,6 4 0 0,-6-9-12 0,3-1 12 15,-3 7 0-15,3-6 0 0,-3 5 0 0,3-5 0 0,-7 6 0 0,-3-7 0 16,7 7 0-16,-4-6 0 0,-7 8 0 0,7-2 0 16,-7 3 0-16,7 6 0 0,-10 1-8 0,-7 2 8 15,6 13 0-15,-3-7 0 0,-3-5 0 0,-1 15 0 16,-3 0 12-16,0 0-4 0,0 0-19 0,0 0-4 16,-7 15-1-16,4-2 0 0,-11 3 16 0,3 9 0 15,-3-3 0-15,3 12 0 0,-3-9 0 0,0 3 0 16,0 1 0-16,3 5 0 0,1 1 0 0,3 2 10 15,0-2-10-15,0 5 8 0,7-2 2 0,0 0 0 16,-11-10 0-16,11 6 0 0,0-5-10 0,-4 5-11 16,-6-15 3-16,6 6 0 15,-3 0-39-15,0-6-7 0,-3 9-2 0,3-18-687 0,0 5-137 0</inkml:trace>
    <inkml:trace contextRef="#ctx0" brushRef="#br0" timeOffset="107006.9164">29683 380 1983 0,'0'0'88'0,"0"0"18"16,0 0-85-16,7 0-21 0,3 0 0 0,4 0 0 15,4 7 28-15,0-7 2 0,-1 0 0 0,12 3 0 0,-1-3-2 0,0 6-1 16,0-6 0-16,11 10 0 0,0-10-5 0,-4 9-1 16,4 0 0-16,-4-9 0 15,1 0-117-15,-1 0-24 0,0 0-5 0</inkml:trace>
    <inkml:trace contextRef="#ctx0" brushRef="#br0" timeOffset="108381.6198">28991 556 230 0,'18'0'10'0,"-18"0"2"0,0 0-12 0,3-9 0 16,5 2 0-16,-5-2 0 0,-3 9 175 0,0-3 32 15,7-3 6-15,-3-4 2 0,-4 4-114 0,3 3-22 16,1-7-5-16,-1 4-1 0,-3 6 11 0,4-9 3 16,-1-1 0-16,-3 1 0 0,0 9-37 0,0 0-7 15,0 0-2-15,0 0 0 0,0 0 7 0,4-6 0 16,-1 6 1-16,4-4 0 0,4 4-32 0,-11 0-6 0,-7 0-2 0,7 0 0 16,0 0 9-16,0 0 2 0,-11 4 0 0,8 2 0 15,3-6 3-15,-7 9 1 16,3 1 0-16,4-10 0 0,-7 15 1 0,4-5 1 0,-1-1 0 0,11 1 0 15,11-1-26-15,-15 7 8 0,-13-7-8 0,3 4 0 16,0 2 10-16,7-15-10 0,10 19 12 0,-6-9-12 16,-11-1 15-16,-4 7-4 0,4-7-1 0,7 7 0 15,-3-7 8-15,-1 4 2 0,0 2 0 0,4 4 0 16,0-13 4-16,0 7 2 0,0-13 0 0,0 6 0 16,0-6-26-16,4 10 0 0,-4-10 0 0,0 0 0 15,7 6 16-15,-7-3-3 0,14 6 0 0,-7-9 0 16,0 0 31-16,0 0 5 0,7-9 2 0,-7 9 0 15,4 0-51-15,0-9-22 0,6 9 2 0,-6-10 0 16,-1 4 32-16,-6-3 6 0,14-1 2 0,-8 1 0 0,-3-4-30 16,11 1-6-16,-4-1 0 0,4-3-1 0,-8 7 17 0,11-4 0 15,-3 1 0-15,-4-1 0 0,7-2 0 0,-10 2 0 16,10 1 0-16,-7-1 0 0,4 4 0 0,-1 2 0 16,-6-11 9-16,0 8-9 0,-1 4 15 0,-3 3-3 15,0-7 0-15,-3 4 0 0,-4-3-12 0,0-1 0 16,0 10 0-16,0-9 0 0,7-1-14 0,-7 4-6 15,0 6 0-15,0 0-1 0,0 0 21 0,0 0 0 16,0-3-9-16,0 3 9 0,0 0 0 0,0 0 0 16,0 0 0-16,0 0 0 0,0 0-8 0,0 0 8 15,0 0 0-15,0 0 0 0,-7 0 0 0,0 3 0 16,0-3 0-16,-4 6 0 0,8-2 0 0,-4-4 0 16,3 6-8-16,-3 0 8 0,3-3 0 0,-6 7 0 15,6-1 0-15,1-3 0 0,-1 4 0 16,1-1 0-16,-8 1 0 0,4 8 0 0,-3-2 0 0,2-3 0 15,-2 2-8-15,3 4 8 16,0-9-32-16,-4 5-2 0,4 1-1 0,0-4 0 16,-3 4-81-16,-5-3-16 0,5 2-3 0,-4 4-804 0</inkml:trace>
    <inkml:trace contextRef="#ctx0" brushRef="#br0" timeOffset="110318.6352">4808 2344 921 0,'0'0'82'0,"0"0"-66"16,-3-10-16-16,3 7 0 0,0 3 45 0,0-6 6 16,0 3 1-16,0-4 0 0,-7-2 26 0,7-1 6 15,0 10 0-15,0-9 1 0,0 3-18 0,0-7-4 16,-4 4-1-16,1-7 0 0,-1 10-8 0,1-4-2 16,-1 1 0-16,-6 0 0 0,2-1-21 0,-2 7-5 15,3-9-1-15,-7 8 0 0,3-2-6 0,-6-3-2 16,2 9 0-16,-2 0 0 0,-1 0 3 0,-3 0 0 15,-4 0 0-15,4 0 0 0,0 0-12 0,-4 6-8 16,4 3 12-16,-4-9-12 0,4 10 0 0,4-4 0 16,-8 4 0-16,7-1 0 0,1 0 0 0,-8 1 0 0,0-1 0 15,4 7 0-15,0-4 0 0,0 4 0 0,3-3 0 0,-7 2 0 16,4 1 0-16,7-3 0 0,-11 12 0 0,4-7-9 16,0 7 9-16,3 4 0 0,-3-1 0 0,7 6 0 15,-7-5 8-15,3 11-8 0,8-5 10 0,-1 3-10 16,4-1 9-16,4 4-9 0,3-3 8 0,3-4-8 15,4-3 8-15,4 4-8 0,3-1 0 0,4-5 8 16,-1-4 6-16,4 3 1 0,4-3 0 0,0 0 0 16,-1-6 8-16,1 0 1 0,3 6 1 0,4-6 0 15,-7-10-1-15,3 7-1 0,7-4 0 0,-3-2 0 16,-4-4-11-16,4-3-3 0,-4 3 0 0,-3-6 0 16,0-6 21-16,-4 6 4 0,0-3 1 0,-7-3 0 0,7-4-19 15,-10 7-3-15,3-3-1 0,-11-4 0 0,8-5 2 0,-4 5 0 16,-3-2 0-16,-1-4 0 0,-3 7 2 0,7-10 1 15,-7 10 0-15,-7-7 0 0,4-3-17 0,-1 3 0 16,-3 7 0-16,0-4 0 0,0-2-10 0,-4 5 1 16,4 1 0-16,0-1 0 0,-7 1 9 0,4 3 0 15,-1-4 0-15,4 10-8 0,0-3 8 0,-4 3 0 16,1-6 0-16,-4 12 0 0,6-6 0 0,-2 3 0 16,3-3 0-16,0 7 0 0,-4-4 0 0,4-3 0 15,7 0 0-15,0 0 0 0,0 0 0 0,0 0 0 16,0 0 0-16,0 0 0 0,0 0 0 0,0 0 0 15,0 0 0-15,0 0 0 0,0 0 0 0,0 0 0 16,0 0 0-16,14 0 0 0,-3 0 0 0,6 0 0 16,5 0 0-16,-1 0 0 0,4 0 8 0,-1 0-8 15,4-3 10-15,4 3-10 0,-7-7 0 0,3 7 0 16,4 0 0-16,-7 0 0 0,3 0-13 0,4-3-9 0,3-3-2 0,-7 6 0 31,4 0-144-31,-4-6-30 0,-3 3-6 0,3-4 0 0</inkml:trace>
    <inkml:trace contextRef="#ctx0" brushRef="#br0" timeOffset="113647.8444">6548 2155 723 0,'-4'-9'32'0,"4"0"7"0,0 2-31 0,4-2-8 16,-1-1 0-16,-3 1 0 0,0-3 102 0,0 2 19 15,4-6 4-15,-1 1 1 0,4-4-32 0,-3 3-6 16,3 4-2-16,-4-4 0 0,8 7-16 0,-8-4-3 16,4-3-1-16,-7 7 0 0,4 3-24 0,0-4-5 0,-1 1-1 15,-3-1 0-15,0 10-8 0,0 0-1 0,0 0-1 0,0 0 0 16,0 0 3-16,0 0 1 0,0 0 0 0,0 0 0 15,0 0-21-15,-3 10-9 0,-5 9 8 0,1 0-8 16,0 6 18-16,0 9-2 0,0 4 0 0,0 12 0 16,0-3-2-16,0 6-1 0,-3 7 0 0,-1-4 0 15,0 4 3-15,1-4 1 0,3-9 0 0,-4 7 0 16,4-1-1-16,-4-3-1 0,4-3 0 0,0-3 0 16,0-9 1-16,0-1 0 0,0-6 0 0,4-3 0 15,-4-6 2-15,0-6 1 0,3 2 0 0,1-5 0 16,-1-1 1-16,4-3 1 0,0-6 0 0,0 0 0 15,0 0-7-15,0 0-2 0,0 0 0 0,0 0 0 0,-4-6-12 0,4-3 11 16,4-1-11-16,-4 1 10 0,0-7-10 16,4-2 0-16,3 5 0 0,-4-9 0 0,1 3-14 0,3 0 2 15,3 1 0-15,1-8 0 0,-4-2 2 0,0 3 1 16,4-3 0-16,-1 3 0 0,4 3 9 0,-3 0-13 16,3 0 5-16,0 6 8 0,-3-2 0 0,-1 8 0 15,4 4 14-15,-7 6-4 0,4 0-22 0,0 0-4 16,3 9 0-16,-4-2-1 0,1 8 3 0,-1-2 1 15,1 6 0-15,0-4 0 0,-1 4 13 0,1 0 15 16,-1 0-3-16,-3 6-1 0,4-6-11 0,0 6 0 16,3 0 0-16,-4-6 0 15,1 6-20-15,-1-7-5 0,-3 1-2 0,4 0-670 16,0 0-135-16</inkml:trace>
    <inkml:trace contextRef="#ctx0" brushRef="#br0" timeOffset="114335.1821">7380 2557 1825 0,'4'-13'40'0,"-1"1"8"0,1 2 1 0,-4 1 3 0,3-10-41 0,4 10-11 0,-3-7 0 0,-1 7 0 16,1-1 56-16,-1 1 10 0,-3-1 2 0,0 1 0 15,0 3-8-15,0 2-2 0,-3-2 0 0,3 6 0 16,-4-3-35-16,-3 3-7 0,-3 0-2 0,-1 0 0 15,1 9-14-15,-5-5 8 0,-2 8-8 0,-4 1 0 16,-1 6 23-16,1-4-2 0,-3 10 0 0,2 4 0 0,1-4-1 0,4 3 0 16,-1 0 0-16,4 0 0 0,3-3-20 0,1 4 0 15,3-4 0-15,3-7 0 0,1 1 0 0,3-3 0 16,0-7 0-16,3 1 0 0,1-4 0 0,3-3 0 16,-7-3 0-16,7 0 0 0,3-3 11 0,1-3-3 15,0-4 0-15,-1-5 0 0,-3 2 2 0,4-6 0 16,-1-3 0-16,1 4 0 0,3-1 3 0,-3-9 1 15,6 2 0-15,1 1 0 0,-4 3-14 0,4 4 0 16,-4-4 0-16,0 9 0 0,0-3 8 0,0 7-8 16,-3 6 11-16,-1-3-11 0,-3 12 0 0,0-3 0 15,-3 6 0-15,-1 10 0 0,1 3 0 0,-4 0 0 16,0-3 0-16,0 12 0 0,0-2 0 0,0-4 0 16,3-3 0-16,-3 3 0 0,0 0 8 0,0-6-8 15,0-10 0-15,4 10 0 0,0-10 0 0,-1 1 8 16,-3-10-8-16,0 0 0 0,4 6 10 0,-4-6-10 0,0 0 8 0,0 0-8 15,7 0 9-15,0-6-9 0,0 6 10 0,0-10-10 16,-4 7 8-16,8-6-8 0,-1-7 0 0,1 7 0 16,0-17 14-16,3 8-3 0,3-7-1 0,8 3 0 15,-4-3-28-15,7-1-6 0,-3 1 0 0,3 7-1 16,4-1 25-16,-4 0-8 0,4 10 8 0,-4-7 0 16,1-3-8-16,-5 10 8 0,4-1-8 0,-6 4 8 15,-1-3 0-15,-4 9 0 0,1 0 0 0,-4 0 0 16,0 0 0-16,-3 6 0 0,-1-3-11 0,1-3 11 15,-11 0 21-15,7 6 11 0,-3-3 1 0,-4-3 1 16,7 7-20-16,-4 2-4 0,-3 0-1 0,0 1 0 16,0-1 3-16,-7 1 0 0,0 5 0 0,-7 1 0 15,0 6 4-15,-7 0 0 0,-7 0 1 0,-1 3 0 0,-6 0 8 0,0 3 2 16,-4-3 0-16,0 4 0 0,0-11-27 0,4 7-17 16,0-12 2-16,3 9 1 0,0-9 14 0,8 2 0 15,-1-5 0-15,4-1 0 16,3-3-79-16,0-3-9 0,1-3-3 0,6 0-712 15,1-3-142-15</inkml:trace>
    <inkml:trace contextRef="#ctx0" brushRef="#br0" timeOffset="115116.2182">10418 2268 1098 0,'-15'-6'24'0,"8"6"4"0,11-9 2 0,-1 2 2 0,-6 4-32 0,3-3 0 16,10 3 0-16,-2-7 0 0,2 1 94 0,-3 0 13 16,-7-1 2-16,7-6 1 0,7 7-16 0,-3-7-3 15,-11 7-1-15,3-7 0 0,8 7-5 0,-7-1-1 16,-1-2 0-16,-3 3 0 0,-7-1-27 0,7-2-5 16,4 8-2-16,-8-5 0 0,-7 3-24 0,4-4-5 15,7 10-1-15,0 0 0 0,-10 0 10 0,3 0 2 16,7 0 0-16,-7 10 0 0,0-1-32 0,-4 1-18 15,-10 5 2-15,3 1 1 0,4 6 23 0,-4 3 4 0,-6 0 0 16,-1 3 1-16,7-3-13 0,1 4 0 0,-1-1 0 0,1-9 0 16,2 6 0-16,5-6 0 0,-1-4 0 0,4 4 0 15,0 0 0-15,4-4-8 0,-1-11 8 0,4 11 0 16,0-5 0-16,4-4 0 0,-4-6 0 0,7 9 0 16,3-5 0-16,1-4 0 0,-4 0 0 0,7 0 0 15,7-4 0-15,-3-2 0 0,-1-3 8 0,1-1-8 16,7-9 0-16,-1 10 8 0,1-7-8 0,-4-2 0 15,-7-7 9-15,4 6-1 0,10-6 0 0,-6 6 0 16,-8-16-8-16,3 16 0 0,4-2 0 0,-3-1 0 16,-4 9 12-16,-3-3 0 0,-4 7 0 0,3 0 0 15,4 9-12-15,-6 0 12 0,-8 0-12 0,0 0 12 16,7 0-12-16,-4 9 12 0,-10 10-12 0,4-4 12 0,3 4-12 0,0 0 0 16,0 6 0-16,0-6 0 0,-4 6 0 0,4-6 0 15,7 6 0-15,-7-3 8 0,0-6-8 0,0 2 0 16,11 1 0-16,-1-3 0 0,-3 0-23 0,4-4 0 15,-1-2 0-15,8-1 0 16,0 0-129-16,3-2-25 0,-10 2-6 0</inkml:trace>
    <inkml:trace contextRef="#ctx0" brushRef="#br0" timeOffset="116068.3807">12439 2102 1152 0,'-4'-22'51'0,"8"10"10"0,-1 2-49 0,1 1-12 16,3-10 0-16,4 0 0 0,-1 3 111 0,1 7 19 16,3-10 4-16,4 10 1 0,-4-1-47 0,7-5-10 0,-4 2-2 0,8-3 0 15,0 10-19-15,-4 3-4 16,0 3-1-16,-3 0 0 0,3 0-32 0,-3 9-8 0,-8 7 0 0,1 3-1 16,-1 0-11-16,-6 6 0 0,-8 3 0 0,4 10 0 15,-7-4 9-15,4 10 0 0,-8-6 0 0,1 6 0 0,-1-10 11 16,0 4 1-16,1-13 1 0,-1 3 0 0,-3-3-2 0,4 0 0 15,3-6 0-15,-1-6 0 0,5 2-4 0,-1-5-2 16,1-1 0-16,3 1 0 0,0-10 14 0,0 0 2 16,0 0 1-16,0 0 0 0,3-10-8 0,8 1-2 15,-4-1 0-15,4-5 0 0,-1-4-7 0,4 0-2 16,-3-6 0-16,7-3 0 0,-4-1-12 0,0 1 8 16,0-6-8-16,7-1 0 0,-3 1 0 0,-1-1 0 15,8 7 0-15,-4 0 0 0,0 3 0 0,1 6 0 16,2 0 0-16,-6 3 0 0,0 7 0 0,-1 6 0 15,1-3-9-15,-4 12 9 0,0-3 0 0,0 6-9 16,-7 7 9-16,0 3 0 0,4 6-8 0,-8 0 8 16,4-6-8-16,-3 3 8 0,3 3 0 0,0 3 0 15,-7-3 9-15,7 0-9 0,-3-6 9 0,-1 0-9 0,4 0 0 16,0-4 9-16,0-5-9 0,-3 9-17 0,6-10 4 0,-2 1 1 31,2-1-205-31,-3 0-41 0,4 7-8 0,-1-10-2 0</inkml:trace>
    <inkml:trace contextRef="#ctx0" brushRef="#br0" timeOffset="116443.2911">13497 2224 1324 0,'0'0'59'0,"0"0"12"0,0 0-57 0,0 0-14 15,0 0 0-15,0 0 0 0,0 0 66 0,0 0 10 16,0 0 3-16,0 0 0 0,11 3 4 0,-1-3 1 16,-2-3 0-16,2-3 0 0,1 3-10 0,6-3-2 15,1-7 0-15,-7 1 0 0,-1-1-28 0,1-3-7 16,3 4-1-16,0-4 0 0,4 7-16 0,-8-1-4 16,4-5-1-16,0-4 0 0,-3 0-6 0,0 3-1 15,-4-2 0-15,0-1 0 0,0 0 1 0,0 3 0 16,-7-3 0-16,3 4 0 0,-3-4-9 0,0 3 0 15,0 4 0-15,-3-4 0 0,-1 7 0 0,-3 5 0 16,0-2 0-16,-3 6 0 0,-8 6 0 0,0 4 0 16,4 2 0-16,-3 4 0 0,-5 12 0 0,1 1 0 15,0 11 0-15,0-2 0 0,3 6 11 0,1-7 0 16,2 4 0-16,5 3 0 0,-1-13 1 0,4 1 0 0,4-1 0 0,3-6 0 16,3 4-12-16,4-4 0 0,0-7-10 0,0 1 10 31,4-3-186-31,0 0-31 0</inkml:trace>
    <inkml:trace contextRef="#ctx0" brushRef="#br0" timeOffset="116990.0382">14302 2064 1364 0,'7'-25'60'0,"-4"16"13"0,4-10-58 0,0 10-15 15,0-7 0-15,-3 7 0 0,-1-4 108 0,1-3 20 16,-4 1 3-16,0 5 1 0,0 1-36 0,0-1-6 16,-4 1-2-16,1 3 0 0,-1 3-39 0,-3-4-8 15,4 7-1-15,-4 0-1 0,-4 7-31 0,1-4-8 16,-8 12 0-16,4-5 0 0,0 9 13 0,0-4-1 16,-8 4-1-16,5 6 0 0,3-6-11 0,0 6 10 15,-1-6-10-15,1 0 10 0,4 0-10 0,-1-1 0 16,1-2 0-16,3-6 8 0,3-1-8 0,-3 0 0 15,7-9 0-15,0 0 0 0,0 0 8 0,0 0-8 16,0 0 8-16,0 0-8 0,3-3 10 0,5-6-10 16,-1-4 12-16,3 4-12 0,-6-1 9 0,6-2-9 15,1-4 0-15,3-3 9 0,-3 4-9 0,3 2 0 16,0-9 0-16,3 10 0 0,1-4-15 0,0 7 5 16,-8-1 1-16,4 7 0 0,-3 3 9 0,0 3 0 0,-4-3 0 15,3 10 0-15,-3 5-10 0,-3 4 0 0,-1 0 0 0,-3 9 0 16,0-3 10-16,-3 3 0 0,-1 7 0 0,-3-1 0 15,-3 4 36-15,-1-3 2 0,0 2 1 0,-3-2 0 16,0-1-24-16,0 4-5 0,-4-13-1 0,4 9 0 16,0-5 1-16,0-1 0 0,0-3 0 0,-4 0 0 15,1-6 1-15,-1-7 0 0,0 10 0 0,1-9 0 16,-4-4 19-16,3-2 4 0,4 2 1 0,0-9 0 16,0 0-22-16,0 0-4 0,-1-6-1 0,5 3 0 15,3-7-8-15,0 1 0 0,0-7 0 0,3 7 0 16,4-7 0-16,4 7 0 0,3-10 0 0,0 9 0 15,3-8-30-15,5 8-8 0,-1-6-2 0,3 4 0 16,1-4-139-16,3 10-28 0,0-7-5 0</inkml:trace>
    <inkml:trace contextRef="#ctx0" brushRef="#br0" timeOffset="117646.1476">14982 2108 612 0,'0'0'27'0,"0"0"5"16,0-6-32-16,0-3 0 0,4-1 0 0,0 7 0 15,-1-13 91-15,1 1 11 0,-1 5 2 0,4 1 1 16,-3 0 12-16,-1-7 3 0,1 6 0 0,3 1 0 0,-4 0-25 0,1-1-5 16,-4 7-1-16,3 3 0 0,-3 0-26 0,0 0-6 15,-3-12-1-15,3 12 0 0,-4-4-32 0,-3 4-6 16,4 0-2-16,-8 0 0 0,4 0-3 0,-3 0-1 16,-1 0 0-16,-3 4 0 0,0 8 4 0,0-9 0 15,-4 7 0-15,0 8 0 0,-3-2 21 0,0 3 5 16,0 6 1-16,0 3 0 0,0-3-30 0,6 4-5 15,1 5-8-15,4-6 11 0,-1 0-3 0,1-2 0 16,2 2 0-16,5-13 0 0,-1 4-8 0,4-3 10 16,0-3-10-16,0-4 10 0,0-3-10 0,0-6 12 15,0 0-12-15,0 0 12 0,0 0-1 0,0 0 0 16,11-6 0-16,0-3 0 0,-4-1 13 0,3-2 2 16,4-4 1-16,0 0 0 0,1-3-27 0,2 1 0 15,-3-8 8-15,4 8-8 0,3-7 8 0,-3 6 0 16,3-3 0-16,0 6 0 0,-7 0-8 0,4 7 0 0,-8 6 0 0,5-3 0 15,-5 15 0-15,-3 0 8 0,0 1-8 0,0 6 8 16,-7 12-8-16,4-13 0 0,-4 11 0 0,0-5 0 16,0 5 0-16,3 2 0 0,-3-13 0 0,4 11-11 15,-1-4-117 1,4-7-23-16,1 1-5 0</inkml:trace>
    <inkml:trace contextRef="#ctx0" brushRef="#br0" timeOffset="117989.8055">15526 1923 403 0,'0'0'36'0,"0"0"-36"16,0 0 0-16,0 0 0 0,0 0 272 0,0 0 47 15,0 0 9-15,0 0 3 0,7 10-215 0,-4 5-44 16,4-11-8-16,0 8-1 0,1-9-7 0,2 3 0 16,1-6-1-16,3 0 0 0,0-6-18 0,7 6-3 15,0-3-1-15,4-9 0 0,3 8-1 0,0-5-1 16,1 3 0-16,-1-4 0 15,0-2-48-15,4-1-10 0,-8 4-1 0,5-1-1 16,-5 7-44-16,-2-3-9 0,-1 3-2 0,-7-3-500 0,0 6-100 0</inkml:trace>
    <inkml:trace contextRef="#ctx0" brushRef="#br0" timeOffset="118270.9873">15984 1425 1450 0,'0'0'64'0,"0"0"14"0,0 0-62 0,0 0-16 16,0 0 0-16,0 0 0 0,0 0 80 0,0 9 12 16,0 7 4-16,0 9 0 0,-3 0-20 0,-1 3-3 15,-3 7-1-15,-3 2 0 0,-1 7-1 0,4-6-1 16,-11 12 0-16,4-9 0 0,0 3-16 0,-7 0-3 15,3-1-1-15,-3 1 0 0,-3 3-34 0,6-3-6 16,-3 10-2-16,0-10 0 0,-1-1-8 0,5-5 0 16,-1 3 0-16,4-10 0 15,0 1-131-15,3-10-28 0,1 3-5 0,3-7-2 0</inkml:trace>
    <inkml:trace contextRef="#ctx0" brushRef="#br0" timeOffset="118520.9624">16415 1977 1954 0,'0'0'43'0,"0"6"9"0,0-3 1 0,0 6 3 16,-4 7-45-16,4-6-11 0,-10 8 0 0,6 7 0 15,1-6 56-15,-1 0 10 0,-3 6 2 0,0 3 0 16,-7-3-26-16,7 1-5 0,7-5-1 0,-4 5 0 16,1-8-20-16,-1 1-4 0,1-3 0 0,-1 0-1 15,-3-4-11-15,4-2-17 0,-1-1 4 0,1-3 1 16,-1 4-192-16,0-4-37 0</inkml:trace>
    <inkml:trace contextRef="#ctx0" brushRef="#br0" timeOffset="118692.7628">16658 1629 2142 0,'0'0'47'0,"0"0"9"0,0 0 3 0,0 0 1 0,0 0-48 0,0 0-12 16,0 0 0-16,0 0 0 15,4 9-23-15,-4 0-7 0,3 1-2 0,-6-1-888 0</inkml:trace>
    <inkml:trace contextRef="#ctx0" brushRef="#br0" timeOffset="119098.9159">16926 1933 1440 0,'0'0'128'0,"0"0"-103"0,7 0-25 0,-7 0 0 16,0 0 84-16,11 0 12 0,-1 6 3 0,-2 3 0 15,-1 1-22-15,0-1-4 0,-4 10-1 0,1 0 0 0,-1-3-7 0,1 2-1 16,-4 7-1-16,0-6 0 16,3 9-5-16,1-9-1 0,-1 6 0 0,1 0 0 0,-4-9-29 0,3-3-7 15,1 2-1-15,-1-2 0 0,-3-4-6 0,4 4-2 16,-4-4 0-16,0-9 0 0,4 3 16 0,-4-3 4 15,0 0 0-15,0 0 0 0,0 0-10 0,0 0-2 16,0 0 0-16,0 0 0 0,0 0 20 0,0 0 3 16,10 0 1-16,-3-9 0 0,0 0-29 0,0-1-6 15,0 4-1-15,0-7 0 0,4-2-8 0,0-4 0 16,3 0 0-16,-4-6 0 0,4 0 0 0,0 3 0 16,1-3 9-16,2 0-9 0,-3-3 0 0,0 2 0 15,4-2 0-15,-4 9 0 16,7-6-40-16,-7 6-4 0,4-6 0 0,0 7 0 15,-8-1-137-15,4 3-28 0,1-22-6 0,-12 20-1 0</inkml:trace>
    <inkml:trace contextRef="#ctx0" brushRef="#br0" timeOffset="119520.6909">17459 2171 1094 0,'0'0'97'16,"0"0"-77"-16,14 3-20 0,-3-3 0 16,-11 0 177-16,10-3 32 0,8-3 7 0,0-4 0 15,3 1-81-15,-4 0-17 0,5-1-3 0,-1-6-1 16,0 4-82-16,0-4-16 0,4-3-3 0,-1 4-1 0,-2-4-12 0,-1 0 0 16,3 0 0-16,-2 4 0 0,2-4 0 0,-6 3 0 15,0-3 9-15,-1 10-9 0,-3-7 37 0,-3 7 3 16,-1-1 0-16,1 1 0 0,0 0-11 0,-8-1-1 15,4 7-1-15,-3-9 0 0,-4 8 9 0,0 4 1 16,-4-6 1-16,4 6 0 0,0 0-38 0,-7-3 0 16,-3-3 0-16,-1 6 0 0,0 0-17 0,-3 0 1 15,4 6 1-15,-4-3 0 0,0 3 27 0,-1-2 6 16,1 8 1-16,0-9 0 0,-3 7-19 0,2-1 0 16,1 7 0-16,-3-4 0 0,-1 10 20 0,0-3 0 15,1 0 0-15,3 0 0 0,-4 9-7 0,0-3-1 16,4 3 0-16,0 4 0 0,0-4-12 0,0 0 0 15,3 6 0-15,1-8 0 0,6 2 28 0,4-3 4 16,0-3 0-16,4-3 0 16,6-4-52-16,1 4-9 0,3-3-3 0,4-7 0 15,-1 1-35-15,4-4-7 0,4-3-2 0,0-3-717 0,3 0-144 0</inkml:trace>
    <inkml:trace contextRef="#ctx0" brushRef="#br0" timeOffset="120786.0498">20098 1701 1058 0,'17'-13'47'0,"-10"7"9"0,-7-4-44 0,4 4-12 16,3-3 0-16,0-1 0 0,4 1 113 0,-4 0 21 16,-7-1 4-16,0 7 1 0,0-10-22 0,3 10-4 15,1 3-1-15,-1-9 0 0,-3 9-90 0,-3-6-22 16,-1-4 0-16,-3 10 0 0,0-3 27 0,-3 3 3 16,-5-6 1-16,1 6 0 0,0 6-15 0,-3-3-4 0,-5-3 0 0,-2 10 0 15,-1 5 7-15,0 1 1 0,-6-3 0 0,-1 12 0 16,0-7 16-16,-3 11 3 0,3 2 1 0,-7 0 0 15,0 4-24-15,11-1-5 0,0-5-1 0,0-1 0 16,7 6 12-16,3-9 2 0,4 4 1 0,7-1 0 16,-4-3-14-16,11 0-3 0,4 0-8 0,6-3 12 15,4-3-12-15,8-3 0 0,-1 12 8 0,7-13-8 16,-3-5-151-16,3-1-33 0,4 1-6 0</inkml:trace>
    <inkml:trace contextRef="#ctx0" brushRef="#br0" timeOffset="121416.5519">20391 1879 1364 0,'0'0'30'0,"0"0"6"0,0 0 2 0,0 0 0 0,0 0-30 0,-4-9-8 0,4 6 0 0,0 3 0 16,0 0 52-16,0 0 10 0,4-6 2 0,-4 6 0 15,0 0-22-15,0 0-4 0,7-4-1 0,-4-2 0 16,4 6-29-16,-7 0-8 0,0 0 0 0,0 0 0 16,0 0 32-16,0 0 6 0,0 0 1 0,0 0 0 15,7-3 4-15,-7 3 1 0,0 0 0 0,0 0 0 16,0 0-29-16,0 0-6 0,0 0-1 0,0 0 0 0,-3 9-8 0,3 1 8 15,-4-1-8-15,1 4 8 0,-1 2 10 0,1-5 2 16,-1 9 0-16,1-10 0 0,-1 1 9 0,4 5 3 16,-3-5 0-16,-1-1 0 0,4 0-16 0,0 1-4 15,0-10 0-15,0 0 0 0,0 0 7 0,0 0 1 16,0 0 0-16,0 0 0 0,0 0 9 0,11-3 3 16,-4-4 0-16,3 7 0 0,-3-9-32 0,4 6 0 15,-1-7 0-15,1 1 0 0,0-3 12 0,3 8-3 16,3-11-1-16,1 2 0 0,-4-3-8 0,4 7 0 15,3-7 0-15,0 7 0 0,-3 0 0 0,-1 5 0 16,1-2 0-16,0 3 0 16,-4-3-20-16,3 0-5 0,-3 6-2 0,-3 12 0 0,3-12 37 0,-3 9 7 15,-1 4 2-15,-3-4 0 0,0 7-19 0,0 3 0 16,-3 6 0-16,-4 0 0 0,0-6 0 0,-4 3 0 0,1 0 0 16,-8 0 0-16,4 3 10 0,-7-6-2 0,0 6 0 0,-4 0 0 15,1-3-8-15,-1-3 8 0,-3 6-8 0,0-7 8 16,0 8 4-16,0-8 1 0,-1 1 0 0,1-3 0 15,4-7-5-15,2 7 0 0,-2-7-8 0,6-5 12 16,1 2-12-16,3-3 0 0,0-3 0 0,3-3 0 16,-3-3 28-16,3 2 4 0,4-2 0 0,4-3 0 15,-4-1-52-15,7 1-9 0,-3-1-3 16,6-5 0-16,1-4-147 0,-1 0-29 0,4 3-7 0</inkml:trace>
    <inkml:trace contextRef="#ctx0" brushRef="#br0" timeOffset="121713.3282">21421 1773 1494 0,'17'-10'32'0,"-10"7"8"0,0-3 0 0,4-3 3 0,-4 9-35 0,4-10-8 15,-8 10 0-15,-3 0 0 0,0 0 97 0,0 0 18 16,0 0 3-16,0 0 1 0,0 0-36 0,0 0-7 15,0 0-2-15,0 0 0 0,-7 0-8 0,-3 0-2 16,2 6 0-16,-6 4 0 0,0-1-32 0,-7 4-8 16,3 2 0-16,1 14-1 0,3-14 1 0,-7 10 0 15,-1-3 0-15,5 10 0 0,3-10-6 0,3 9-1 16,0-9 0-16,-3 6 0 0,-3-3-8 0,3 0-1 16,3 1-8-16,7-5 12 0,1 5 0 0,3-8 0 0,3 1 0 0,5-3 0 31,-1 0-37-31,3-7-8 0,-3 0-2 0,7-6 0 15,0-3-113-15,4 0-22 0,0 0-5 0,-1-3-801 0</inkml:trace>
    <inkml:trace contextRef="#ctx0" brushRef="#br0" timeOffset="121963.271">21932 1393 1900 0,'7'-6'169'16,"7"3"-135"-16,-3-13-34 0,0 7 0 15,-1 3 53-15,1-4 4 0,-4 1 1 0,-4 6 0 0,-3-4 22 0,0 7 5 16,0 0 1-16,7 0 0 0,4 0-69 0,-4 10-17 16,0 9 0-16,-3-4 0 0,-1 4 36 0,-3 9 3 15,-7 7 1-15,-4 9 0 0,-6 0-3 0,-1 3 0 16,-3-3 0-16,0 6 0 0,10-3-11 0,1 0-2 16,-4-3-1-16,-8 6 0 0,5 3-23 0,-1-6 0 15,4-3 0-15,0 0 8 16,-7 0-48-16,3-6-10 0,11-1-2 0,-4-2-741 15,4-17-149-15</inkml:trace>
    <inkml:trace contextRef="#ctx0" brushRef="#br0" timeOffset="122431.9184">22172 1867 1612 0,'0'0'144'0,"0"0"-116"0,7 0-28 0,0 3 0 31,-7-3-20-31,11 6-9 0,3-3-3 0,4 7 0 0,-8-4 85 0,8-6 17 0,3 9 3 0,4-2 1 16,-1-4-16-16,1-3-3 0,0 6-1 0,-1-3 0 16,5-3 5-16,-1 0 1 0,-7-3 0 0,4-3 0 15,3 3-16-15,0-4-2 0,-3-2-1 0,-8 0 0 16,-2-1-11-16,6-5-2 0,11 5-1 0,-4-9 0 15,-7 10-27-15,0-7 0 0,4-3 0 0,-8 4 0 16,-10-4 0-16,11 0 0 0,3 3 0 0,4 4 0 0,-14-7 0 0,-1 3 0 16,-6 1 0-16,-8 2 0 0,-10-2 0 0,3 5 0 15,4 1 0-15,4-1 0 0,3 10 0 0,-14 0 0 16,-11 0 0-16,4 0 0 0,-4 3 56 0,4 10 7 16,-4 0 1-16,1 2 0 0,-1 4-52 0,0 0-12 15,4 6 0-15,0 0 0 0,0-3 0 0,7-3 0 16,-1 6 0-16,5-6 0 15,-1 0 47-15,1 6 6 0,3 0 2 0,-4-7 0 0,8 11-37 0,-1 2-7 16,-3-9-2-16,7 13 0 0,7-1-9 0,-3-6 0 16,3 7 0-16,0-7 0 0,0 6 53 0,-4-8 9 15,8-5 2-15,-4 5 0 16,0-8-103-16,7-2-20 0,4-3-4 0,-4-1-1 16,3-2-51-16,1-7-10 0,3-3-3 0,8 0-648 15,2-3-131-15</inkml:trace>
    <inkml:trace contextRef="#ctx0" brushRef="#br0" timeOffset="122697.5014">23777 1914 2880 0,'0'0'64'0,"11"0"12"0,3 0 4 0,7 9 0 0,4-9-64 0,-11 10-16 15,-7-1 0-15,4-3 0 0,6 10 35 0,-6-13 4 16,-1 13 1-16,-3-7 0 16,8 4-64-16,-8-4-13 0,0 4-3 0,-4-4 0 0,-3-9 40 0,0 0 0 15,4 3 0-15,-11 7-861 16,-25-4-165-16</inkml:trace>
    <inkml:trace contextRef="#ctx0" brushRef="#br0" timeOffset="131609.7443">23830 1995 990 0,'0'0'21'0,"0"0"5"0,0 0 1 0,0 0 1 0,0 0-28 0,0 0 0 0,0 0 0 0,0 0 0 16,0 0 68-16,0 0 7 0,0 0 1 0,7-3 1 15,-7 3 15-15,4-6 2 0,3-3 1 0,0 9 0 16,0-10-15-16,0 7-4 0,-4-3 0 0,5 0 0 15,2 2-44-15,-3 4-8 0,-7 0-3 0,4-6 0 16,-1 3 35-16,-3 3 6 0,-7-6 2 0,7 6 0 16,0 0-35-16,0 0-6 0,0 0-2 0,0 0 0 15,0 0-10-15,0 0-3 0,0 0 0 0,0 0 0 16,0 0-8-16,0 0 8 0,0 0-8 0,0 0 8 16,0 0-32-16,-7 0-8 0,-3 0 0 0,10 0-1 0,0 0 53 0,0 0 12 15,-8 0 1-15,8 0 1 16,0 0-54-16,0 0-12 0,-7 0-1 0,7 0-1 0,0 0 57 0,0 0 11 15,-10 0 2-15,-1 0 1 0,4 0-37 0,7 0-8 16,0 0-2-16,0 0 0 16,0 0-14-16,-7 0-2 0,0 6-1 0,7-6 0 0,-7 3 27 0,7-3 0 15,0 0 0-15,-7 0-8 0,7 0-4 0,-7 0 0 16,3 0 0-16,4 0 0 0,-10 0 20 0,10 0 4 16,0 0 1-16,0 0 0 0,0 0 3 0,0 0 0 15,0 0 0-15,0 0 0 0,0 0-16 0,0 0-15 16,0 0 3-16,0 0 1 0,0 0 30 0,0 0 5 15,0-9 2-15,0 9 0 0,7 0-10 0,0-10-3 16,0 10 0-16,-7 0 0 0,7-3 11 0,-7 3 1 16,7 0 1-16,-7 0 0 0,0 0-8 0,4 13-2 15,3-7 0-15,0 3 0 0,-7 10 8 0,0 0 2 0,-4 0 0 0,-3 12 0 16,-3-3 6-16,-1 1 0 0,-3 5 1 0,-4 4 0 16,1-7-9-16,-1-3-1 0,0 1-1 0,-3-1 0 15,4-3 2-15,-5 0 1 0,1-3 0 0,4-6 0 31,-1 12-46-31,-3-13-10 0,3-5-1 0,0 9-1 0,1-10-188 0,3 7-38 0</inkml:trace>
    <inkml:trace contextRef="#ctx0" brushRef="#br0" timeOffset="140317.251">4960 4369 576 0,'18'-9'51'0,"-11"9"-41"0,-7 0-10 0,3-10 0 0,4 1 78 0,4 0 14 16,3 2 2-16,-7 4 1 0,-3-6 33 0,10 3 6 16,-11-4 2-16,1 1 0 0,3-1-16 0,-4 1-4 15,1 3 0-15,-1-4 0 0,1 7-16 0,-4-6-3 16,-4 2-1-16,1-2 0 0,3 6-32 0,-4-3-8 15,-3-4 0-15,4 4-1 0,-4 3-15 0,0-4-2 16,-4-2-1-16,4 9 0 0,-11-3-25 0,4-3-4 16,-3 6-8-16,-1 0 11 0,-3 0-3 0,-4 0-8 15,0 6 12-15,8-3-4 0,-8 6-8 0,-3 1 0 16,3-4 0-16,4 10-11 0,0-4 11 0,-4 4 0 16,-7-3 0-16,4 12 0 0,-4 0 10 0,-3 3-2 15,0 7-8-15,0-1 12 0,-4-3 0 0,4 10 0 16,6-3 0-16,-2 6 0 0,6-7 15 0,4 7 2 15,3 0 1-15,0 0 0 0,11 3-22 0,0-3-8 0,7 6 0 16,7-6 0-16,-3-3 24 0,10 0-2 0,4-4 0 0,-1 7 0 16,8-9-13-16,3-1-9 0,4-6 12 0,0 0-12 15,6 1 28-15,1-4-2 0,0 3 0 0,3-3 0 16,1-6-14-16,6-3-4 0,-7-4 0 0,4-6 0 31,-3 4-57-31,6-10-12 0,0-6-3 0,4-4 0 0,0-9-153 0,4 1-31 0</inkml:trace>
    <inkml:trace contextRef="#ctx0" brushRef="#br0" timeOffset="140875.2998">6216 4564 1335 0,'0'0'59'0,"0"0"13"0,0 0-58 0,0 0-14 0,0 0 0 0,0 0 0 16,0 0 64-16,0 0 9 0,11-7 3 15,-1 4 0-15,1-3-13 0,6 6-3 0,1-3 0 0,3-3 0 16,-3 6 1-16,6-4 0 0,1 4 0 0,0-6 0 16,-4 6 0-16,7-3 0 0,4-3 0 0,-4-4 0 15,4 1-27-15,0 3-6 0,3 3 0 0,0-4-1 16,1-2 6-16,-5 6 2 0,-2-4 0 0,2 4 0 16,-6-3-35-16,0 3-11 0,-1-3 0 0,-6 6 0 15,3-7 11-15,-3 4 16 0,-1 3-4 0,-2 0-1 16,-1 0-45-16,-4 0-9 15,1 0-1-15,-4 0-1 0,-7 0-100 0,7 3-20 0,-7-3-4 0,0 13-695 16</inkml:trace>
    <inkml:trace contextRef="#ctx0" brushRef="#br0" timeOffset="141084.9996">6466 4780 806 0,'0'0'72'0,"0"0"-58"0,0 0-14 0,0 0 0 15,0 0 170-15,0 0 31 0,7 6 7 0,1-3 0 16,2 4-89-16,4-1-19 0,4-3-3 0,0-3-1 16,3-3-7-16,0-3-1 0,4 6-1 0,3-7 0 15,-4 4-45-15,5 3-9 0,-1-9-1 0,0 3-1 16,-3 2-43-16,3-2-9 0,-7 6-2 0,4-3-653 15,-4 3-132-15</inkml:trace>
    <inkml:trace contextRef="#ctx0" brushRef="#br0" timeOffset="147412.085">8199 3958 403 0,'0'0'17'0,"0"0"5"0,3-9-22 0,4 0 0 16,-3 5 0-16,3-8 0 0,-7 9 160 0,7-3 28 16,0-4 6-16,3 1 1 0,-3 6-100 0,-3-7-20 15,0 4-4-15,3-3-1 0,-4-1-5 0,4 4-1 16,-3 3 0-16,-1-4 0 0,1 4-24 0,-4 3-6 16,0-6-1-16,0 6 0 0,0 0-1 0,0 0-1 15,0 0 0-15,0 0 0 0,0 0-12 0,-4 0-3 16,-6 6 0-16,3 4 0 0,-4-1 1 0,-3 10 0 0,0-3 0 0,0-4 0 15,-4 7-17-15,-3 3 0 16,3 0 8-16,-3-6-8 0,3 9 0 0,-3-3 0 0,4 0 8 0,-5-4-8 16,8 1 0-16,-3 0 0 0,-4 0 0 0,3 6 0 15,4-6 0-15,-4 6 0 0,1-6 0 0,-1-1 0 16,0 1 23-16,1-3-3 0,-1 3 0 0,0 0 0 16,1-4-20-16,-1 4 0 0,0 0 0 0,4-3 0 15,0-7 0-15,0 10 0 0,3-4 0 0,1-2 0 16,-1-4 0-16,4 4 0 0,0-1 0 0,0-2 0 15,0-1 14-15,4-2-2 0,-4 2 0 0,3-6 0 16,4-3-1-16,-4 6-1 0,1 4 0 0,3-10 0 16,0 9 0-16,0-3 0 0,0-6 0 0,3 4 0 15,-3-4 15-15,4 9 3 0,3-9 1 0,-7 0 0 16,4 9-16-16,3-2-3 0,3-1-1 0,4-3 0 0,-3 6 14 0,3 1 2 16,4-1 1-16,-1 1 0 0,4-1 5 0,1 7 1 15,-1 3 0-15,3-4 0 0,-2 4-12 0,2 0-1 16,1 0-1-16,0-4 0 0,-1 10-3 0,5-12-1 15,2 9 0-15,-2-9 0 0,2-4-14 0,1 7 0 16,0-7 0-16,3 0 0 0,0-2 0 0,1-4 0 16,-5 3 0-16,1-3 0 15,-4 4-68-15,1-4-17 0,-8-3-3 0,0 6-980 16</inkml:trace>
    <inkml:trace contextRef="#ctx0" brushRef="#br0" timeOffset="148005.7222">8724 4269 748 0,'0'-16'33'0,"4"13"7"0,-1-13-32 0,4 7-8 15,0-10 0-15,4 3 0 0,0 4 147 0,3-10 27 16,0 3 6-16,3 0 0 0,-3 1-83 0,4-1-17 15,3 0-3-15,-3-3-1 0,3 3-27 0,-7 10-5 16,7-10-2-16,-6 10 0 0,2-1-10 0,-3 4-3 16,-3 3 0-16,-1 3 0 0,1 3-1 0,-11-3-1 15,7 6 0-15,4 4 0 0,-4 8-15 0,0 1-2 16,-4-3-1-16,-3 12 0 0,4 0 7 0,-8 7 0 16,4-1 1-16,-3 4 0 0,-1 3 6 0,-3-4 1 15,4 1 0-15,-1 3 0 0,-3-10 1 0,4 4 1 16,-1-10 0-16,4 3 0 0,-4-3-12 0,4-6-2 15,0 0-1-15,0-4 0 0,0 1 8 0,4-7 1 16,-4-6 1-16,4 7 0 0,-4-10 6 0,0 0 1 16,0 0 0-16,0 0 0 0,7 0-9 0,3-3-2 15,-3-4 0-15,4-2 0 0,-1-7 9 0,4-2 2 0,4-1 0 0,-4-6 0 16,4 3 0-16,0-13 1 0,3 1 0 0,0-1 0 16,0-2-8-16,0 2-1 0,0-9-1 0,-3 7 0 15,10 2 5-15,-3 1 2 0,-4-4 0 0,4 3 0 16,-1 1-26-16,-2 6 0 0,-1-7 8 0,-4 7-8 15,1 3 0-15,-4 6 0 0,-3-3 0 0,-1 7 0 16,1-1-30-16,0 6-8 0,-8 1-2 0,4 0 0 16,-7 9-103-16,0 0-21 0,0 0-4 0,0 0-561 15,0 0-113-15</inkml:trace>
    <inkml:trace contextRef="#ctx0" brushRef="#br0" timeOffset="149458.51">9663 4404 1494 0,'0'0'66'0,"0"0"14"0,0 0-64 0,0-3-16 0,0-4 0 0,0 7 0 16,0-9 40-16,0 9 4 0,3-6 2 0,-3 6 0 16,0 0-3-16,0 0-1 0,0 0 0 0,0 0 0 15,0 0-19-15,0 0-4 0,0 0-1 0,0 0 0 16,0 0 3-16,0 0 1 0,0 0 0 0,0 0 0 15,0 0 7-15,0 0 2 0,0 0 0 0,0 0 0 0,0 0 17 0,0 0 4 16,0 0 1-16,0 0 0 0,0 0-26 0,0 0-6 16,0 0-1-16,0 0 0 0,0 0 2 0,0 0 0 15,0 0 0-15,0 0 0 0,0 0-22 0,0 0 8 16,0 0-8-16,4 9 0 0,-1 7 12 0,1-1-3 16,-1 4 0-16,-3 0 0 0,4 6 15 0,-4-3 2 15,3 9 1-15,-3-2 0 0,0-1 4 0,0 0 1 16,0 7 0-16,0-10 0 0,-3 3-5 0,-1-3-1 15,4-6 0-15,0 6 0 0,0-6-5 0,0 0-1 16,-3-4 0-16,3-2 0 0,-4 2-8 0,4-5-1 16,-3-1-1-16,3-9 0 0,0 0-10 0,0 0 8 15,0 0-8-15,0 0 8 0,0 0-8 0,-7 7 0 16,7-7 9-16,0 0-9 0,0 0 0 0,0 0 0 16,-4-7 0-16,-3 4 0 15,3-3-26-15,1 6-3 0,-1-10-1 0,4 10 0 16,0-6-32-16,-3 3-6 0,3-3-2 0,-4-4 0 15,4 7-138-15,0 3-28 0,-3-6-6 0</inkml:trace>
    <inkml:trace contextRef="#ctx0" brushRef="#br0" timeOffset="150922.574">10604 4385 1209 0,'-7'-16'108'0,"7"13"-87"0,4-3-21 0,3-4 0 16,-3 10 24-16,-1-9 1 0,4 9 0 0,-7 0 0 15,7 0 47-15,0 0 10 0,4 6 2 0,-4-3 0 16,3 7-4-16,-2-1 0 0,-5 1 0 0,1 5 0 15,3 1-8-15,-4-3-1 0,-6 5-1 0,3-2 0 0,-4 3-30 0,-3-3-7 16,4 2-1-16,-8-2 0 0,-3-3-20 0,3 2-12 16,1 4 12-16,-4-3-12 0,-4-7 0 0,0 4 0 15,4 2 0-15,-3 4 0 16,-1-9-35-16,4 5-13 0,-4-5-4 0,4-4-592 16,0 3-118-16</inkml:trace>
    <inkml:trace contextRef="#ctx0" brushRef="#br0" timeOffset="151208.7904">11476 4250 1785 0,'35'-6'159'0,"-35"6"-127"0,0 0-32 0,0 0 0 0,11-3 15 0,3 3-3 15,-7 0-1-15,0-7 0 0,-7 7 7 0,14 0 2 16,0 0 0-16,-14 0 0 0,0 0 12 0,0 0 4 16,11 0 0-16,-11 0 0 0,0 0-36 0,0 0 0 15,0 0 0-15,14 0 0 16,-4 7-29-16,-10-7-13 0,0 0-2 0,0 0-812 15</inkml:trace>
    <inkml:trace contextRef="#ctx0" brushRef="#br0" timeOffset="151396.2458">12104 4125 1875 0,'0'0'83'0,"7"-7"17"0,-4 7-80 0,4 0-20 0,0 0 0 0,1 0 0 16,-1 0 8-16,-4 7-8 0,4-4 8 0,-7-3-8 15,0 0 19-15,7 0-1 0,-7 0 0 0,0 0-589 16,4 0-117-16</inkml:trace>
    <inkml:trace contextRef="#ctx0" brushRef="#br0" timeOffset="151568.05">12587 4021 1911 0,'11'-9'84'0,"-1"6"19"15,1-4-83-15,3 4-20 0,0 3 0 0,0-6 0 0,0 6 0 0,0-3-8 16,-14 3 0-16,11-6 0 0,0 6 8 0,-11 0 0 16,0 0 0-16,0 0 0 0,0 0-12 0,0 0-1 15,0 0 0-15,0 0-537 16,0-10-107-16</inkml:trace>
    <inkml:trace contextRef="#ctx0" brushRef="#br0" timeOffset="152427.2226">13240 4002 403 0,'0'0'17'0,"7"-3"5"0,0-6-22 0,0 3 0 16,0-4 0-16,0 4 0 0,-3 6 261 0,-4 0 48 15,10 0 10-15,-10 0 1 0,7 0-187 0,-7 0-37 16,7 6-8-16,-3 4-2 0,-1-1-28 0,-3 7-6 16,0 2 0-16,-3 1-1 0,-4 6-21 0,0-3-4 15,-4 3-1-15,1 0 0 0,-5 1-25 0,-2-5 0 16,-1 5 0-16,4 2 0 16,-4-3-68-16,1 3-15 0,-4-3-3 0,-4 3-1 0</inkml:trace>
    <inkml:trace contextRef="#ctx0" brushRef="#br0" timeOffset="153661.3069">13988 3858 1400 0,'0'0'31'0,"0"0"6"0,3-9 2 0,4-1 0 0,-3 4-31 0,3-7-8 0,3-2 0 0,1 5 0 15,0-5 54-15,3-4 10 0,0 3 1 0,3 4 1 16,1-4-18-16,0 3-3 0,-1-2-1 0,1-1 0 16,3 7-5-16,-7-1-2 0,4-9 0 0,0 13 0 15,-8-3-24-15,4 6-5 0,0-4 0 0,-3 4-8 16,0-3 0-16,-4 6-12 0,0 0 0 0,0 9 0 16,-4 1 12-16,1-1 16 0,3 7-3 0,-7 9-1 15,0 3 7-15,-7 7 1 0,3 2 0 0,-3-2 0 0,-3 12-20 16,-1-6 0-16,0-4 0 0,1-9 0 0,3 7 0 0,-4-7 0 15,-3 4 0-15,7-11 0 0,0 5 8 0,3-8 0 16,-3-2 1-16,0 3 0 0,4 0 38 0,-1-10 7 16,1 0 2-16,3-9 0 0,0 0-30 0,0 0-6 15,0 0 0-15,0 0-1 0,0 0 18 0,3-9 4 16,8 0 1-16,3-10 0 0,4 3-25 0,-1-3-5 16,8-6 0-16,0 3-1 0,-1-9 3 0,5 3 1 15,-1-10 0-15,4 4 0 0,-4-1 0 0,3-9 0 16,1-3 0-16,4-6 0 0,-1 6-15 0,0-3 9 15,0 3-9-15,4-4 8 0,-4 4-8 0,1 10-14 16,-1-4 3-16,-7 10 1 0,0 6 2 0,-3 0 0 16,0-1 0-16,-8 14 0 15,-2 2-39-15,-5 1-7 0,-3 3-2 0,-7 6 0 16,0 0-176-16,0 0-35 0,0 0-7 0,-3 19-2 0</inkml:trace>
    <inkml:trace contextRef="#ctx0" brushRef="#br0" timeOffset="154629.8345">14813 4231 1407 0,'0'0'62'0,"0"0"14"0,0 0-61 0,0 0-15 16,0 0 0-16,0 0 0 0,0 0 54 0,11 0 8 15,-4-6 2-15,3 6 0 0,-3-3 12 0,0-3 4 0,8-4 0 0,-1 1 0 16,0-1-36-16,3-5-6 0,-2 5-2 0,6-5 0 15,-4-4-20-15,5 6-4 0,-5-9 0 0,4 3-1 16,-3 7-2-16,3-10 0 0,-3 3 0 0,-1 7 0 16,-2-4-9-16,-1-3 0 0,0 3 9 0,-4-2-9 15,1-1 8-15,-4 3-8 0,0 4 8 0,0-4-8 16,-7-3 0-16,4 10 0 0,-4-7 0 0,0 7 0 16,3-1 0-16,-3 1 11 0,0 3-1 0,-3 2 0 15,3-2 10-15,0 6 1 0,0 0 1 0,-7-3 0 16,0 6-22-16,3-3 0 0,-7 0 0 0,4 6 0 15,0-2 0-15,0 2-10 0,0 3 10 0,-3 1 0 0,-1-1 0 0,0 10 16 16,1-3-2-16,-1 9 0 0,-3-3 1 0,4 3 0 16,-5 3 0-16,5 3 0 0,-4 1 7 0,3 2 2 15,-3 1 0-15,3-1 0 0,1 1 4 0,-1-4 0 16,1 3 1-16,3 1 0 0,0-7-7 0,-4-3-2 16,0 3 0-16,4-2 0 0,4-8 10 0,-4 7 2 15,3-12 0-15,-3 3 0 0,4-1-20 0,-4-5-3 16,3-1-1-16,4-6 0 0,-3 7-8 0,3-10 0 15,0 0 0-15,0 0 8 0,-7 6 0 0,7-6 0 16,0 0 0-16,0 0 0 0,0 0-8 0,0 0 0 16,0 0 0-16,0 0 8 0,0 0-8 0,0 0 0 15,0 0 0-15,0 0 0 0,0 0 0 0,0 0 0 16,0 0 0-16,0 0 0 0,0 0 0 0,0 0 0 16,0 0 0-16,0 0 0 0,0-6 0 0,3-4 0 0,-3 1 0 15,7-1 0-15,0-8 0 0,4 8 0 0,-4-5 0 0,7-4 0 16,-3-6 0-16,3 6-17 0,0-9 4 0,7 3 1 31,-3-4-15-31,-1 4-2 0,4-6-1 0,1 6 0 0,-5 0 13 0,4 6 2 0,0 3 1 0,1 4 0 16,-8-4 14-16,3 7-9 0,-2 2 9 0,-1 4-8 15,0 3 8-15,-4 0 0 0,-3 0-9 0,0 0 9 16,-7 0 0-16,4 10-9 0,-4-1 9 0,0 7 0 16,0-4 0-16,-7 4 0 0,3 0 0 0,-3 2 0 15,0 1 0-15,0 0 0 0,-3 0 0 0,3 0 0 16,0-4 12-16,3 4-4 0,-7-3-8 0,4-7 12 15,4 7 16-15,-4-4 4 0,3-5 0 0,4 2 0 0,-3-6-32 16,3-3 0-16,0 0 0 0,-4 10 0 0,4-10-12 0,0 0-1 16,0 0-1-16,0 0 0 15,0 0-147-15,0 0-30 0,0 0-5 0</inkml:trace>
    <inkml:trace contextRef="#ctx0" brushRef="#br0" timeOffset="155782.4104">16048 3344 1141 0,'0'0'50'0,"0"0"11"16,0-10-49-16,0 7-12 0,0-3 0 0,0 6 0 0,0-9 97 0,0 9 17 15,0-4 3-15,0 4 1 0,0 0-43 0,0 0-9 16,0 0-2-16,0 0 0 0,0 0-25 0,0 0-6 16,0 0-1-16,7 4 0 0,-7-4 7 0,11 6 1 15,-4 3 0-15,3 1 0 0,-3 5-12 0,4-2-3 16,-4 3 0-16,3-4 0 0,1 4 7 0,0 3 0 15,3-1 1-15,0 4 0 0,0-3-9 0,4 0-3 16,3-3 0-16,0 6 0 0,-3-4-1 0,3 4 0 16,0-3 0-16,0-6 0 0,0 9 1 0,0-3 0 15,1-7 0-15,-1 4 0 0,0 3-10 0,-4-10-3 0,1 7 0 0,0-7 0 0,-1 0 13 0,-2 1 3 16,-1-1 0-16,3 1 0 0,-6-1-24 0,3 1 0 16,-3-4 0-16,-1 3 0 0,1-9 30 0,-1 10 2 15,-3-10 0-15,4 9 0 0,-4-9-32 0,4 9 0 16,-4-9 0-16,0 10 0 0,0-10 0 0,0 6 0 15,-4-3 0-15,4 4 0 0,-7-7 0 0,4 9 0 16,-4-9 0-16,3 6 0 0,1-3 0 0,-4-3 0 0,0 0 0 16,0 0 0-16,0 0 20 0,3 10-1 15,-3-10-1-15,0 0 0 0,0 0-3 0,0 0-1 16,0 6 0-16,0-6 0 0,0 0 14 0,0 0 4 0,0 0 0 0,-7 3 0 16,7-3-32-16,-3 10 0 0,-4-4 0 0,0 3 0 15,0-3 12-15,0-2-3 0,-4 5-1 0,-3 0 0 16,-4 1-8-16,1-4 0 0,-4 10 0 0,-8-4 0 15,1-2 0-15,-4 5 0 0,1-5 0 0,-5 9 0 16,1-4-32-16,0-2-9 0,3 3-2 16,0-7 0-16,1 10-85 0,2 0-18 0,-2-4-3 15,6 4-597-15,-3-10-119 0</inkml:trace>
    <inkml:trace contextRef="#ctx0" brushRef="#br0" timeOffset="157944.6298">17872 3868 1450 0,'0'0'64'0,"0"0"14"0,0 0-62 0,7 0-16 16,3 0 0-16,-3 0 0 0,-7 0 27 0,7 9 2 16,4-9 1-16,-7 9 0 0,-4-9 27 0,0 0 6 15,3 7 1-15,-3-7 0 0,0 0-29 0,0 0-6 16,0 0-1-16,0 0 0 0,0 0-10 0,-3 3-2 0,3-3-1 0,-4 9 0 16,4-9 4-16,-11 0 1 15,11 0 0-15,-3 0 0 0,-8 6 5 0,11-6 2 16,0 0 0-16,0 0 0 0,0 0 9 0,0 0 3 0,-3-9 0 0,-1 3 0 15,4-4-11-15,0 1-3 0,0 0 0 0,4-1 0 16,3 4-8-16,-4-4-1 0,1 7-1 0,-1-3 0 16,-3 6-6-16,8-3-1 0,-1-3 0 0,-7 6 0 15,0 0 5-15,7 0 1 0,0 0 0 0,-7 0 0 16,0 0-14-16,0 0-12 0,7 0 3 0,-7 0 0 16,0 0-7-16,0 9 0 0,3 0-1 0,4 1 0 15,-7-4-160-15,0 4-32 0,0-1-7 0,-7 0 0 16</inkml:trace>
    <inkml:trace contextRef="#ctx0" brushRef="#br0" timeOffset="172220.1996">4163 6386 345 0,'0'0'31'0,"0"0"-31"16,0-4 0-16,0-2 0 0,-4-3 141 0,4 6 23 15,0-4 4-15,0-2 0 0,0 3-44 0,0-4-8 16,-3 1-3-16,3 6 0 0,0 3-35 0,0 0-7 0,0 0-2 0,0 0 0 16,0 0-7-16,0 0-2 0,0 0 0 0,0 0 0 15,0 0-28-15,0 0-7 0,3 3-1 0,1 13 0 16,3 2 6-16,3 1 1 0,-3 9 0 0,11 4 0 15,-7-4-15-15,-1 0-4 0,4 0 0 0,4 7 0 16,0-7 4-16,-11 3 1 0,3-9 0 0,1 4 0 16,-4 2 2-16,0-6 0 0,0 0 0 0,-3-4 0 15,3-2 1-15,-7 3 1 0,0-10 0 0,0 1 0 16,0-4-6-16,0 3-2 0,0-9 0 0,0 0 0 16,3 7-5-16,-3-7-8 0,0 0 11 0,0 0-11 15,0 0 16-15,4-7-4 0,3-8-1 0,-4 5 0 16,4-8-1-16,-3-1 0 0,3 3 0 0,-4-6 0 0,1-3-10 0,3 0 0 15,-3 0 0-15,3 3 0 0,-4-3 0 0,1 0-17 16,-1 6 4-16,4 0 1 0,0 0 12 0,4 4 15 16,-4 5-3-16,0 1-1 0,4-1-11 0,-8 10-11 15,4 0 3-15,7 10 0 0,-7-1 8 0,4 1-10 16,-1 5 10-16,5 4-10 0,-8 0 10 0,3 0 0 16,-3-4 0-16,4 4-8 0,-1 0 8 0,-2-3 0 15,-1 3 0-15,-4-10 0 0,4 7 0 0,0-13 0 16,-7 6 0-16,4-3 0 0,-1 4 0 0,-3-10 9 15,0 0-9-15,0 0 0 0,0 0 11 0,7 0-11 16,-7 0 10-16,11 0-10 0,0 0 11 0,-4-10-11 16,3 10 12-16,-3-9-12 0,4 0 14 0,3-1-4 15,-7-5-1-15,4-4 0 0,-1 3 8 0,1-3 2 16,-4-9 0-16,7 9 0 0,-11-12-19 0,4 9 10 16,4-6-10-16,-4-4 8 0,4 4 0 0,-1 3-8 0,1-3 12 15,-1 3-4-15,1-4-21 0,3 11-5 0,-3-1-1 0,3 0 0 31,3 3-181-31,1 1-37 0,17 2-7 0,-10 7-2 0</inkml:trace>
    <inkml:trace contextRef="#ctx0" brushRef="#br0" timeOffset="172595.1371">5073 6743 1148 0,'0'0'25'0,"0"0"6"0,0 0 1 0,0 0 0 16,0 0-32-16,11-3 0 0,-4 3 0 0,7-6 0 0,-7-4 65 0,3 1 7 16,1-1 2-16,0-5 0 0,3-4-10 0,3 0-1 15,1 0-1-15,-4-6 0 0,4-3-8 0,-1 0-2 16,-3-4 0-16,0 4 0 0,1-6-16 0,-5 5-3 16,-3-5-1-16,0 6 0 0,0 9-6 0,-3-6-2 15,-4 0 0-15,0 12 0 0,-4-2 8 0,4 5 2 16,-3 1 0-16,-1 6 0 0,-3-4-9 0,0 1-1 15,0 6-1-15,-3 6 0 0,2 4-7 0,-2-1-2 16,-4 10 0-16,3-3 0 0,1 2-5 0,-8 1-1 16,0 6 0-16,-3 0 0 0,4 4-8 0,-1-1 10 15,0 6-10-15,1-5 10 0,3-1-10 0,3 3 0 16,0-9 0-16,1 3 8 0,6 3 0 0,4-2-8 16,4-8 12-16,-1 7-4 0,8 0 1 0,3-3 0 15,0 4 0-15,4-8 0 0,3 1-9 0,0 3 0 0,0-3 0 0,4-7 0 31,0-5-127-31,6 2-30 0,-2-9-7 0</inkml:trace>
    <inkml:trace contextRef="#ctx0" brushRef="#br0" timeOffset="173876.0546">7183 6323 1105 0,'3'-10'48'0,"-3"1"12"0,4 3-48 0,-1 3-12 0,-3-7 0 0,0 1 0 16,4-1 104-16,-8 1 20 0,4-7 3 0,-3 10 1 16,3-3-47-16,-4-1-9 0,1 1-1 0,-4-1-1 15,-1 1-44-15,5 3-9 0,-4-4-1 0,0 10-1 16,0-3-3-16,-4-3-1 0,4 6 0 0,-7 6 0 15,-4-3 1-15,4-3 0 0,0 10 0 0,-3 2 0 0,2 1-1 0,1-4 0 16,-3 7 0-16,3 3 0 0,-4 0-11 0,4-1 12 16,3-2-12-16,1 3 12 0,-1-10-12 0,4 7 0 15,0-7 0-15,7 1 8 0,0-1-8 0,0-9 0 16,0 0 0-16,0 0-11 0,7 10 11 0,4-10 0 16,-1-4 8-16,4-2-8 0,-3 6 0 0,6-9-8 15,1-1 0-15,0 4 0 0,3-3 8 0,0 6 0 16,0-4 0-16,4 4-8 0,-4 3 8 0,4 0 14 15,-4 3-3-15,0 4-1 0,0-4-10 0,0 3 0 16,-3 3 0-16,0 7 0 0,-8-3 0 0,-3 5 0 16,4-2 0-16,-7 9 0 0,-4-6 0 0,-4 6 8 15,-3-3-8-15,0 3 0 0,-7-6 15 0,-4 6-3 16,-3 3 0-16,0-9 0 0,0 0-3 0,-1 6-1 16,-2-6 0-16,-4 3 0 0,-1-4-8 0,1-5 0 15,3 3 0-15,-3-7 8 0,0 7-8 0,3-7 0 0,1 1 0 0,6-7 0 16,0 3 0-16,8-6 0 0,-1 0 0 0,4 0 0 15,0 0 0-15,7 0 0 0,0 0 0 0,0 0 0 16,0 0 0-16,7-6 0 0,4 6-11 0,-1-10 11 16,4 7 0-16,4-3 0 0,3-3 0 0,4-7 0 15,0 6 0-15,6-2 0 0,1-4 0 0,0 4 0 16,0-4 0-16,3 0 0 0,4-2 0 0,-1-1 11 16,1 3-11-16,-3-3 0 0,-1 7 0 0,0-10 0 15,0 3 0-15,1 0 8 0,-5 0-8 0,1-6 8 16,0-3 0-16,0 9-8 0,-8-6 12 0,1 6-4 15,0 0 0-15,-8 1 0 0,-3-4 0 0,1 9 0 0,-1-3 11 16,-7 7 1-16,-4-7 1 0,1 7 0 0,-4 9-21 0,3-9 0 16,-3 9 0-16,0 0 0 0,-7 0 11 0,0-4-3 15,7 4 0-15,0 0 0 0,-7 13-8 0,0-4 0 16,-3 1 0-16,-1 5 0 0,-3 4 10 0,3 6-10 16,-3 4 12-16,0-4-12 0,7 3 9 0,-4 6-9 15,4-5 0-15,0-1 9 0,0 3-9 0,4-3 0 16,3-3 0-16,-4-3 8 0,8 4-8 0,-4-8 0 15,7-2 9-15,-4 0-9 0,4-4 10 0,0-2-2 16,4-1-8-16,0-9 12 0,3 6-12 0,3-3 0 16,1-12 0-16,0 6 0 0,6-7 30 0,-3 1 0 15,8-7 0-15,-1 1 0 0,0-4-17 0,4-9-3 16,0-1-1-16,-4-5 0 0,4-1-9 0,-1-8 0 0,1-4 0 0,0-7 0 16,3-5 15-16,-7 5-3 15,4-8 0-15,-4-1 0 0,-7 6-12 0,4-5 11 0,0-1-11 0,0 10 10 16,-8 3-10-16,4 3 12 0,-3 3-12 0,-4 0 12 15,-3 9-12-15,3 7 0 0,-4-6 0 0,-3 15 0 16,0 0 0-16,-3 3 0 0,-4 7 0 0,4 6 0 16,-4 3 0-16,0 0 0 0,-4 3 0 0,0 12 0 15,-3 11 0-15,4 2-11 0,-4 0 11 0,0 16-8 16,0 0 8-16,0 3 0 0,3 3 0 0,-3 3 0 16,0-6 0-16,3-3 9 0,1 10-1 0,-1-7-8 15,1-3 8-15,-1-1-8 0,-3 1 0 0,4-6 0 16,3 6 0-16,0-10 0 0,0 1 0 0,0-7 0 15,0 0-21-15,0-3-2 0,0-6 0 0,0-3 0 16,0-4-167-16,3-2-34 0,-3-4-6 0,0-6-2 0</inkml:trace>
    <inkml:trace contextRef="#ctx0" brushRef="#br0" timeOffset="174063.513">7973 6091 1094 0,'-4'-10'48'0,"4"10"11"0,0-9-47 0,0 0-12 16,0 2 0-16,4-2 0 0,3 6 96 0,0-4 16 15,3 4 4-15,5-3 1 0,2-3-58 0,4-1-12 16,4 4-3-16,7 3 0 0,-4-3-34 0,7 6-10 16,-3-4 0-16,3-2 0 0,-3 12-11 0,3-6-6 15,-6 0-2-15</inkml:trace>
    <inkml:trace contextRef="#ctx0" brushRef="#br0" timeOffset="176334.1183">5362 8314 921 0,'0'0'82'0,"0"0"-66"16,0-3-16-16,-3-3 0 0,-1-4 68 0,4 10 9 16,0 0 3-16,0 0 0 0,0 0-22 0,0 0-4 15,0 0-1-15,0-3 0 0,0-6-9 0,-3 2-1 16,3-2-1-16,0 0 0 0,0 2 18 0,0-2 4 16,0 0 1-16,0 5 0 0,0-2-27 0,0 6-6 15,0-9 0-15,0 9-1 0,0-10 1 0,0 10 0 16,0 0 0-16,0 0 0 0,3-6-7 0,-3 6-1 15,0-9 0-15,4 6 0 0,-1-4-12 0,1 4-4 16,-4-3 0-16,7-4 0 0,-4 7 4 0,1-3 1 16,-1-3 0-16,1 2 0 0,-1-2 3 0,5 0 1 0,-1 5 0 0,-4-5 0 15,1-7-4-15,-1 10-1 0,1-3 0 0,-1-1 0 16,1 1-12-16,3 6 11 0,-4-7-11 0,1 4 10 16,-1-3-10-16,4 2 0 0,-3 4 0 0,-1-3 0 15,5-4 0-15,-8 10 0 0,7-9 0 0,-4 6 0 16,4-3 0-16,-7 6 0 0,0 0-9 0,0 0 9 15,0 0 0-15,0 0 0 0,7 0 0 0,-7 0 0 16,0 0 0-16,0 0 0 0,11 6 0 0,-4-3 0 16,-7-3 0-16,7 9 0 0,3 1 0 0,-2-1 0 15,2-2 0-15,1 8 0 0,-4-2 0 0,3-4 0 16,4 7 0-16,-6-4 0 0,2 4 0 0,1 3 0 16,3-3 9-16,-4-1-9 0,1-2 8 0,0 6-8 0,-1-4 16 15,4 4-3-15,0 0 0 0,-3-3 0 0,0 2 1 0,-1 1 0 16,4-3 0-16,0 3 0 0,0 0 5 0,1 6 1 15,2 0 0-15,-3-6 0 0,0-1 1 0,-3 1 1 32,3 0 0-32,0-3 0 0,0 2-10 0,0-2-1 15,-3-3-1-15,0-4 0 0,-1 7-10 0,-3-7 12 0,4 1-12 16,-4-1 12-16,0-3-12 0,0-3 12 0,4 4-12 0,-11-7 12 16,0 0-12-16,10 0 0 0,-3 3 9 0,-7-3-9 15,0 0 0-15,0 0-16 0,7 0 2 0,4 6 1 31,-11-6-96-31,0 0-19 0,0 0-4 0,0 0-559 0,0 0-111 0</inkml:trace>
    <inkml:trace contextRef="#ctx0" brushRef="#br0" timeOffset="176724.6554">6174 7884 748 0,'0'0'67'0,"0"-9"-54"16,3 0-13-16,-3-1 0 0,0 10 108 0,0 0 18 15,0 0 4-15,0 0 1 0,0 0-22 0,0 0-4 16,0 0-1-16,0 0 0 0,-10 3-32 0,-1 4-6 15,-3 2-2-15,0 10 0 0,3-3-7 0,-6 2-1 16,-1 11-1-16,-7 5 0 0,4 4-19 0,-4 6-3 16,-3-4-1-16,0 4 0 0,3-3-14 0,4 3-3 15,-4 6-1-15,4-3 0 0,0-3-6 0,0 3 0 16,0-3-8-16,-1-3 12 0,5-4-12 0,-4 1 8 0,3-3-8 0,-3-1 0 16,3-6 8-16,1-3-8 0,3-6 0 0,-1 0 0 15,5 0-13-15,-1-4-9 0,4-5-2 0,4-1 0 31,-1 1-140-31,4-4-28 0,0-6-5 0,0 0-2 0</inkml:trace>
    <inkml:trace contextRef="#ctx0" brushRef="#br0" timeOffset="179989.5381">6512 8587 230 0,'0'0'20'0,"0"0"-20"16,0 0 0-16,4-6 0 0,-4 6 132 0,0-10 23 15,0 1 4-15,0 9 1 0,-4-6-56 0,4 2-12 16,0-2-1-16,0 6-1 0,0-9-7 0,0 9-2 16,-3-3 0-16,3-7 0 0,0 1-10 0,0-1-3 15,0 4 0-15,3-3 0 0,1 2-16 0,-4 7-4 16,0 0-1-16,3-3 0 0,1-6-23 0,3 3-4 16,0 2 0-16,0-2-1 0,0-3-19 0,0 3 0 15,0 2 0-15,4-2 0 0,-1 6 0 0,-3-3 0 16,4-3 0-16,0 6 0 0,-1-10 0 0,4 10 0 15,-3-3 8-15,-1-3-8 0,5 3 11 0,-5-4-2 0,1 4 0 0,3-3 0 16,-4 6 2-16,1 0 0 0,0 0 0 16,-4 0 0-16,3 0 0 0,1 6 0 0,-11-6 0 0,10 3 0 15,-6 7-11-15,3-4-11 0,-3-3 3 0,-4 7 0 16,0 5 8-16,-4 4 0 0,-3-3 8 0,0 3-8 16,-4-1 0-16,1 8 0 0,-4-8 0 0,-4 11 8 15,0-4-8-15,1 0 0 0,-1-3 0 0,0-3 8 16,8 6 1-16,-4-7 1 0,-4 4 0 0,4 0 0 15,0-3-10-15,0 3 0 0,3-9 0 0,-3 5 0 16,3-8 0-16,-3 6 13 0,7-7 0 0,0 7 0 16,-3-13 7-16,3 6 2 0,0 1 0 0,-1 2 0 15,5-9 5-15,-1 7 1 0,-3-1 0 0,4 1 0 16,3-10-8-16,0 0 0 0,0 6-1 0,0-6 0 16,3 9-7-16,-3-9-2 0,0 6 0 0,0-6 0 0,11 4-10 0,-4-4 0 15,4 6 9-15,3-3-9 0,-4-3 8 0,4 6-8 16,4-12 10-16,3 6-10 0,-7-3 0 0,7-3-12 15,1 6 1-15,-1-10 0 16,0 4-65-16,4 3-12 0,-1 3-4 0</inkml:trace>
    <inkml:trace contextRef="#ctx0" brushRef="#br0" timeOffset="180767.0373">7355 8455 633 0,'0'0'56'0,"0"0"-44"16,-3-3-12-16,-1-3 0 0,4 6 168 0,0 0 32 15,0 0 7-15,-3-10 1 0,3 10-121 0,0-6-24 16,3 3-5-16,-3 3-1 0,0 0-19 0,0 0-4 15,0 0-1-15,7 0 0 0,0-6-1 0,4 6-1 16,-4 0 0-16,0 6 0 0,4-3-2 0,-4 3 0 0,3-6 0 0,-3 10 0 16,4-10-1-16,-4 0 0 0,0 6 0 0,4-3 0 15,-1-3-12-15,1 6-2 0,3-2-1 0,0-4 0 16,-3-4 9-16,3-2 2 0,0 6 0 0,4-3 0 16,-4-3 2-16,7 6 1 0,-4-10 0 0,5 10 0 15,-5-6-27-15,1 3 0 0,3-3 8 0,0 6-8 16,-3 0 0-16,3 0-9 0,-7-3 9 0,0-4-13 15,4 14 13-15,-4-7 0 0,0 0 0 0,-3 0 0 16,3 0 0-16,-4 0-16 0,1-7 5 0,0 14 1 16,-1-7-141-16,-3 3-28 0</inkml:trace>
    <inkml:trace contextRef="#ctx0" brushRef="#br0" timeOffset="181433.6706">8622 8151 1036 0,'0'0'46'0,"0"-6"10"0,-4-4-45 0,4 1-11 16,4 0 0-16,-4-10 0 0,0 9 155 0,3-9 29 15,4 4 5-15,1-10 2 0,-1 6-87 0,0 0-16 16,0-6-4-16,3 6-1 0,1 0-56 0,3 1-11 16,-3-1-3-16,3 3 0 0,3-3 6 0,-6 4 1 15,-1 2 0-15,1-3 0 16,0 13 15-16,-1-3 3 0,1 0 1 0,-4 6 0 0,3 0-25 0,-3 6-5 16,8 3-1-16,-5 1 0 0,1 9 4 0,3 6 0 15,0-7 0-15,0 8 0 0,4 2 6 0,-1 6 2 16,-2-6 0-16,-1 7 0 0,7-7 4 0,-7 7 2 15,4-7 0-15,-4 3 0 0,3-2-8 0,1-1-2 16,0 0 0-16,-4 3 0 0,-4-9-16 0,4 3 10 16,0 0-10-16,-3-6 8 0,-7 0-8 0,-1 0 12 15,4 0-12-15,-3-4 12 0,3-5-28 0,-7-1-6 16,0 7-1-16,0-7 0 16,0 1-199-16,0-1-40 0</inkml:trace>
    <inkml:trace contextRef="#ctx0" brushRef="#br0" timeOffset="181714.8539">9437 7725 1612 0,'0'-10'72'0,"0"10"14"0,-4-9-69 0,-3 6-17 0,7 3 0 0,0 0 0 15,0 0 77-15,0 0 12 0,0 0 3 0,-7 3 0 16,0 6-46-16,-7 1-9 0,0 8-1 0,-4 7-1 16,1 4-3-16,-5 5 0 0,1 7 0 0,-7 0 0 15,-7 3 0-15,3-1-1 0,4 1 0 0,-4 0 0 16,0-6-8-16,1 3-2 0,6-10 0 0,-3 4 0 0,-1 5-6 16,5-8-2-16,-1 2 0 0,0 4 0 0,1-7-13 0,-1-3-12 15,4 1 3-15,-4-1 0 16,4 3-128-16,0-9-26 0,0 3-5 0</inkml:trace>
    <inkml:trace contextRef="#ctx0" brushRef="#br0" timeOffset="182105.3881">9708 8430 1382 0,'0'0'61'0,"0"0"13"0,4-9-59 0,0 6-15 0,-4-7 0 0,7 4 0 16,-4-4 107-16,4 10 18 0,-3-9 4 0,-4 9 1 16,7 0-27-16,-7 0-6 0,7 0-1 0,0 6 0 15,3-3-36-15,-6 7-8 0,-1-1-2 0,5 7 0 16,2 3-6-16,-3 9-2 0,0 3 0 0,-3 1 0 16,-1 2-19-16,1-6-4 0,-4 7-1 0,3-1 0 0,-3-5 14 0,4-1 2 15,-8 3 1-15,4-3 0 0,0 1-35 0,0-4-12 16,-3 3 0-16,-1-9 0 15,1-10-65-15,-1 7-13 0,1 0-2 0,-4-13-645 16,7-3-129-16</inkml:trace>
    <inkml:trace contextRef="#ctx0" brushRef="#br0" timeOffset="182917.6957">11758 7420 1771 0,'0'0'78'0,"4"-3"17"0,-4-3-76 0,3-3-19 16,-3 9 0-16,4-7 0 0,-4 7 28 0,7-3 3 15,-4 3 0-15,-3 0 0 0,0 0 3 0,0 0 1 16,0 0 0-16,0 0 0 0,0 0-6 0,0 0-1 16,0 0 0-16,0 0 0 0,4 3-16 0,-4 10-3 15,-4-4-1-15,-3 4 0 0,0-4 0 0,-3 7-8 16,-1 0 12-16,-3-4-4 0,0 7-8 0,0-10 10 15,0 7-10-15,-4-7 10 0,0 7-10 0,4-7 0 16,4 1 0-16,2-1 8 0,-6 1 9 0,4-1 2 16,-1-3 0-16,4-2 0 0,7-4-19 0,-7 9 0 15,-7-9 0-15,3 6 0 0,11-6 0 0,0 0 0 0,-10 10 0 0,3-4 0 16,0-3 0-16,7-3 0 0,-7 6 0 0,-7-3 0 16,-1 4 0-16,5-4 0 0,10-3 0 0,0 0 0 15,-14 6 0-15,3-3 0 0,11-3 0 0,0 0 0 16,0 0 8-16,0 0-8 0,0 0 9 0,4 7-9 15,3-4 8-15,-4 3-8 0,-3-6 0 0,4 9 9 16,10 1-9-16,-3-10 8 0,-11 0-8 0,3 9 8 16,8-3 2-16,-1-2 0 0,4 2 0 0,-3-3 0 15,-4 3-2-15,7-3 0 0,7 4 0 0,0 2 0 16,-3-9 15-16,3 9 2 0,4-9 1 0,0 10 0 16,-1-4-10-16,1 4-1 0,-4-1-1 0,4 0 0 15,0-2-14-15,-4-4 9 0,-4 6-9 0,4 1 8 0,1-4-8 0,-1-3 10 16,-4 3-10-16,1-3 10 0,0 4-10 0,-4 2 0 15,-4 0 0-15,1-2 0 0,0-4 0 0,-1-3 0 16,-3 6-14-16,0-3 5 16,-3 4-59-16,-4-7-12 0,3 3-3 0,-3 9 0 15,4-9-146-15,-4-3-30 0,-11 16-5 16,1-3-456-16</inkml:trace>
    <inkml:trace contextRef="#ctx0" brushRef="#br0" timeOffset="183198.8823">11508 8104 979 0,'-4'0'87'0,"4"0"-70"0,-7 3-17 0,7-3 0 16,0 0 105-16,0 0 18 0,-7 0 3 0,7 0 1 15,11 6-54-15,-11-6-10 0,0 0-3 0,0 0 0 16,0 0 5-16,10 4 1 0,1-4 0 0,-11 0 0 16,0 0-3-16,7 6-1 0,14-3 0 0,-7 3 0 15,0-3-10-15,0 4-3 0,7-4 0 0,1 3 0 16,-5 0-24-16,4-3-5 0,-3 7 0 0,0-10-1 16,6 9-19-16,-2-2 0 0,-5-4 0 0,1 3 0 15,3-3-96-15,0-3-22 0,-3 6-5 0</inkml:trace>
    <inkml:trace contextRef="#ctx0" brushRef="#br0" timeOffset="184089.2947">13261 7223 1494 0,'0'0'32'0,"3"-6"8"0,1-7 0 0,3-3 3 0,0 7-35 0,0-10-8 16,-3 3 0-16,3 4 0 0,0-4 92 0,3 1 16 15,-3 5 3-15,0-2 1 0,1 2-42 0,-5 1-8 16,1 2-2-16,-4 7 0 0,0 0-35 0,0 0-7 15,0 0-2-15,7 10 0 0,-4 9 7 0,1 0 1 16,-4 12 0-16,0-3 0 0,-4 16-10 0,4-6-2 16,-3 12 0-16,3-3 0 0,-4 0 6 0,4-3 1 15,0 0 0-15,-3-7 0 0,3-2-5 0,3-7-1 16,-3 3 0-16,4-9 0 0,-1 3-3 0,1-6-1 16,3-9 0-16,-4 5 0 0,4-8 6 0,0-4 1 0,0 3 0 0,4-6 0 15,-4-6-16-15,4-4 9 0,3 1-9 0,-4 0 8 16,4-7 1-16,1-3 0 0,-1-6 0 0,3-3 0 15,-3-1-9-15,1-5 0 0,2-1 0 0,1-2 0 16,-1 9 0-16,1-7 0 0,-4 1 0 0,0 5 0 16,0 4 0-16,1 7 0 0,-1 2 0 0,0 6 0 15,0 7 0-15,-4 6-12 0,5 4 4 0,-8 5 8 16,0 13 0-16,0 0 0 0,-4 4 0 0,4 5 0 16,-3 10 0-16,3-6 0 0,-4-4 0 0,5 1 0 15,-1-7 0-15,0 0 0 0,-4-3 0 0,8-6 0 16,-4 0 0-16,0-10 0 0,3 7 0 0,-3-13 0 15,1 3 17-15,2 1 5 0,1-7 1 0,-1-7 0 16,-3 1 14-16,4 3 3 0,0-6 1 0,3-7 0 0,0 3-13 0,0-12-4 16,0 6 0-16,0-12 0 0,4 3-8 0,-1 0-1 15,1-7-1-15,0-3 0 0,-1 4-14 0,4-10 0 16,1 6 8-16,-1 1-8 0,-4-4 12 0,1 7 0 16,3 2 0-16,0-2 0 15,-3-7-35-15,0 10-7 0,-1-4-2 0,-3 10 0 16,1 0 0-16,-5 6-1 0,-3 0 0 0,0 10-787 15,-3-1-156-15</inkml:trace>
    <inkml:trace contextRef="#ctx0" brushRef="#br0" timeOffset="184511.0703">15018 6520 1407 0,'3'-9'31'0,"1"6"6"0,3-7 2 0,-4 4 1 15,-3 6-32-15,4-9-8 0,-1 9 0 0,-3 0 0 16,0 0 88-16,0 0 16 0,0 0 3 0,0 0 1 0,-3 6-36 0,-1 3-6 16,-3 4-2-16,0 3 0 0,0 2-32 0,-3 1-6 15,-1 6-2-15,0 13 0 0,-3-3 29 0,0 8 6 16,-3 4 1-16,3 7 0 0,-4 8 3 0,4-8 1 16,0 5 0-16,0-2 0 0,-4 2-10 0,7-2-2 15,1-4 0-15,-1 7 0 0,4-4-28 0,4-6-7 16,-4-3-1-16,7 4 0 0,0-4-6 0,0-10-2 15,0 7 0-15,0-9 0 0,7 2-8 0,-4-2 0 16,1-1 0-16,3-6 0 16,0 1-116-16,3-4-26 0,-3-6-5 0,7-10-964 0</inkml:trace>
    <inkml:trace contextRef="#ctx0" brushRef="#br0" timeOffset="185667.0477">15692 7213 518 0,'0'0'23'0,"-4"-6"5"0,-3 6-28 0,0-3 0 16,3-3 0-16,-3 3 0 0,0-4 134 0,4 4 22 0,-4-3 4 0,3-3 0 15,-3 2-51-15,7-2-10 0,-3-1-3 16,3 1 0-16,3 0-16 0,1-7-4 0,-1 3-1 0,4-2 0 16,4-4-24-16,-1-6-5 0,5 6-1 0,2-9 0 15,4 9-3-15,-3-6-1 0,0 6 0 0,-1 0 0 16,4 4-25-16,-3-1-6 0,0 6-1 0,-1 7 0 16,-3-3-9-16,-3 6 0 0,0 6 0 0,-1 4 0 15,-3-1 0-15,0 10 8 0,0 0-8 0,-3 6 8 16,-4 3-8-16,-4 7 0 0,1 2 0 0,-1 7 0 15,-3-3 0-15,0 3 0 0,0 3 0 0,0 0 0 16,0-6 0-16,0-4 8 0,0 1-8 0,3-7 8 16,1-3-8-16,3-2 0 0,0-5 0 0,0-5 0 15,0-6 0-15,3-1 8 0,-3-9-8 0,0 0 8 0,0 0 4 16,7-3 0-16,0-3 0 0,4-1 0 0,-4-2 20 0,4-1 4 16,-1-8 0-16,1-1 1 0,3 0-17 0,-3-6-4 15,6-10-1-15,-3 1 0 0,4 3 3 0,0-10 1 16,3 3 0-16,-4 4 0 0,5-10-5 0,2 6-1 15,1-6 0-15,0 0 0 0,-1 7-1 0,1-1-1 16,0 4 0-16,3-1 0 0,-3 7-11 0,-4 0 0 16,-7 3 0-16,7 0 0 15,0 6-28-15,-3 3-10 0,-4 3-2 0,-3 4-1 16,-1 3-131-16,-3-4-27 0,4 10-5 0,-8 0 0 0</inkml:trace>
    <inkml:trace contextRef="#ctx0" brushRef="#br0" timeOffset="185963.8535">16538 7188 2253 0,'0'0'49'0,"0"0"11"0,0 0 1 0,0 0 3 16,7 7-51-16,0 5-13 0,0-2 0 0,0 5 0 15,1 4 10-15,-1 0-1 0,-4 6 0 0,4-6 0 16,-3 6 3-16,-1-6 0 0,-3 6 0 0,4-6 0 0,-4-1-12 0,0 1 0 16,0-9 0-16,0 5 8 0,0 4-17 0,0-3-4 15,-4-7-1-15,1 1 0 16,-1-1-123-16,-3 0-25 0,0 1-5 0,7-10-1 0</inkml:trace>
    <inkml:trace contextRef="#ctx0" brushRef="#br0" timeOffset="186213.7939">17223 7053 2242 0,'0'0'100'0,"0"0"20"0,3 10-96 0,1-1-24 0,-1 10 0 0,1 0 0 15,-1 6 21-15,1 0 0 0,-4 13 0 0,0-4 0 16,-4 1 21-16,-3 2 4 0,0-2 1 0,-3 2 0 16,-1-2-28-16,-3-1-6 0,0-5-1 0,0-1 0 15,-4-3-12-15,4 3 0 0,-4-3 0 0,-3 0 0 16,3-12-154-16,-3 3-34 15,-21 18-6-15,14-24-2 0</inkml:trace>
    <inkml:trace contextRef="#ctx0" brushRef="#br0" timeOffset="187614.2223">17769 7063 1209 0,'0'-10'108'0,"0"4"-87"16,0 3-21-16,4-6 0 0,-4 2 120 0,7-2 19 15,-3 0 4-15,6-1 1 0,-3-6-78 0,0 7-15 16,4-10-3-16,3 7-1 0,4-10-6 0,-4 9-1 15,3-2 0-15,1-4 0 0,-4 0-12 0,7 0-4 16,-3-3 0-16,-1 10 0 0,1-7-9 0,3 3-3 16,0 0 0-16,-6-2 0 0,-1 8-12 0,-4 7-10 15,1-3 2-15,-4 6 0 0,-7 0 8 0,0 0 16 16,7 9-4-16,-7 1-1 0,0 8 8 0,0 4 1 16,-7 0 1-16,3 3 0 0,-6 4-21 0,3 5 0 15,0 1 0-15,0-1 0 0,0-6 0 0,0 1 0 0,7-4 0 16,-4-7 0-16,4 8 0 0,4-8 0 0,-1-5 0 0,1 3 0 15,-1-7 0-15,1-9 0 0,-1 6 0 0,4-3 0 16,4-3 0-16,-1-3 0 0,1-3 0 0,0 3 0 16,3-7 27-16,0-5 1 0,0 5 0 0,4-5 0 15,-1-4 6-15,1 0 2 0,-1-6 0 0,5-3 0 16,-1-7-5-16,3 1-1 0,1-4 0 0,0-6 0 16,0 10 1-16,-1-4 0 0,1 0 0 0,0-2 0 15,-8 8-23-15,1-2-8 0,7-1 0 0,-1 1 9 16,-3 6-9-16,1 3 0 0,-5-4 0 0,1 11 0 15,-4-8-40-15,-3 11-1 0,-4 5 0 0,0 1-737 16,0 6-147-16</inkml:trace>
    <inkml:trace contextRef="#ctx0" brushRef="#br0" timeOffset="188051.6188">18464 7126 691 0,'0'0'61'0,"0"0"-49"0,0 0-12 0,0 0 0 15,0 0 223-15,0 0 41 0,0 0 9 0,7 0 2 16,0 0-225-16,4 0-50 0,0 0 0 0,-1-4 0 16,4-2-11-16,-3 6 3 0,0 0 0 0,3 0 0 15,0-6 17-15,0 6 4 0,-4-3 1 0,5 3 0 16,-5 0 32-16,1 3 6 0,-4 3 2 0,-7-6 0 16,3 6-3-16,-3-6-1 0,4 4 0 0,-4 5 0 15,-4 7-22-15,1-7-5 0,-4 10-1 0,0-10 0 16,3 10 7-16,-3-3 2 0,0 3 0 0,0-1 0 15,0-2-16-15,0 9-3 0,3-6-1 0,-3-6 0 16,0 2 8-16,4 1 1 0,-1-4 1 0,4-2 0 0,0-4 11 16,0 4 3-16,0-10 0 0,7 9 0 0,0-9-22 0,4 6-4 15,-1-6-1-15,8-6 0 0,0 3-8 0,3-3-11 16,4-4 3-16,-1 1 0 16,4-7-183-16,4-3-36 0,28-18-7 0,-10-4-2 0</inkml:trace>
    <inkml:trace contextRef="#ctx0" brushRef="#br0" timeOffset="188332.8164">19650 6251 1670 0,'14'-10'148'0,"-7"10"-118"16,7 0-30-16,4 0 0 0,-1 7 52 0,1 5 4 0,3 4 0 0,0 3 1 15,0 9 14-15,-3-3 2 0,0 9 1 0,-4-2 0 16,0 2-14-16,-7 7-4 0,-3-3 0 0,-1 9 0 16,1 3-3-16,-4 3-1 0,-4 0 0 0,1 10 0 15,-8 0 7-15,0 0 1 0,1-1 0 0,-4 1 0 16,0 3-36-16,-1 3-6 0,-2-6-2 0,3-1 0 16,0-8-16-16,-4 8 0 0,4-8 0 0,0-10 0 15,0 3-67-15,-4-3-17 0,-3-1-3 0,3-14-691 16,4 5-138-16</inkml:trace>
    <inkml:trace contextRef="#ctx0" brushRef="#br0" timeOffset="192988.2293">5697 10130 1209 0,'-10'-22'108'0,"3"12"-87"15,3 1-21-15,-3 0 0 0,0-1 84 0,0 1 12 16,4-7 2-16,-1 13 1 0,4-13-29 0,0 7-6 16,0-1 0-16,0 1-1 0,7 0-38 0,0-1-7 15,-3-5-2-15,3 5 0 0,0-6 11 0,0 7 1 16,3-4 1-16,1 4 0 0,0 0 4 0,-1-4 1 0,1 10 0 0,3-3 0 15,-7 3-10-15,3-4-1 0,5 7-1 0,-5 7 0 16,4-4-9-16,-3 6-1 0,6 4-1 0,-2-1 0 16,2 7 9-16,4 6 1 0,-3 3 1 0,7 13 0 15,-1-10-6-15,1 10-2 0,-4-3 0 0,0-4 0 16,4 4-4-16,-4-4-1 0,4-5 0 0,-7-4 0 16,-1 3-9-16,1-3 10 0,0 3-10 0,-1-3 10 15,8 4-10-15,-11-4 0 0,4 0 0 0,-1 3 0 16,1-3-38-16,-8-6-3 0,1-7-1 0,-4 4-969 15</inkml:trace>
    <inkml:trace contextRef="#ctx0" brushRef="#br0" timeOffset="193222.5496">6399 9910 1587 0,'0'0'70'0,"-3"0"15"0,-1-9-68 0,1 9-17 16,3 0 0-16,0 0 0 0,0 0 55 0,-7 0 7 15,0 0 2-15,0 6 0 0,0 3-15 0,0 4-2 16,-8 3-1-16,5 3 0 0,-4 6 14 0,-7 3 4 16,-1 6 0-16,1 4 0 0,-3-4-18 0,-5 4-3 15,1 6-1-15,7-3 0 0,-7-4-8 0,7 1-2 16,-4 3 0-16,0-4 0 0,0 1-32 0,4-3 0 0,-3 8-10 15,-1-5 10 1,4 3-151-16,-4-4-22 0</inkml:trace>
    <inkml:trace contextRef="#ctx0" brushRef="#br0" timeOffset="193800.5376">6608 10403 1440 0,'-4'-10'128'0,"4"7"-103"16,0-3-25-16,4-4 0 0,-1 1 48 0,4-1 4 15,4-5 0-15,-1 5 1 0,1 1-1 0,-1-4 0 16,5-2 0-16,2-1 0 0,-3 7-6 0,4-4-2 16,0-3 0-16,-4 7 0 0,3 3-5 0,1-4-2 15,-4 7 0-15,7 3 0 0,-3 0-6 0,0 3-2 16,-1 4 0-16,1 2 0 0,-1 0-4 0,-2 7-1 15,-5-3 0-15,4 2 0 0,-3 4 0 0,-1 0 0 0,-6 0 0 0,-4 6 0 16,-4 0-1-16,1-6-1 0,-4 6 0 16,0-3 0-16,0 3-10 0,-4 0-1 0,-3-6-1 0,3 0 0 15,-3-4-10-15,4-2 12 0,-1-4-12 0,4 4 12 16,0-10-12-16,0 6 0 0,7-9 0 0,0 0 8 16,0 0-8-16,0 0 0 0,0 0 0 0,0 0 0 15,0 0-10-15,11 0 10 0,-1 0 0 0,1 0-9 16,-1 7 9-16,1 2 0 0,3 0 0 0,-3 1 0 15,3 6 0-15,0-4 0 0,0 4 0 0,-3 3 0 16,3-4 8-16,-4 4 0 0,1-6 0 0,-1 2 0 16,-3 1-8-16,-3-4 11 0,0 4-11 0,-1-6 12 15,-3 5-4-15,-3-2-8 0,-1-4 12 0,0 7-4 0,-3-7-8 16,0 1-12-16,-7-1 2 0,4 7 1 16,-8-7-123-16,0 1-25 0,1 5-5 0</inkml:trace>
    <inkml:trace contextRef="#ctx0" brushRef="#br0" timeOffset="194206.7256">7959 10205 2026 0,'0'0'44'0,"0"0"10"0,0-3 2 0,0 3 1 16,0 0-45-16,7-6-12 0,0 2 0 0,0-2 0 0,3 6 21 0,1 0 3 16,7 0 0-16,-1 0 0 0,-3 0-4 0,8 0-1 15,2-3 0-15,1-3 0 0,0 6-19 0,-1 0-16 16,1-7 4-16,3 7-946 15</inkml:trace>
    <inkml:trace contextRef="#ctx0" brushRef="#br0" timeOffset="194690.9548">9059 9766 1609 0,'0'0'71'0,"0"-6"15"15,4 3-69-15,-1-7-17 0,4 1 0 0,0-7 0 16,1 7 71-16,2-1 10 0,4 1 3 0,0-7 0 0,-3 7-40 16,7-1-8-16,-1 1-2 0,4 3 0 0,1-4-1 0,2 10 0 15,-3 0 0-15,4 0 0 0,-4 7 7 0,0 2 0 16,1 0 1-16,2 10 0 0,5-3 9 0,-5 3 2 15,1-1 0-15,-4 11 0 0,4-4-23 0,-4 3-4 16,-3-3-1-16,-1 10 0 0,-3 2 13 0,4-9 3 16,-4 7 0-16,0-7 0 0,0 3-40 0,0-2-10 15,1-1-1-15,-1-3 0 0,-4-6 11 0,1 0 0 16,-1-1 0-16,5-2 8 0,-8 0-20 0,3-4-4 16,-6-2-1-16,6-4 0 15,-6-6-161-15,-4 0-32 0,0 0-6 0</inkml:trace>
    <inkml:trace contextRef="#ctx0" brushRef="#br0" timeOffset="194925.271">9910 9606 806 0,'0'-6'72'0,"-4"3"-58"0,-3 3-14 0,3-7 0 15,4 7 172-15,-3 7 31 0,-4-7 6 0,0 9 2 16,0 10-118-16,-4-3-23 0,-3 2-5 0,0 11-1 15,-4-4 10-15,-3 9 2 0,-4 4 0 0,1-4 0 16,-1 10-16-16,-3 0-2 0,-7-3-1 0,3 9 0 16,0-6-34-16,-3 0-7 0,-1-7-2 0,1 1 0 15,7-3-14-15,-4-7 0 0,8 3 0 0,-1-9 0 16,7 3-149-16,1-6-36 0,-12 15-7 16,12-15-2-16</inkml:trace>
    <inkml:trace contextRef="#ctx0" brushRef="#br0" timeOffset="195378.2897">10118 10183 1105 0,'0'0'24'0,"0"0"4"0,7-6 2 0,0 6 2 0,-4-7-32 0,4 4 0 0,4 3 0 0,-4-6 0 16,4 3 9-16,-1-3-9 0,-3-4 0 0,4 1 9 16,3-1 52-16,0 1 11 0,-3 3 1 0,-1-4 1 15,4 1 19-15,4 0 4 0,0-1 1 0,-4 1 0 16,0-1-26-16,0 4-6 0,14 3-1 0,-10 3 0 15,-15-6-25-15,8 6-4 0,7 0-2 0,-1 6 0 16,-3-3-14-16,0 3-4 0,1 4 0 0,-5-1 0 16,8 7 11-16,-11-4 1 0,-11 4 1 0,4 0 0 15,4-4-18-15,-4 7-11 0,-14-3 12 0,3 3-12 16,4-4 12-16,-4-2-4 0,1 2 0 0,-4 1-8 16,0-3 20-16,7 2-2 0,7-5-1 0,-4-1 0 15,-10 1 5-15,7-1 1 0,14 0 0 0,-7-9 0 0,-7 7-9 0,7-7-2 16,0 0 0-16,7 3 0 0,7 3-12 0,-3-6 0 15,-11 0 0-15,0 0 0 16,21 0-28-16,-4-6-3 0,-9 6 0 0,6-3 0 16,7-4-134-16,3-2-27 0,5 6-6 0</inkml:trace>
    <inkml:trace contextRef="#ctx0" brushRef="#br0" timeOffset="195964.7672">12231 9365 1666 0,'0'-7'36'0,"0"7"8"0,0-9 2 0,0 9 2 0,0 0-39 0,0 0-9 0,0 0 0 0,0 0 0 16,0 0 42-16,0 0 6 0,-7 9 2 15,0-2 0-15,-4-4-29 0,1 9-5 0,-8 1-2 0,4-4 0 16,-7 7 1-16,-1 3 0 0,1-10 0 0,0 10 0 16,0-3-2-16,-4 2 0 0,4-8 0 0,0 5 0 15,-4-5 1-15,8-1 0 0,-1 1 0 0,0-1 0 16,4-3 5-16,4 4 1 0,-5-7 0 0,5 3 0 16,3-3 12-16,0 4 4 0,-4-7 0 0,4 3 0 15,4-3-18-15,3 0-3 0,0 0-1 0,0 0 0 16,-4 6 2-16,4-6 0 0,0 0 0 0,0 9 0 15,4 1-7-15,3-1-1 0,-7-9 0 0,10 10 0 16,1-4 16-16,3 3 4 0,0-9 0 0,7 10 0 0,4-10-16 16,-4 9-4-16,4-9 0 0,3 6 0 0,7-6-8 0,-3 0 0 15,3 0 0-15,1 0 0 0,-5 0 0 0,5 0 0 16,-8 0 0-16,4-6 0 0,-4 6 0 0,0 0 8 16,-3 0-8-16,-4 0 8 0,0 0-16 0,0-3-4 15,-3 3-1-15,0 0 0 16,-8 0-156-16,4 3-31 0,-3-3-7 0,-4 0-1 0</inkml:trace>
    <inkml:trace contextRef="#ctx0" brushRef="#br0" timeOffset="196230.3436">11931 9979 1382 0,'0'0'123'0,"0"0"-99"0,0 0-24 0,0 0 0 15,0 0 136-15,0 0 21 0,0 3 5 0,3 7 1 16,8-4-71-16,-4-6-15 0,4 0-2 0,3 3-1 16,0 3-26-16,4-6-6 0,-1 7-1 0,8-4 0 15,3-3-9-15,0 0-3 0,1 0 0 0,2 0 0 16,1 0-29-16,-4-3 0 0,4-4 0 0,0 7 0 15,0 0-108-15,3-6-27 0,4 3-5 0,3-3-2 16</inkml:trace>
    <inkml:trace contextRef="#ctx0" brushRef="#br0" timeOffset="196908.4394">13593 9230 1551 0,'0'0'34'0,"3"-10"7"0,4 4 2 0,-3-3 1 0,3-1-36 0,-4 1-8 15,4 3 0-15,-3-4 0 0,-1 7 79 0,-3 3 13 16,0 0 4-16,0 0 0 0,0 0-51 0,7 13-9 15,0 2-3-15,1 4 0 0,-5 9-3 0,4 7-1 16,0-1 0-16,0 4 0 0,4 6 7 0,-4 0 2 16,0 0 0-16,0-7 0 0,4 7-14 0,-4-9-4 15,3-1 0-15,1-6 0 0,-1-3-3 0,4-6-1 16,-3-6 0-16,0 2 0 0,-1-8 10 0,4-4 2 16,-3-3 0-16,3 0 0 0,-3-10 6 0,3 1 2 15,0 0 0-15,-4-10 0 0,5-6-7 0,-5 0-1 16,4 3 0-16,-3-10 0 0,-1-5-28 0,1 8 0 0,0-5 0 0,-1 0 0 15,1-1 0-15,-1 13 0 0,1-3 0 0,-1 6 0 16,1 0 0-16,-4 4 0 0,0 12 0 0,-7 3 0 16,7 0 0-16,0 3 0 0,0 6 0 0,0 0 0 15,-3 1 0-15,3-1 0 0,0 7 0 0,0 3 0 16,0 0 0-16,4-4 0 0,-1-5 0 0,1-1 0 16,-1 1 0-16,1-4 0 0,3-3 0 0,-3-3 0 15,3 0 12-15,3-3-4 0,1-3-8 0,0-4 12 16,3 1 14-16,-3-1 2 0,-1-5 1 0,1 2 0 15,-1-3-1-15,5 1-1 0,-8 2 0 0,3-6 0 16,-2 1-15-16,-1-4-4 0,0 3 0 0,-4 0 0 16,1 0-8-16,-4 0-9 0,4-6 9 0,-1 10-13 15,1-4-54-15,-4 0-10 0,0-6-3 0,0 6-745 16,0 0-150-16</inkml:trace>
    <inkml:trace contextRef="#ctx0" brushRef="#br0" timeOffset="197283.3506">15342 8543 1695 0,'-3'-9'75'0,"3"9"16"0,0-7-73 0,0 7-18 0,0 0 0 0,3-9 0 15,-3 9 44-15,0 0 4 0,0 0 2 0,0 0 0 16,0 0 0-16,0 0 0 0,-3 6 0 0,-1 7 0 16,1 2-24-16,-1 14-5 0,-3-4-1 0,-3 9 0 15,-1 4 20-15,4 6 3 0,-11 9 1 0,4 0 0 16,0 1 15-16,0-1 3 0,0 0 1 0,3 1 0 15,1-7-7-15,3 0 0 0,3-3-1 0,1-1 0 16,-1 1-43-16,8-9-12 0,-1 2 0 0,4-2 8 16,0-1-8-16,0-5-8 0,4-1 8 0,-1 6-12 15,1-9-6-15,0 1-2 0,-1-4 0 0,4-4 0 16,7 4-150-16,4-3-30 0,-4-6-7 0,8-4-751 16</inkml:trace>
    <inkml:trace contextRef="#ctx0" brushRef="#br0" timeOffset="198423.7174">15780 8973 1335 0,'3'-10'59'0,"1"1"13"0,-1-1-58 0,1 1-14 16,-1-7 0-16,4 7 0 0,-3-7 102 0,0 7 18 15,-1-10 3-15,4 10 1 0,0-1-45 0,4 1-9 16,-1-1-2-16,1-5 0 0,-1 5-48 0,5 1-9 16,-1-7-3-16,0 7 0 0,3-1 0 0,-2 1 0 15,-1 0 0-15,0-1 0 0,0 4 0 0,0-4-8 16,-7 7 12-16,4-3-4 0,-11 6 0 0,0 0-8 16,0 0 12-16,0 0-4 0,7 6 2 0,-4 4 0 15,1-1 0-15,-1 7 0 0,-3 6 0 0,0 3 0 16,-3 3 0-16,3 7 0 0,-4-7 3 0,4 6 1 15,0 10 0-15,0-6 0 0,0-7-14 0,4 1 0 16,-1-1 0-16,1-3 0 0,-1-3 12 0,4-3 0 16,-3-3 0-16,-1-3 0 0,5 2 1 0,-5-8 0 0,4 6 0 0,-3-7 0 15,-1-3 0-15,-3-6 0 0,0 0 0 0,7 3 0 16,-7-3 4-16,0 0 1 0,0 0 0 0,7 0 0 16,-7 0 9-16,7 0 1 0,0-9 1 0,0 3 0 15,0 3-9-15,1-7-3 0,-1 1 0 0,0-7 0 16,3 4 0-16,-3-4 0 0,4-3 0 0,-1 0 0 15,1-3-4-15,0-6-1 0,-1 3 0 0,4-3 0 16,-3 3-12-16,3 3 9 0,0-13-9 0,0 10 8 16,4-3-8-16,-8 0 0 0,1-1 0 0,0 4 8 15,-1 0-8-15,1 6 0 0,3 4 0 0,4-4 0 16,-8 0-84-16,4 3-16 0,-3 7-4 0,3 0-647 16,-4-1-129-16</inkml:trace>
    <inkml:trace contextRef="#ctx0" brushRef="#br0" timeOffset="200735.663">16584 9249 748 0,'0'0'67'0,"0"0"-54"0,0 0-13 0,0 0 0 0,0 0 98 0,0 0 17 16,0 0 3-16,0 0 1 0,0 0-54 0,0 0-10 15,0 0-3-15,0 0 0 0,0 0 8 0,0 0 2 16,0 0 0-16,0 0 0 0,0 0-18 0,0 0-4 16,0 0-1-16,0 0 0 0,0 0-3 0,0 0-1 15,0 0 0-15,0 0 0 0,0 0 10 0,0 0 3 16,0 0 0-16,0 0 0 0,0 0-24 0,0 0-4 15,0 0 0-15,0 0-1 0,0 0-8 0,0 0-2 16,0 0 0-16,0 0 0 0,0 0-9 0,0 0 0 0,7-7 9 0,-3 4-9 0,-4 3 0 0,7-6 0 31,0 3 0-31,3-4 0 0,-3 7 0 0,0-3 0 16,4-3 0-16,0 6 0 0,-4-9 0 0,0 9 0 0,3 0 0 0,1-3 0 0,-1 3 0 0,-2-7 8 16,-1 7-8-16,3-6 0 0,-6 6 0 0,3 0 8 0,0 6-8 0,0 1 0 15,0-4 0-15,-7-3 0 0,7 9 0 0,-7 0 0 31,0 1 0-31,-4 6 0 0,1-1 0 0,-1-2 0 16,1 6 0-16,-4-4 0 0,0 4 0 0,0 0 0 0,-4-3 9 0,4 2-9 0,0-2 12 0,0-3-12 16,0 2 23-16,0 4-3 0,0-3 0 0,0-7 0 15,3 1 2-15,1-1 0 0,-1 0 0 0,1 1 0 16,3-10-7-16,0 0-2 0,-4 6 0 0,4-6 0 16,4 3 15-16,-4-3 4 0,0 0 0 0,3 10 0 15,4-4-22-15,-3-3-10 0,6-3 10 0,1 0-10 16,-1-3 0-16,5 3-12 0,-1 0 1 0,3-6 0 15,1 2-126-15,0-2-26 0,6-3-5 0,1-1-759 16</inkml:trace>
    <inkml:trace contextRef="#ctx0" brushRef="#br0" timeOffset="200954.3614">17498 9151 1555 0,'0'0'138'0,"0"0"-110"16,0 0-28-16,0 16 0 0,3-3 116 0,-3 9 19 15,4-4 3-15,-8 1 1 0,1 0-53 0,-4 6-10 16,0-6-3-16,-4 9 0 0,4 0-21 0,-4-3-4 16,-3 0 0-16,0 1-1 0,-3-4-33 0,-1-4-6 15,0 4-8-15,1-3 11 16,-1 0-115-16,-3-3-22 0,3-4-5 0</inkml:trace>
    <inkml:trace contextRef="#ctx0" brushRef="#br0" timeOffset="201662.2612">17900 8919 864 0,'0'0'38'0,"0"0"8"0,3-9-37 0,1-1-9 0,0 4 0 0,-1-3 0 31,4-1 166-31,0 1 31 0,0 0 7 0,0-1 0 0,4-6-97 0,3 7-20 16,4-3-4-16,3-4-1 0,0 0-37 0,0 7-7 15,4-1-2-15,3 1 0 0,-7 0-22 0,0-1-5 16,1 4-1-16,-5 3 0 0,1 3-8 0,-4 3 0 15,0 3 0-15,-3 4 0 0,-4-1 16 0,0 10 2 16,-7 6 0-16,3 9 0 0,-3 4 14 0,-3 6 4 16,-1 0 0-16,-3 3 0 0,0 3-9 0,0-3-2 15,3-12 0-15,-3 2 0 0,4-2-8 0,-4-7-1 16,7 3-1-16,0-9 0 0,3-6 9 0,1 0 1 16,-4-7 1-16,3 0 0 0,4-6-10 0,-7-3-3 15,11 0 0-15,-4-3 0 0,7-3 31 0,-3-3 5 16,6-7 2-16,-2 7 0 0,-1-10-22 0,7 0-4 15,-3-6-1-15,-1-3 0 0,4 3-7 0,0-4-1 0,1-5-1 0,-1 6 0 16,-4-7-15-16,5-3-8 0,-1 4 8 0,3 0-13 16,-2-4 13-16,-1 3 0 0,4-2 0 0,-4 9 0 31,3-4-30-31,-2 4-3 0,-5 3-1 0,4 6 0 16,-3-3-176-16,3 0-35 0,-3 13-7 0</inkml:trace>
    <inkml:trace contextRef="#ctx0" brushRef="#br0" timeOffset="202255.8696">18863 9079 1558 0,'0'0'34'0,"0"0"7"0,0 0 2 0,0 0 1 0,0 0-35 0,4-6-9 15,3 3 0-15,-4-3 0 0,4 2 41 0,0-2 7 16,0-3 0-16,7 9 1 0,1-10-8 0,-1 10-1 0,3 0-1 0,1 0 0 16,3-3 10-16,-3-3 3 0,-4 6 0 0,3 6 0 15,8-3-24-15,-7 7-5 0,-1-4-1 0,1 3 0 16,-4 1 14-16,-3-1 4 0,-1 1 0 0,-3-1 0 16,-3 7-24-16,-1-4-5 0,-3-5-1 0,-3 8 0 15,-4-2-10-15,0-4 10 0,0 7-10 0,-4-7 10 16,-3 1-10-16,4 5 0 0,-8-5 0 0,7 2 0 15,1-5 8-15,3 2-8 0,0-3 12 0,0-3-4 16,-1 4-8-16,1-4 8 0,7-3-8 0,0 0 8 16,0 0-8-16,0 0 0 0,0 0-12 0,7 0 12 15,-7 0 0-15,11 6 0 0,3-6 0 0,4 3 0 0,-8 3 0 16,5-2 0-16,-1 2 0 0,-4 3 0 0,1-2 38 0,-1 2 6 16,-3-6 0-16,0 13 1 0,-3-4-20 0,0 4-4 15,-1-7-1-15,-3 10 0 0,0-3 10 0,-3 3 2 16,-1-4 0-16,0-2 0 0,-3-4-21 0,0-2-11 15,0 8 12-15,-3-2-12 16,-4-4-24-16,0 1-11 0,3-4-2 0,-3 3-1 16,0 1-166-16,0-4-32 0,-4-3-8 0</inkml:trace>
    <inkml:trace contextRef="#ctx0" brushRef="#br0" timeOffset="202662.0261">19622 8562 1400 0,'0'0'31'0,"7"0"6"0,7-6 2 0,0 2 0 15,0-5-31-15,-4 3-8 0,5-4 0 0,-5 10 0 16,4-3 89-16,-3 6 17 0,-1-3 3 0,5 7 1 0,-5-4-30 0,4 12-7 16,4 4-1-16,-4 0 0 0,0 6-9 0,4 0-3 15,-4 3 0-15,4 7 0 0,-4-7 10 0,-4 10 2 16,4 6 0-16,0 0 0 0,-7-7-7 0,1 13-1 15,-1 4 0-15,-4-1 0 0,-3-6-9 0,-7-3-3 16,0 3 0-16,-4 6 0 0,-3-9-32 0,-3 6-8 16,-4-3 0-16,-8-3-1 0,1 3-11 0,-7-3 0 15,-4-3 0-15,0-10 0 16,-3 4-136-16,3-7-30 0,0-3-6 0</inkml:trace>
    <inkml:trace contextRef="#ctx0" brushRef="#br0" timeOffset="203693.0329">8304 11353 2246 0,'0'0'200'16,"0"0"-160"-16,0 0-32 0,0 0-8 15,0 0-13-15,-3 3-4 0,-1 6-1 0,4 1 0 16,-3-1-10-16,6-3-3 0,1 4 0 0,-1-4 0 16,-3-6-31-16,7 3-6 0,0 7-2 0,4-10 0 15,-4 6-29-15,-7-6-5 0,4 9-2 0,3-6-369 16,-7-3-73-16</inkml:trace>
    <inkml:trace contextRef="#ctx0" brushRef="#br0" timeOffset="203927.3527">8244 12334 1324 0,'0'0'118'0,"0"0"-94"0,-7 3-24 0,0 7 0 16,7-10 175-16,-3 9 30 0,3-9 7 0,0 10 0 31,0-4-212-31,0 3-56 0,7-3-5 0,-7-6-522 0,0 0-104 0</inkml:trace>
    <inkml:trace contextRef="#ctx0" brushRef="#br0" timeOffset="204161.6712">8223 13015 2476 0,'7'9'110'0,"-7"-9"22"0,-3 9-105 0,-1 1-27 16,4-1 0-16,0 1 0 0,4-4-10 0,-1 3-7 15,1 1-2-15,-1-1 0 16,8-9-194-16,0 6-39 0,6-6-8 0,-3-6-2 0</inkml:trace>
    <inkml:trace contextRef="#ctx0" brushRef="#br0" timeOffset="205595.4841">6089 14122 1695 0,'0'-16'75'0,"0"16"16"0,0 0-73 0,0-3-18 15,3-4 0-15,5-2 0 0,-1 6 19 0,0-6 0 16,0 2 0-16,0-8 0 0,3 5-2 0,1 1 0 15,0-4 0-15,-1-2 0 0,-3 5 10 0,0 1 1 16,4-1 1-16,3-5 0 0,-7 5 13 0,4 1 2 16,-4-1 1-16,3 1 0 0,1 0-12 0,-1-1-2 15,1-5-1-15,-1 5 0 0,1 4-17 0,3-4-3 16,-3 1-1-16,-4 0 0 0,3 9-9 0,5-10 0 16,-5 7 9-16,1-3-9 0,-1 6 13 0,1 0-1 15,-1-6-1-15,-2 12 0 0,2-6-11 0,1 6 0 16,-1-3 0-16,-3 3 8 0,0-2 4 0,4 5 1 0,0 0 0 15,-1 7 0-15,1-6 0 0,3 8 0 0,0-2 0 0,4 3 0 16,-4 6 5-16,3-3 1 0,4 12 0 0,1-5 0 16,-1 11 12-16,4-2 2 0,-4-4 1 0,7 10 0 15,-3 0 2-15,-1-6 1 0,1 0 0 0,-4 2 0 16,0-2-37-16,0-10 0 0,1-3 0 0,-5 3-12 16,1-2 12-16,-4-1 0 0,-3-7 0 0,-1-5 8 15,1 3-8-15,-4-7 8 0,-4 0-8 0,4 1 8 31,-3-1-134-31,3-2-26 0,-7-7-6 0,0 0-888 0</inkml:trace>
    <inkml:trace contextRef="#ctx0" brushRef="#br0" timeOffset="205876.6688">7218 13610 1324 0,'-11'0'59'0,"8"0"12"0,-1 0-57 0,-3 4-14 15,0-4 0-15,0 6 0 0,7-3 194 0,-3 6 36 16,-5 1 7-16,5 5 2 0,-1 1-170 0,-3 6-33 16,-3 3-8-16,-1 13 0 0,-3 3-16 0,-7 2-4 15,0 5 0-15,-4 5 0 0,-3 3 11 0,0 4 1 16,-8 9 1-16,1-6 0 0,0-7 9 0,-1 7 2 15,-2-10 0-15,2 0 0 0,5-6-12 0,-1 4-1 16,-3-8-1-16,6-5 0 0,5 6-30 0,3-10-5 16,-4-5-2-16,7-1 0 15,1-3-205-15,-1 0-40 0</inkml:trace>
    <inkml:trace contextRef="#ctx0" brushRef="#br0" timeOffset="210793.2043">7271 14692 691 0,'0'0'61'16,"0"0"-49"-16,-4-6-12 0,4 6 0 16,0 0 111-16,0 0 19 0,0 0 4 0,0 0 1 15,0 0-63-15,0 0-13 0,4-3-3 0,-4 3 0 16,0 0-24-16,0 0-4 0,0 0-2 0,3-6 0 16,4 2-6-16,0-2-2 0,-7 6 0 0,7 0 0 0,4-3-18 0,0-3 0 15,-1-4 8-15,1 1-8 0,3 0 8 0,-4 2-8 16,5-2 12-16,-1-1-12 0,-4-2 0 0,4-4 0 15,-3 7 0-15,3-7 0 0,-7 4 8 0,0-4 2 16,4 7 0-16,-8-7 0 0,4 3 15 0,0-2 3 16,0-4 1-16,-3 3 0 0,3-3-5 0,0 1 0 15,-3-1-1-15,3-6 0 0,0 0-23 0,3 6 8 16,-3-9-8-16,0 2 0 0,-3-2 0 0,3 9 0 16,-3 1 0-16,3-4 0 0,-7 9 0 0,0-3 8 15,0-2-8-15,0 2 0 0,-4 6 0 0,1 1 0 16,-1 0 0-16,-3-1-8 0,3 7 8 0,-3-3 0 15,4 0 8-15,-4 2-8 0,3 4 13 0,-3-6-1 0,0 6-1 0,0 0 0 16,7 0 6-16,-7 6 2 0,0-2 0 0,-4 2 0 16,8 3 9-16,-4-2 3 0,0 2 0 0,0 0 0 15,3 1-17-15,1-1-3 0,-4 1-1 0,3 8 0 16,1-2-10-16,-1 3 0 0,1 6 0 0,3 3 8 16,-4 0 12-16,0 7 1 0,1 3 1 0,-1-4 0 15,4 4 8-15,-3 6 2 0,-1-10 0 0,1 4 0 16,-1 2-5-16,-3-2-1 0,4-3 0 0,-1 2 0 15,-3 4-7-15,0-10-2 0,4 4 0 0,-5-1 0 16,5 1-8-16,-4-7-1 0,3 0-8 0,-3-3 12 16,0 0-12-16,0-6 9 0,0-6-9 0,4 2 8 15,-1-5 0-15,1-1 0 0,-1 1 0 0,4-10 0 16,0 0 0-16,0 0-8 0,0 0 12 0,0 0-4 16,0 0-8-16,0 0 0 0,0 0 9 0,0 0-9 0,0 0 0 15,0 0 8-15,0 0-8 0,0 0 0 0,0 0 0 0,0 0 8 16,0 0-8-16,0 0 0 0,0 0 0 0,4-10 0 15,-1 1 0-15,1-1 0 0,-1 1 0 0,1 0 0 16,3-1 0-16,0 1 0 0,3-7 0 0,1-3 0 16,0 4 0-16,3-4-8 0,0 0 8 0,0-6-8 15,0 3 8-15,4-3-8 0,-4-3 8 0,3-4-8 16,1 10 8-16,0-3-8 0,-1 0-11 0,1 3-1 16,0 0-1-16,-1 3 0 0,1 1 21 0,-1 2-11 15,-2 3 11-15,2 4-8 0,-3 3 8 0,4-4 0 16,-7 1-9-16,3 9 9 0,0 0 0 0,-4 0-11 15,1 0 11-15,-4 6-8 0,0-3 8 0,-7-3 0 0,4 7 0 16,-4-7 0-16,0 9 0 0,-4 4 0 0,-3-4 0 0,-4 7 0 16,-6-1 0-16,3-2 9 0,3 3-9 0,1 2 0 15,-5 1 8-15,-2 0-8 0,3-3 0 0,0 3 0 16,-1-1 8-16,1-8-8 0,4 5 0 0,-4 1 0 16,7-6 0-16,-4-1 0 0,0 0 0 0,1 1 0 15,-1-1 0-15,4-9 8 0,-3 10-8 0,3-10 0 16,-1 6 13-16,8-6-4 0,0 0-1 0,-7 3 0 15,0-3-8-15,7 0 12 0,0 0-12 0,0 0 12 16,0 0-12-16,0 9 0 0,4-2 0 0,-1 2 8 16,4-3-8-16,1-3 0 0,2 7 0 0,4-1 0 15,0 1 0-15,4-4 0 0,3-3 0 0,4 3 0 16,0 4-24-16,-1-4 4 0,1-3 0 0,3 3-696 16,0-2-138-16</inkml:trace>
    <inkml:trace contextRef="#ctx0" brushRef="#br0" timeOffset="211230.6012">8195 14561 864 0,'0'0'38'0,"-11"0"8"0,1-4-37 0,-1-2-9 0,1 3 0 0,3-3 0 16,0 6 225-16,3-3 43 0,-3-4 9 0,3-2 2 15,4 3-167-15,0 6-34 0,0-3-6 0,0 3-2 16,4-7-43-16,3 4-9 0,0-3-2 0,4 3 0 16,-1-4 5-16,1 4 1 0,7-3 0 0,-1 6 0 15,-3 0-13-15,4-3-9 0,0 3 12 0,3-6-12 16,3 6 0-16,1 0 0 0,0 0 0 0,-4 0 0 15,7-7-112-15,-3 7-24 0</inkml:trace>
    <inkml:trace contextRef="#ctx0" brushRef="#br0" timeOffset="212907.6013">9024 14128 345 0,'4'-6'31'0,"-4"6"-31"16,0 0 0-16,0 0 0 0,-4-10 184 0,4 4 32 15,-7 3 5-15,7-7 2 0,0 1-108 0,-4 0-22 16,4-7-4-16,0 6-1 0,0-5-19 0,0-4-4 15,4 0-1-15,3 3 0 0,-3-2-22 0,3-1-5 16,0 0-1-16,3-6 0 0,4 6-16 0,-3 3-3 16,3-2-1-16,-3-1 0 0,3 3 8 0,0 4 2 15,0-4 0-15,-3 7 0 0,-1-1-1 0,4 4 0 16,-3 6 0-16,3 0 0 0,-3 6-1 0,3-3-1 16,0 13 0-16,0-7 0 0,-4 10 5 0,5-3 0 0,6 9 1 15,0-3 0-15,0 9-8 0,0-3-1 0,0 10-1 16,4-3 0-16,0 2 2 0,0 4 1 0,-4-3 0 0,0 5 0 15,0-5 2-15,-3-3 0 0,3-1 0 0,-4-6 0 16,1 7-15-16,0-7-9 0,3 0 12 0,-3-3-12 16,-4-6 8-16,3 6-8 0,-3-6 0 0,1-3 0 31,-5-4-88-31,1 4-24 0,-1-7-4 0,1 1-559 0,-1-1-111 0</inkml:trace>
    <inkml:trace contextRef="#ctx0" brushRef="#br0" timeOffset="213204.4052">9991 13683 1602 0,'3'-16'35'0,"-3"16"7"0,0-3 2 0,0 3 1 0,-3-7-36 0,3 7-9 15,-4 0 0-15,-3 10 0 0,4-10 23 0,-1 9 2 16,-3 1 1-16,0-1 0 0,-4 7-3 0,1 3-1 15,-4-1 0-15,-8 17 0 0,1-7 33 0,-7 13 6 16,0 3 2-16,0 3 0 0,-8 0 12 0,5 3 2 16,-1 3 1-16,-3 1 0 0,-1-1-17 0,1 0-3 15,3-6-1-15,1-3 0 0,-5 3-25 0,5-3-6 16,2-3-1-16,1-3 0 0,3-1-17 0,1-2-8 0,2-1 0 16,1 1 8-1,0-7-31-15,4 0-6 0,-5 7-2 0,5-7-717 0,-1-3-144 0</inkml:trace>
    <inkml:trace contextRef="#ctx0" brushRef="#br0" timeOffset="213938.6068">10072 14423 1094 0,'0'0'97'0,"0"0"-77"16,0 0-20-16,0 0 0 0,0 0 94 0,0 0 15 16,0 0 3-16,7-7 1 0,3 4-74 0,5-3-15 15,-1-3-4-15,-4-7 0 0,-3 6-6 0,4 1-2 16,7-10 0-16,-4 4 0 0,-4 2 20 0,4-3 4 15,-3-9 1-15,3 13 0 0,0-4-2 0,-7-3-1 16,0 4 0-16,0-4 0 0,0 0-14 0,-3 3-2 16,-1-3-1-16,8 7 0 0,-4-10-9 0,0 9-8 15,-7-2 12-15,4 5-12 0,-4-5 0 0,0 5 0 16,0 7 0-16,0-3 0 0,-4 3 10 0,4 3-10 16,0 0 8-16,0 0-8 0,0 0 15 0,-7 3-3 15,7-3 0-15,-7 6 0 0,3-3 10 0,1 13 2 0,-4-7 0 0,0 7 0 16,0-4-12-16,0 7-1 0,-4 3-1 0,1-3 0 15,-1 0 2-15,4 9 1 0,-7-3 0 0,3 3 0 16,1-2 14-16,-1 8 2 0,4-6 1 0,-4 0 0 16,1-2-6-16,-1 2-2 0,4-9 0 0,0 6 0 15,4 0-11-15,-4-6-3 0,-1-1 0 0,5 1 0 16,-1-3-8-16,1-7 10 0,-1 10-10 0,1-10 10 16,-1 1 8-16,4-1 2 0,-3-2 0 0,3-7 0 15,0 0-20-15,0 0 0 0,0 0 0 0,0 0 0 16,0 0 0-16,0 0 0 0,0 0 0 0,0 0 0 15,0 0 0-15,0 0 0 0,0 0 0 0,0 0 0 16,0 0 0-16,3-10 0 0,-3 1 0 0,7-7 0 16,-3 7 0-16,-1-7 0 0,4 3 0 0,1-2 0 15,2-4-12-15,4 3-7 0,-7-3-1 0,7 7 0 0,4-4 20 16,-4 1 0-16,0 2 0 0,-3-3 0 0,-1 1-10 0,5 5 10 16,-1 1-8-16,0-1 8 0,-11 7 0 0,8-3 0 15,-4 6 0-15,-7 0 11 0,0 0-11 0,0 0 0 16,0 0 0-16,7 6 0 0,-7 4 0 0,0-7 0 15,-11 13 0-15,8-7 0 0,-1 7 0 0,-3-7 0 16,-3 4 0-16,3 2 0 0,0 1 0 0,3-4 0 16,-3 4 0-16,0-3 0 0,3 2 18 0,1 1 2 15,3-3 0-15,0-4 0 0,-7 4-20 0,7-1-16 16,7-3 4-16,-7-2 0 0,0-4-4 0,3 6-1 16,8-2 0-16,-4-7-697 15,4 0-139-15</inkml:trace>
    <inkml:trace contextRef="#ctx0" brushRef="#br0" timeOffset="214157.3053">10612 14344 2026 0,'0'0'44'0,"0"0"10"0,0 0 2 0,0 0 1 0,-8 10-45 0,8-10-12 0,4 6 0 0,-4-6 0 16,-7 9 32-16,3-6 5 0,4-3 1 0,7 10 0 15,1-4-26-15,-5-3-12 0,-3-3 10 0,4 7-10 16,3 2 0-16,-7-9 0 0,0 0 0 0,10 0 0 16,4 6-26-16,0-3-5 0,-6-3-1 0,2-3 0 15,1-3-138-15,3 6-28 0</inkml:trace>
    <inkml:trace contextRef="#ctx0" brushRef="#br0" timeOffset="214360.382">10894 14096 2257 0,'17'7'100'0,"-17"-7"20"0,0 9-96 0,0 1-24 16,7 8 0-16,1-2 0 0,6 3 24 0,-7 0-1 16,-7 0 0-16,3-1 0 0,8 7-9 0,-8 1-2 15,-10-1 0-15,4-3 0 0,3 3-21 0,-4-7-5 0,-6 8-1 16,-1-8 0-1,0 7-123-15,4-6-25 0,0 0-5 0,0 0 0 0</inkml:trace>
    <inkml:trace contextRef="#ctx0" brushRef="#br0" timeOffset="215391.3903">12527 13601 1152 0,'0'0'102'0,"0"0"-82"16,0 0-20-16,0 0 0 0,0 0 104 0,-7 0 17 15,0 3 3-15,4-3 1 0,-5 0-52 0,5 6-10 16,-8-2-3-16,4-4 0 0,-3 9-39 0,-1-3-8 15,1-3-1-15,-5 7-1 0,-2-4-11 0,3 3 0 0,-4 1 0 0,0-1 0 16,1 7 12-16,-1-7 1 0,4 1 0 0,-4 5 0 16,1-2 7-16,-1-4 2 0,0 7 0 0,1 0 0 15,-1-4-6-15,1-2-2 0,-1-1 0 0,4 1 0 16,0 2-3-16,-4-3-1 0,4 1 0 0,0-1 0 16,3-6 5-16,1 7 1 0,3-4 0 0,0-3 0 15,-1 4-2-15,-2-1 0 0,3-3 0 0,0-3 0 16,7 0-1-16,-7 9 0 0,3-2 0 0,1 2 0 15,-1-6-3-15,4-3-1 0,0 0 0 0,0 6 0 16,0 4-9-16,0-1 10 0,7 1-10 0,0-1 10 16,0 0-2-16,0 1-8 0,4-4 12 0,0 4-4 15,6-1 2-15,-3 0 0 0,0-2 0 0,8-4 0 16,-5 6 9-16,4-9 1 0,1 6 1 0,2-6 0 16,-6 4 1-16,3 2 0 0,0-6 0 0,4 9 0 0,-4-9-10 15,-3 0-3-15,3 0 0 0,4 7 0 0,-4-4-9 0,-4-3 0 16,5 0 0-16,-1 6 8 0,0-3-8 0,0-3 0 15,-3 6 0-15,-4-6 0 0,0 3-8 0,-4-3-4 16,-2 7-1-16,-1-7 0 16,-7 0-136-16,0 0-27 0,0 0-6 0</inkml:trace>
    <inkml:trace contextRef="#ctx0" brushRef="#br0" timeOffset="215625.709">12026 14300 1036 0,'0'0'92'0,"0"0"-73"0,0 0-19 0,0 0 0 16,0 0 243-16,7 7 45 0,7-4 8 0,0 3 3 15,4-3-179-15,0-3-36 0,-1 10-8 0,5-10 0 16,-1 9-53-16,0-3-11 0,0-3-1 0,0 4-1 15,0 2-20-15,1-9-4 0,-1 9-1 0,0-9 0 32,4 7-129-32,-1-4-27 0,1-6-5 0</inkml:trace>
    <inkml:trace contextRef="#ctx0" brushRef="#br0" timeOffset="216297.4274">13547 13541 403 0,'0'-9'36'0,"3"3"-36"0,1-4 0 0,-1 1 0 16,-3 0 309-16,4-1 55 0,-1 1 12 0,4-1 1 15,0 4-240-15,0 6-48 0,-7 0-9 0,8 0-3 16,2 0-45-16,-3 6-10 0,0 10-2 0,0-3 0 15,0 12-20-15,4 3 0 0,-4 0 0 0,0 13 0 16,-3 3 0-16,-1-3 8 0,1 12-8 0,-4-3 0 16,0-6 9-16,0 0-9 0,7-7 12 0,-4 1-12 15,1-10 17-15,-1 7-3 0,4-10-1 0,-3-6 0 16,3-1-2-16,0-8-1 0,-4 6 0 0,5-10 0 16,-8-6 6-16,7 3 0 0,0-3 1 0,3-3 0 15,-3-3 8-15,7-10 2 0,-3 3 0 0,0-2 0 0,3-4 1 16,0-6 1-16,0 3 0 0,4-10 0 15,-4 11-29-15,0-11 0 0,0 10 0 0,-4-3 0 0,5 0 0 0,-5 3 0 16,1 6-8-16,-1 7 8 0,-3 0-9 0,0 2 9 16,-7 7 0-16,0 0-9 0,7 10 9 0,1-1-10 15,-5 7 10-15,4 3-10 0,-3-1 10 0,-1-2 0 16,1 3-9-16,3-3 9 0,0-4 0 0,-4-6 0 16,4 4 0-16,0-1 0 0,4-2 0 0,-4-4 0 15,7-3 0-15,0 0 0 0,-3 0 26 0,3-3 0 16,0-4 0-16,4-2 0 0,-1-1 9 0,5 4 1 15,-5-6 1-15,4-4 0 0,-3 0-7 0,0-3-2 16,3 7 0-16,0-7 0 0,0-3-13 0,0 3-3 16,0-6-1-16,-3 6 0 0,0-9-11 0,-1 3 0 0,-2 3 0 15,-1-3 0-15,-4 0 0 0,4 6-17 0,-3-6 4 0,-1 6 1 32,-2 0-108-32,-1 4-20 0,-4-4-5 0</inkml:trace>
    <inkml:trace contextRef="#ctx0" brushRef="#br0" timeOffset="216725.6696">15275 12836 1832 0,'0'0'40'0,"0"0"9"0,0 0 2 0,0 0 0 0,0 0-41 0,0 0-10 0,-3 3 0 0,-1 13 0 16,-3-7 23-16,-3 10 2 0,-1 6 1 0,0 3 0 15,-3 7 6-15,-3-1 0 0,-4 13 1 0,3 7 0 16,-3 8 36-16,0-2 7 0,-1-4 2 0,5 7 0 16,-1 0-4-16,4-4-1 0,-4 4 0 0,8 0 0 15,-1-1-33-15,1-2-8 0,-1-10 0 0,7 4-1 16,-3-1-21-16,4-9-10 0,3 0 10 0,0 0-10 16,3-7 12-16,4-2-4 0,-3-1-8 0,3 1 12 15,0-7-41-15,4 6-9 0,-1-15-2 0,4 6 0 16,1-12-78-16,6 3-16 0,0-7-3 0,4 0-880 15</inkml:trace>
    <inkml:trace contextRef="#ctx0" brushRef="#br0" timeOffset="224417.3194">16390 13949 1177 0,'0'0'52'0,"0"0"11"0,0 0-51 0,0 0-12 0,0 0 0 0,0 0 0 15,0 0 64-15,4-6 9 0,3-4 3 0,-4 4 0 16,8-3-44-16,-4 6-8 0,0-4-1 0,3-2-1 15,5 0-22-15,-5-1 0 0,4 1 0 0,0-1 0 16,0-5 0-16,1 5 8 0,-1-5-8 0,0 5 0 16,-4-2 12-16,1-4-1 0,0 7-1 0,-1-1 0 0,-3-6-2 0,0 7 0 15,-3 0 0-15,3-1 0 0,-4 1 12 0,1-7 1 16,-1 13 1-16,1-6 0 0,-4-7 3 0,-4 6 1 16,4 1 0-16,0 3 0 0,0-4-10 0,-3 7-1 15,3-3-1-15,-4 3 0 0,4-3-14 0,-3-4 11 16,-4 10-11-16,7-9 10 0,-4 2-10 0,1 4 0 15,3 3 0-15,0 0 8 0,-7-6-8 0,7 6 10 16,-4 0-10-16,-3 0 10 0,4 0-10 0,3 0 0 16,-7 0 0-16,-1 6-11 0,1 4 11 0,0-4 0 15,-3 3 0-15,3 1 0 0,-4 2 0 0,1-2 11 16,-5 5-3-16,5 4 0 0,3 0 4 0,-4 6 0 16,1 0 0-16,3 4 0 0,-1-1 12 0,1 6 4 0,4 1 0 15,-4-1 0-15,0-6 3 0,3 10 1 0,1-10 0 0,-1 7 0 16,-3-1 0-16,4-6 0 0,-4-2 0 0,3 2 0 15,-3-3-32-15,0 0 0 0,0-6 0 0,0 0 0 16,0-4 0-16,3-2 16 0,-6-4-4 0,3 7 0 16,-4-7 4-16,4 1 0 0,0-4 0 0,0-3 0 15,0 3-7-15,0-2-1 0,7-4 0 0,0 0 0 16,-7-4 2-16,3-2 0 0,4-3 0 0,0-1 0 16,0-5-10-16,0 2 8 0,4-3-8 0,3-9 8 15,0 7 6-15,0-4 1 0,0-4 0 0,0 1 0 16,4-3-28-16,3 3-6 0,0-3-1 0,3 3 0 15,5 6 11-15,2-6 9 0,1 3-13 0,0 3 5 16,-4 3 8-16,4-2-8 0,-4 2 8 0,0 7-8 16,-3-1 8-16,-1 4 0 0,1 3-9 0,-4-4 9 15,-4 7 0-15,1 0 0 0,-4 0 0 0,0 0 0 0,-7 0 0 0,0 0 0 16,0 0 0-16,0 0 0 0,0 0 0 0,4 10 0 16,-4-1 0-16,-4 4 0 0,1-1 0 0,-4-2 0 15,0-1 0-15,-4-3 0 0,0 10 0 0,4-3 0 16,-3-4 0-16,3 7 0 0,-4-7 0 0,4 10 0 15,0-10 0-15,3 7 0 0,-6-7 0 0,3 7 0 16,3-3 0-16,1-4 0 0,-1 0 30 0,1 1 1 16,-1-1 0-16,4 4 0 0,0-10-23 0,0-3-8 15,4 9 0-15,-4-9 0 16,7 7-16-16,0-4-10 0,0 3-2 0,3-6-692 16,-2 3-138-16</inkml:trace>
    <inkml:trace contextRef="#ctx0" brushRef="#br0" timeOffset="224698.5053">16902 13933 1843 0,'0'0'164'16,"3"-6"-132"-16,-3 3-32 0,7-3 0 16,0-4 83-16,0 10 9 0,4-9 3 0,3 9 0 15,0 0-59-15,4-3-12 0,-1 3-3 0,5-6 0 0,2 6-21 0,-3 0 0 16,4 0 0-16,0 6 8 16,-1-3-8-16,1-3-8 0,0 6 8 0,0-3-12 15,-8-3-34-15,4 7-7 0,-3-4-2 0,-4 3-887 16</inkml:trace>
    <inkml:trace contextRef="#ctx0" brushRef="#br0" timeOffset="224964.0665">17544 13585 1213 0,'0'0'53'0,"0"0"12"0,3-9-52 0,1 3-13 15,-1-4 0-15,1 7 0 0,-1-3 0 0,-3 6 0 0,7-10 8 0,-7 10-8 16,0 0 9-16,0 0-1 0,0 0 0 0,0 0 0 16,0 0 12-16,7 10 1 0,0-1 1 0,-3 7 0 15,3-4 86-15,-3 14 16 0,-1-1 4 0,-3 3 1 16,0 6-13-16,0 4-4 0,0 3 0 0,0-4 0 16,0 1-40-16,0-3-9 0,-3 2-2 0,3-2 0 15,3-1-41-15,-3 1-9 0,0-7-2 0,0 9 0 31,-3-11-143-31,-4 8-29 0</inkml:trace>
    <inkml:trace contextRef="#ctx0" brushRef="#br0" timeOffset="225916.9662">15494 13432 1756 0,'0'-22'39'0,"0"12"8"0,0 1 1 0,4 0 1 0,-4-4-39 0,7-3-10 16,0 7 0-16,0-1 0 0,0-5 24 0,7 5 4 15,0-5 0-15,0 2 0 0,0-2-14 0,0 5-2 0,4-6-1 0,-4 7 0 16,4 6-11-16,-4-7 0 0,-4 4 0 0,5 3 0 16,-5-3 0-16,1 6 0 0,-4 0 0 0,0 6 0 15,0-3 0-15,-4 7 0 0,4-1 0 0,-3 7 0 16,-4 3 0-16,0-1-11 0,3 7 11 0,-3 4-8 16,-3 5 8-16,-1-6 0 0,1 7 0 0,-1-1 0 15,-3-5 15-15,0 5-2 0,4-6 0 0,-4 7 0 16,0-7 7-16,0 0 2 0,3-3 0 0,-3 0 0 15,3 0-6-15,-3-6-2 0,4-6 0 0,3 3 0 16,-4-1-14-16,1-2 8 0,3-4-8 0,0-3 0 16,0-6 19-16,7 10-3 0,-7-10 0 0,3 6 0 15,-3-6 13-15,11 3 3 0,-4 3 0 0,4-6 0 16,-1 0 8-16,1-6 3 0,-1 3 0 0,1-3 0 16,3-10-5-16,-3 7-1 0,3-4 0 0,0-2 0 15,-4-4-3-15,8 0-1 0,-4-6 0 0,7 6 0 0,1-9 3 16,2-4 1-16,1 4 0 0,0-6 0 0,-1-1-18 0,5 4-4 15,-1-4-1-15,0 1 0 0,0-10-14 0,0 6 0 16,4 1 0-16,0-4 0 0,-4 3 0 0,0 4 0 16,1 6 0-16,-5-1 0 0,-3-2-23 0,1 12-1 15,-1-6 0-15,-7 6 0 16,0 7-182-16,-3-4-37 0</inkml:trace>
    <inkml:trace contextRef="#ctx0" brushRef="#br0" timeOffset="226494.9555">18394 13523 1324 0,'14'-10'59'0,"-7"4"12"0,4-3-57 0,-1 5-14 0,-3-2 0 0,4 3 0 16,3-3 166-16,0 6 30 0,-7 6 7 0,4-3 1 16,3 7-120-16,-7 5-23 0,0-2-5 0,0 12 0 15,-7 0-30-15,0 3-6 0,-4 0 0 0,-3 7-1 16,0-1-4-16,-3 4-1 0,-4-3 0 0,3 2 0 15,-7-2-14-15,1-7 0 0,-4 6-9 0,-1-9 9 32,1 4-148-32,-3-11-23 0</inkml:trace>
    <inkml:trace contextRef="#ctx0" brushRef="#br0" timeOffset="227000.7512">19015 13203 2487 0,'0'0'55'0,"3"-10"11"0,1-5 2 0,6 5 2 0,1-9-56 15,3 7-14-15,0-4 0 0,0 1 0 0,4 5 0 0,0-9 0 0,-1 10 0 0,4 0 0 16,-7-1 0-16,4 4 0 0,0 3 0 0,-4 3-10 16,-4-7-5-16,1 14-1 0,0 2 0 0,-4 4 0 15,-4 2 0-15,1 14 0 0,-1 5 0 0,-3 4 0 16,-3 2 7-16,-1 4 1 0,-3-6 0 0,0 9 0 16,4-3 8-16,-5 0 0 0,5-7 0 0,-1 7 0 15,1-9 0-15,3 2 0 0,3-5 0 0,-3-4 0 0,4 0 0 16,-1-9 0-16,5 3 9 0,-5-9-9 0,4 5 38 0,-3-8 1 15,3-4 0-15,0-6 0 0,0 3-4 0,3 4-1 16,-3-14 0-16,4 4 0 0,0-3 6 0,3-7 2 16,0-12 0-16,0 6 0 0,4-6-8 0,-1-3-2 15,4 0 0-15,1-7 0 0,6-9-4 0,4 1 0 16,-1-11-1-16,1 7 0 0,3-6-27 0,1-7 0 16,-1 7 0-16,0 0-11 0,0-1 11 0,-3 7 8 15,-4 3-8-15,1 1 11 0,-5 5-11 0,1 0-12 16,-4-2 2-16,0 5 1 15,1 4-35-15,-5-1-8 0,-3 10 0 0,-3-3-1 16,-4 10-104-16,0 5-21 0,-4 1-4 0</inkml:trace>
    <inkml:trace contextRef="#ctx0" brushRef="#br0" timeOffset="227813.0623">19858 13764 2026 0,'0'0'44'0,"0"0"10"0,0 0 2 0,0 0 1 0,10 0-45 0,-2 0-12 15,2 0 0-15,1-6 0 0,-1 6 0 0,1-10 0 16,3 7 0-16,-3-6 0 16,3-1-40-16,0-5-9 0,0-1-3 0,3 4 0 0,1-7 32 0,0-3 5 15,-4 3 2-15,4 0 0 0,3 0 30 0,0-6 7 16,-7 6 0-16,0-6 1 0,4-3 19 0,-8 3 3 15,4 3 1-15,-7-3 0 0,1 0-23 0,2-3-4 16,-3 9-1-16,0 0 0 0,-3-3-4 0,-1 10 0 16,1 2-1-16,-1 1 0 0,-6-1 11 0,3 4 2 0,-4-3 1 15,4 9 0-15,0 0-29 0,0 0 0 0,-7 0-8 0,0 0 8 16,7 0 0-16,-7 6-8 0,-3-3 8 0,-1 7 0 16,0-4 0-16,4 3 0 0,-3 1-8 0,-1-1 8 15,4 0 0-15,0 1 0 0,-4 5 0 0,4-2 0 16,-3 3 0-16,3 3 0 0,-4-1-10 0,1 1 10 15,3 6 0-15,-4 0 0 0,4 4 0 0,-4 5 8 16,1 1 1-16,-1 2 1 0,4 7 0 0,-4-6 0 16,4 6 13-16,-3-10 2 0,3 4 1 0,-4 2 0 15,1-8 2-15,-1 2 0 0,0 1 0 0,4-7 0 16,-3-3-28-16,-1 0 0 0,1-6 0 0,-1 0 0 16,1 0 12-16,2-4-4 0,1-5 0 0,0-1 0 15,4 1-8-15,-4-1 0 0,7-9 0 0,0 0 0 16,0 0 0-16,-4 0 8 0,-3 6-8 0,7-6 8 15,0 0 0-15,0 0 0 0,0 0 0 0,0-9 0 0,0-7-8 0,4 7 8 16,-1-1-8-16,1-5 8 0,3-4-8 0,3 0 0 16,1 0 0-16,3-6 8 0,0-3-8 0,4-3 0 15,-1 2 0-15,5-5-11 0,2 2-3 0,-3-2-1 16,4 0 0-16,3 5 0 0,-3-5 7 0,0 15 8 16,-8-6-13-16,1 9 5 0,0 4 8 0,-4 2 0 15,-7 1 0-15,3 3 0 0,-10 6 0 0,0 0 0 16,0 0 0-16,4 9 0 0,-4 0 0 0,-7 10 0 15,3 3 0-15,-6 0 0 0,-4 9-8 0,-4-2 0 16,0-1 0-16,4 0 0 0,-3-3 8 0,-1 3 16 16,4-2-4-16,3-8-1 0,-3 1-2 0,4-3 0 15,-1-7 0-15,4 1 0 0,3-1-9 0,4-9 0 0,0 0 0 0,0 0 0 32,4 9-25-32,-4-9-11 0,7 0-1 0,4 7-691 0,3-4-139 0</inkml:trace>
    <inkml:trace contextRef="#ctx0" brushRef="#br0" timeOffset="228094.2453">21018 12588 1843 0,'0'0'164'0,"0"0"-132"0,11 0-32 0,0 10 0 16,-1 5 102-16,8 10 14 0,3 4 2 0,-3 5 1 0,3 4-36 0,-3 6-7 16,-1 3-2-16,-3-3 0 0,0 9-13 0,-3 0-2 15,-8 0-1-15,1 7 0 0,0 3-42 0,-4 3-8 16,-4 3-8-16,0-4 12 0,-6 4-12 0,3-6 12 16,-4 0-12-16,1 0 12 0,-1-4-12 0,1-2 0 15,-5-7 0-15,-6-3 0 16,0 6-77-16,-4-6-15 0,-3-3-2 0,-7 0-674 15,-7 0-136-15</inkml:trace>
    <inkml:trace contextRef="#ctx0" brushRef="#br0" timeOffset="230078.1509">6597 15871 1612 0,'0'0'72'0,"-7"-3"14"16,0-3-69-16,0-3-17 0,7 2 0 0,-4 4 0 16,1-3 80-16,3-4 12 0,3 1 2 0,4 0 1 15,0-7-57-15,-3 7-11 0,6-10-3 0,1 6 0 0,0-2-24 16,3-1 0-16,0 3 0 0,4-2 0 0,-4 5 8 0,3 1-8 16,-3-1 0-16,4 4 8 0,-4 6 0 0,0 0-8 15,4 0 12-15,-4 0-4 0,4 10 9 0,-1-1 2 16,1 7 0-16,3 2 0 0,0 8 1 0,0 2 0 15,1 6 0-15,-1 10 0 0,0 0 4 0,4 3 0 16,-1 3 1-16,-3-3 0 0,4-3-7 0,-7 0-2 16,-1 0 0-16,1-6 0 0,3-4-16 0,0-6 0 15,-3 1 0-15,-4-4 0 0,4 0 31 0,-8-6 2 16,1-1 1-16,0 1 0 0,-1-9-42 0,-3-1-9 16,4 0-2-16,-4-2 0 15,0 2-92-15,-7-9-18 0,10 0-4 0</inkml:trace>
    <inkml:trace contextRef="#ctx0" brushRef="#br0" timeOffset="230328.0937">7599 15630 1267 0,'0'0'112'0,"-7"-10"-89"0,0 4-23 0,0-3 0 0,0 9 169 0,7 0 30 0,0 0 5 0,0 0 2 15,-7-3-174-15,7 3-32 0,-4 3-11 0,-7 12 0 16,4-5 0-16,-7 15 0 0,-3-3 0 0,-5 12 0 16,-6 10 25-16,-3 0 5 0,-8 3 1 0,-7 7 0 15,0-1 27-15,-3 6 5 0,-8-2 2 0,1-4 0 16,3 7-1-16,0-4 0 0,0-2 0 0,7-4 0 16,0-3-27-16,7-3-6 0,4-7 0 0,3-2-1 0,8-7-35 0,3 7-6 15,6-7-2-15,5-3-688 16,6-6-139-16</inkml:trace>
    <inkml:trace contextRef="#ctx0" brushRef="#br0" timeOffset="230593.6569">7860 16282 2512 0,'-7'6'56'0,"3"7"11"0,-3 3 2 0,4 2 1 0,-1 8-56 0,1 2-14 0,-1 0 0 0,4 3 0 16,0-2 26-16,4 5 2 0,-4-6 1 0,3 1 0 16,1-1-29-16,-4-3 0 0,3 3 0 0,1-3 0 15,3 3 0-15,-4-9 0 0,1 6-13 0,-1-6 4 31,-3 6-143-31,4-6-29 0,-4-3-6 0,0-1-1 0</inkml:trace>
    <inkml:trace contextRef="#ctx0" brushRef="#br0" timeOffset="230874.8415">8696 16103 2426 0,'0'0'108'0,"0"0"21"0,0 0-103 0,7 7-26 16,4 2 0-16,3-6 0 0,3 7 0 0,8-4 0 15,7-3 0-15,-4 3 0 0,4 1-14 0,0-7-8 16,-1-7-2-16,1 1-680 0,3 3-137 0</inkml:trace>
    <inkml:trace contextRef="#ctx0" brushRef="#br0" timeOffset="231218.5081">9687 15639 2059 0,'0'-28'91'0,"0"19"19"16,0-7-88-16,0 7-22 0,4-10 0 0,3 3 0 15,3-3 55-15,-2 7 6 0,2-4 2 0,4 10 0 0,4-4-27 0,-1 7-4 16,1-3-2-16,3 6 0 0,0 9-7 0,4 1-2 15,0-1 0-15,3 13 0 0,0 0 10 0,-3-3 1 16,0 12 1-16,3-3 0 0,-3 1-6 0,3-1-2 16,-4 6 0-16,1 7 0 0,0-3-14 0,0-4-3 15,-4 4-8-15,0-10 12 0,0 7-12 0,0-1 8 16,4-6-8-16,-7 1 0 0,-4-7 0 0,3 0-10 16,4-7 0-16,-3 4 0 15,-7-3-114-15,-1-4-24 0,-3 4-4 0,7-13-885 0</inkml:trace>
    <inkml:trace contextRef="#ctx0" brushRef="#br0" timeOffset="231452.8275">10435 15310 2365 0,'0'0'52'0,"0"0"10"0,0 0 2 0,0 9 4 0,-7 1-55 0,4 6-13 0,10 2 0 0,-11 7 0 16,-6 4 8-16,-5 5-8 0,1 4 11 0,-3 6-11 16,-5 9 29-16,-6 0-1 0,-7 10 0 0,-4 0 0 15,4-1 12-15,-7 1 1 0,3 6 1 0,-4-6 0 16,1-7-18-16,0 4-3 0,-1-7-1 0,5 4 0 16,2-4-41-16,-2 0-9 0,2-9-2 0,8 0 0 15,0 0-204-15,3-10-42 0</inkml:trace>
    <inkml:trace contextRef="#ctx0" brushRef="#br0" timeOffset="232162.0839">10791 16201 1785 0,'0'0'159'0,"0"0"-127"15,0 0-32-15,0 0 0 0,0 0 140 0,0 0 21 16,11 0 5-16,-4 0 1 0,0-7-143 0,4 4-24 15,6-6-12-15,5-7 0 16,-1 4-21-16,-4-10-5 0,-3 9-1 0,11-12 0 0,3 6 22 0,-6-6 4 16,-8 0 1-16,3 3 0 0,8-6 34 0,-7-4 7 15,-11 4 2-15,3 3 0 0,-3-3 0 0,4 3 0 16,-4 3 0-16,0-3 0 0,-7 0-15 0,0 6-4 16,11 0 0-16,-8 3 0 0,-3-2-12 0,0 8 0 15,4 1 0-15,-1 3 0 0,-3 6 18 0,0 0-2 16,0 0-1-16,0 0 0 0,0 0-15 0,0 0-16 15,-10 6 3-15,3 9 1 0,3-2 12 0,-3 3 0 16,-4 3-10-16,-3-1 10 0,4 1 0 0,-4 6 0 16,3 3 0-16,-3-2 0 0,0 2 20 0,0-3 0 0,7 3-1 0,-4 7 0 15,-7-10 5-15,11 3 0 0,7 6 1 0,0-5 0 16,-3 5-1-16,-1 1-1 0,-3-4 0 0,7 3 0 16,0 1-11-16,-3-1-3 0,-8-5 0 0,1 5 0 15,6-12-9-15,-3 3 8 0,-4-6-8 0,1 6 8 16,3-9-8-16,0-4 10 0,3-5-10 0,1-4 10 15,-4 3-10-15,7-6 0 0,0 0 0 0,0 0 0 16,-4-9-16-16,4-1 4 0,11-9 0 0,-1-3 1 16,1 0 1-16,-1-3 0 0,4-3 0 0,4-6 0 15,7-1-6-15,0 7-2 0,-11-7 0 0,7 7 0 16,3 3 9-16,1-3 9 0,-11 12-13 0,0 4 5 16,-3-4 8-16,0 13 0 0,-1-3 0 0,-10 6 0 15,0 0 0-15,0 0 11 0,-3 9-3 0,-4 7 0 16,-11 2 19-16,4 1 3 0,3 6 1 0,-6-3 0 0,-1 10-18 0,-3-4-3 15,3 0-1-15,8-3 0 0,6 3 1 0,-3-9 0 16,-7 6 0-16,7-6 0 0,3-3-10 0,4-7 8 16,-10 10-8-16,6-10 8 0,1 1-16 0,3-4-4 15,7-3-1-15,-7-3 0 16,0 0-95-16,10 7-18 0,4-14-4 0,4 7-962 0</inkml:trace>
    <inkml:trace contextRef="#ctx0" brushRef="#br0" timeOffset="232662.0048">12968 15451 2131 0,'0'0'189'16,"0"0"-151"-16,0 0-30 0,0 0-8 16,0 0 64-16,0 0 12 0,0 0 3 0,0 0 0 15,-3-9-71-15,3 9-8 0,-7 0-12 0,-1 0 2 16,1 0-18-16,-3 9-4 0,-4 1-1 0,0-1 0 15,-4 0 33-15,-3 7-8 0,0-7 8 0,-1 7 0 0,-2-3 16 0,3 6 6 16,-8-4 2-16,5 4 0 0,-5 0 12 16,1 3 2-16,4-3 1 0,-1 3 0 0,7-7-12 0,-3 4-3 15,3 0 0-15,4-3 0 0,0-7-9 0,4 7-3 16,3-7 0-16,0 0 0 0,-1 1 12 0,8-1 3 16,0 1 0-16,8-4 0 0,-5 3-13 0,4 1-2 15,4-7-1-15,-1 6 0 0,4-2 4 0,0 2 1 16,1 0 0-16,6 1 0 0,3-1-16 0,-2 1 0 15,6-4 8-15,0 3-8 0,4 1 0 0,3-10 9 16,-3 9-9-16,3-9 8 0,4 6-8 0,0-6 0 16,-4-6-10-16,0 6 10 15,4 0-28-15,-7-3 1 0,0-3 0 0,-4 3 0 16,-3-4-58-16,-1 1-12 0,-3 3-3 0,-7-3-1008 0</inkml:trace>
    <inkml:trace contextRef="#ctx0" brushRef="#br0" timeOffset="232865.0479">12541 16038 1497 0,'0'0'66'0,"0"0"14"0,0 0-64 0,0 0-16 0,0 0 0 0,0 0 0 16,11 0 169-16,3 0 31 0,0 0 5 0,0 3 2 15,7-3-119-15,4 6-23 0,0-3-5 0,3 3 0 16,4 4-22-16,-4-7-4 0,7 3-1 0,0 4 0 15,-3-1-17-15,3-3-4 0,-3-3-1 0,4 7 0 0,-1-1-29 0,0-3-6 16,0-2 0-16,-3 2-736 16,0-3-146-16</inkml:trace>
    <inkml:trace contextRef="#ctx0" brushRef="#br0" timeOffset="233692.9738">14743 15407 1785 0,'-4'-9'159'0,"-3"-1"-127"15,3-5-32-15,1 5 0 0,3 1 69 0,0-4 8 16,-4-2 2-16,4 8 0 0,0-2-18 0,4 0-3 15,-1-1-1-15,-3 10 0 0,0 0-43 0,0 0-14 16,4 10 8-16,3-1-8 0,0 16 0 0,0 3 0 16,0 7 0-16,4 2-9 0,-8 14 26 0,1-4 6 15,-4-3 1-15,0 6 0 0,0-3 14 0,0 0 3 16,0-3 1-16,3-3 0 0,1-4-21 0,-1-2-4 0,1-7-1 16,0 0 0-16,3-9-4 0,-4-3-2 0,4-1 0 0,-3-5 0 15,3-1 2-15,-7-9 0 0,0 0 0 0,0 0 0 16,10-6 8-16,-3-4 3 0,7 1 0 0,-3-10 0 15,0 3-6-15,3-12-1 0,0 3 0 0,-4-3 0 16,5-7-16-16,-1-2 0 0,0 2 0 0,0 1 0 16,4 6 0-16,-4 3 0 0,0-4 0 0,-4 10 0 15,4 4 0-15,-3 12-11 0,-4-4 0 0,4 7 0 16,-4 7 11-16,-4 2-13 0,8 0 5 0,-8 17 8 16,4-4-12-16,-3 3 12 0,-1 9-12 0,1-6 12 15,-4 7 0-15,0-7 0 0,4 0 0 0,-1-3 0 16,1 4 0-16,-1-14 0 0,1 4 0 0,-1-3 0 15,4-7 0-15,0 1 0 0,-3-1 0 0,6-9 0 16,1 0 18-16,0 0 2 0,3-3 0 0,0-3 0 16,-4-10 17-16,4 6 4 0,4-8 1 0,-4-7 0 0,4 6-10 0,0-9-1 15,-1-1-1-15,4-5 0 0,-3 6-21 0,0-7-9 16,-1 1 8-16,4-1-8 0,-3-3 0 0,0 4-12 16,-4 0 0-16,3 2 1 15,-2 1-23-15,-5-1-5 0,1 1-1 0,-1 12 0 16,-3-6-151-16,-3 6-30 0</inkml:trace>
    <inkml:trace contextRef="#ctx0" brushRef="#br0" timeOffset="234083.545">16242 14924 1497 0,'0'-9'133'0,"0"0"-106"0,0-7-27 0,0 3 0 15,-4-2 237-15,4 5 43 0,-3 1 8 0,3 9 1 16,0 0-208-16,0 0-41 0,0 0-9 0,-4 9-2 15,-6 1-37-15,3 15-8 0,-7 3-2 0,-1 6 0 16,1 4 4-16,-7 15 1 0,0 1 0 0,0 8 0 16,-4 1 30-16,0 9 7 0,1-9 0 0,-1 6 1 0,0-6 25 15,1 3 5-15,3-13 1 0,3 10 0 0,4-10-20 0,3 0-4 16,1 7-1-16,6-7 0 0,1-6-23 0,3-3-8 16,0-6 0-16,3 2 0 15,4-5-20-15,0-4-11 0,4 1-1 0,-1-4-1 16,1-3-118-16,7-6-23 0,-4-7-5 0,0 4-1 0</inkml:trace>
    <inkml:trace contextRef="#ctx0" brushRef="#br0" timeOffset="241775.0242">16641 15533 691 0,'0'0'61'0,"-4"-3"-49"0,0-4-12 0,4 7 0 0,-3-3 150 0,3-3 27 15,-4 3 6-15,4-4 1 0,0-2-110 0,0 3-22 16,-3-4-4-16,6 1 0 0,-3 0-20 0,4-1-3 15,-4-6-1-15,3 7 0 0,1-10 4 0,3 7 1 16,0-4 0-16,-3 0 0 0,3-2-1 0,3-1-1 16,1 3 0-16,3-3 0 0,0 7-11 0,0-4-1 15,4 7-1-15,-1-1 0 0,5 4-14 0,-8-3 0 16,0 5 0-16,0-2 0 0,-3 6 0 0,-4 6 0 16,0-2 0-16,-4 11 0 0,-3-2 0 0,-3 2 0 15,-4 14 0-15,0 5 0 0,-8 1 0 0,1 2 0 16,0 1 11-16,0 6-11 0,4 0 33 0,-1 0 0 15,0-7 0-15,1 7 0 0,3 0-13 0,0 0-4 0,-4-6 0 0,4-4 0 16,3-6-7-16,1 4-1 0,-4-10-8 0,3 0 12 16,4-4 4-16,-3-8 0 0,-1-1 0 0,4-9 0 15,0 0 13-15,0 0 3 0,0 0 1 0,0 0 0 16,0 0 10-16,4-6 1 0,-1-7 1 0,4-2 0 16,-3-4-8-16,3 0-1 0,4-6-1 0,3-3 0 15,0-7-2-15,3-2 0 0,5-4 0 0,2 3 0 31,5 4-13-31,-1-10-4 0,0 6 0 0,4 4 0 0,-1-4-27 0,-2 4-5 16,-1-1-2-16,-3 7 0 16,-1 3-13-16,-6-3-2 0,3 9-1 0,-7 3 0 15,-3 4-137-15,-1 2-27 0</inkml:trace>
    <inkml:trace contextRef="#ctx0" brushRef="#br0" timeOffset="242587.3344">17268 15871 1324 0,'0'0'118'0,"0"0"-94"16,0 0-24-16,0 0 0 0,0 0 74 0,0 0 10 15,0 0 3-15,8-9 0 0,-1 6-23 0,3-3-4 16,1-4 0-16,3 1-1 0,0-1-43 0,0-5-8 15,0 5-8-15,0-5 12 0,0 2-12 0,-3-3 0 16,0 4 0-16,-4-4 0 0,0-3 0 0,0 4 0 16,0-4 0-16,0 0 0 0,-4 3 32 0,1-3 0 15,-1 4 1-15,1-4 0 0,-4 6 10 0,3-8 1 0,-3 8 1 0,0-3 0 16,-3 7-17-16,3-1-3 0,-7 1-1 0,3 3 0 16,1-4-11-16,3 7-2 0,-4-3-1 0,1-3 0 15,-1 9-10-15,4 0 0 0,-10 0 0 0,3 0 0 16,0 0 0-16,0 0 0 0,-4 9 0 0,4-3 0 15,-4-3 0-15,1 7 0 0,3-1-9 0,0 4 9 16,-4-1 0-16,4-2 0 0,-4 9 0 0,4-4 9 16,-3 10-9-16,6-6 0 0,-3 9 0 0,0-3 0 15,4 4 0-15,-1-1 0 0,-3 3 12 0,0 1-4 16,3-1 8-16,1 0 0 0,-4 1 1 0,0-4 0 16,0 6 2-16,0-5 0 0,0-4 0 0,0-3 0 15,-1 3-6-15,-2-6-1 0,3-4 0 0,0 4 0 16,-4 0-3-16,4-4-1 0,0-5 0 0,0 6 0 15,4-7-8-15,-1 0 8 0,-3-5-8 0,3 2 8 0,4-6-8 16,0 0 12-16,0 0-12 0,0 0 12 0,0 0-4 0,0 0 0 16,0 0 0-16,0-6 0 0,4-4 0 0,-4 1-8 15,7-7 12-15,-3 7-4 0,3-4-8 0,0-3 8 16,3 4-8-16,4-4 8 0,0-3-8 0,4 1 0 16,-4-4 0-16,7 3 0 0,4-3 0 0,0 0 0 15,-1 0 0-15,1-3 0 0,-4 9-12 0,0-3 12 16,-3 10-10-16,0 0 10 0,-1-1-9 0,-6 4 9 15,0 3-8-15,-1-4 8 0,-10 7-12 0,0 0 4 16,0 0 0-16,0 0 0 0,0 0 8 0,-7 10 9 16,0-1-1-16,0 4-8 0,-4-1 0 0,4 4 0 15,-3-3 0-15,-1 2 0 0,-3 4 0 0,0-3 0 16,0-4 0-16,7 4 0 0,-7 0 0 0,3-4 10 0,1 4-2 0,-1 0 0 16,4-4-8-16,3-2 10 0,4-1-10 0,0-3 10 15,0-6-10-15,4 10 0 0,6-1 0 0,1 0 0 31,3-2-94-31,0-4-18 0,4-3-3 0</inkml:trace>
    <inkml:trace contextRef="#ctx0" brushRef="#br0" timeOffset="242806.0313">18330 15530 2246 0,'0'0'200'15,"0"0"-160"-15,0 0-32 0,0 12-8 16,4 4 75-16,-4 3 13 0,3-1 4 0,-3 7 0 0,0 4-43 0,-3-4-8 16,-4 9-1-16,0 1-1 0,-4-4-31 0,1 10-8 15,-8-10 0-15,0 10 0 0,-6-6-19 0,-1-4-5 16,0 3 0-16,-3 1-1 16,0-7-107-16,-7 0-22 0,-1 4-4 0,4-4-1 0</inkml:trace>
    <inkml:trace contextRef="#ctx0" brushRef="#br0" timeOffset="243274.6718">18754 15417 2487 0,'-4'-13'110'0,"4"7"23"0,0-10-106 0,4 7-27 0,-1-1 0 0,4-2 0 16,-3-4 20-16,6 7-2 0,1-7 0 0,0 7 0 15,-1-4-18-15,1 4 0 0,3-4 8 0,0 10-8 16,-3-3-12-16,-1 12-7 0,1-6-1 0,-1 9 0 16,-3 7-10-16,0-3-2 0,-3 5-1 0,3-2 0 15,-4 9 24-15,1-3 9 0,-4 3 0 0,0 3-9 16,0 7 9-16,4-10 0 0,-4 3 0 0,0 1 0 15,0 5 0-15,0-6 0 0,0 4 0 0,0-4 0 16,0-3 0-16,0-3 0 0,3 0 0 0,1-3 0 16,-4-7 8-16,3-2-8 0,1-1 10 0,3-3-10 0,-4 4 28 0,8-10-1 15,-1 0 0-15,1-3 0 0,0-4 4 0,-1-2 1 16,4-7 0-16,0 7 0 0,8-10 1 0,-1 3 1 16,0-3 0-16,0 1 0 0,4-7-21 0,-1 3-4 15,1-4-1-15,3-2 0 0,-3-6-8 0,0-1 0 16,-1 1 9-16,1-4-9 0,0 4 12 0,-4-10-3 15,0 6 0-15,0 1 0 0,0-4-9 0,-3 9-11 16,3 1 3-16,0 3 0 16,-6 0-24-16,2 2-5 0,-3 8-1 0,-3 2 0 15,-4 7-149-15,0 5-29 0,-7 4-7 0</inkml:trace>
    <inkml:trace contextRef="#ctx0" brushRef="#br0" timeOffset="243758.9311">19604 15746 2253 0,'0'0'100'0,"3"-9"20"0,-3 9-96 0,0 0-24 15,0 0 0-15,4 0 0 0,7 0 62 0,-11 0 7 16,0 0 2-16,7 0 0 0,0 9-55 0,0 0-16 16,-4 10 0-16,4-3 8 0,-7 3-8 0,4-1 0 15,3 1 0-15,-4 6 0 0,-3 4 9 0,0-4 7 16,4 3 2-16,-1-3 0 0,-3 3 9 0,-3 4 1 16,3-10 1-16,0 3 0 0,0 3-5 0,-4-3 0 0,1-6-1 0,3 0 0 15,-4-1-11-15,1-2-1 0,-4 3-1 16,3-3 0-16,4-7-10 0,-3 0 0 0,-1 1 0 0,1-4 8 15,3-6-20-15,0 0-4 0,0 0 0 0,0 0-1 32,0 0-215-32,0 0-44 0,0 0-8 0,10-22-1 0</inkml:trace>
    <inkml:trace contextRef="#ctx0" brushRef="#br0" timeOffset="244352.5441">20990 14630 2048 0,'0'0'91'0,"11"3"18"16,3 3-87-16,0 3-22 0,4 10 0 0,-1 6 0 16,8 4 25-16,0 5 1 0,-4 13 0 0,0 6 0 15,-3 1 21-15,-8 8 4 0,-3-2 1 0,-3 3 0 16,-4-1 3-16,0 7 1 0,-4-3 0 0,-6-3 0 0,-1 0-30 0,-3-4-6 16,0-2 0-16,-7-4-1 0,3 0-19 0,-3-3 0 15,-4-2 0-15,-3-1 0 16,3 3-40-16,-3-13-14 0,-4 7-3 0,-3-9-1 15,3-7-154-15,-3 6-30 0,-4-5-6 0</inkml:trace>
    <inkml:trace contextRef="#ctx0" brushRef="#br0" timeOffset="248070.3359">3380 17261 1267 0,'0'0'112'0,"0"0"-89"0,7-7-23 0,-7 7 0 16,0-9 28-16,7-1 2 0,0 4 0 0,7-3 0 16,7 6-10-16,-3-7-3 0,3-5 0 0,4 5 0 15,-4 1 22-15,3 2 4 0,1-2 1 0,-4 0 0 16,8 5-21-16,-5-2-4 0,1-3-1 0,0 9 0 16,-1 0 2-16,5 0 1 0,2 0 0 0,5 0 0 15,-5 0 11-15,5 0 1 0,-1 0 1 0,0 0 0 16,0 0 1-16,4 0 0 0,-4 0 0 0,1 0 0 15,-1 0-7-15,0-6-2 0,4 2 0 0,-4-2 0 32,4 6-3-32,7 0-1 0,-11 0 0 0,8 0 0 0,-1 0-4 0,-3 0-1 15,0 0 0-15,3 0 0 0,-7 0 2 0,-3 0 0 16,0 0 0-16,-1 0 0 0,1 0-19 0,-4 0 0 16,4 0 0-16,3 0 0 0,-3 0 0 0,4 0 0 0,2 0 0 0,1 0 0 15,0-9 12-15,0 6-12 0,3 3 12 0,0-7-12 16,1-2 24-16,3 0-3 0,-4-1 0 0,4 1 0 15,3 2 4-15,1-2 1 0,10 0 0 0,-11 5 0 16,4-2-26-16,0-3 8 0,-7 9-8 0,-1 0 0 16,1-6 8-16,-7 6-8 0,3-4 8 0,-3 4-8 15,4 4 8-15,-5-4-8 0,1 0 0 0,4 0 8 16,-5 6-8-16,1-6 0 0,-4 0 9 0,4 9-9 16,0-9 0-16,-4 0 8 0,1 0-8 0,-1 0 0 15,0 0 12-15,4 0-1 0,0-9-1 0,3 9 0 16,4-6-2-16,0 2 0 0,0 4 0 0,3-6 0 15,4 6 1-15,-4 0 0 0,1 0 0 0,-1 6 0 16,4-6-9-16,-4 4 0 0,1 2 9 0,-1-6-9 0,8 0 0 16,-4 9 9-16,0-3-9 0,-8-2 0 0,5-4 9 0,-4 6-9 15,0-3 0-15,-4-3 9 0,4 0 1 0,0-3 0 16,-4 3 0-16,4 0 0 0,0-6 2 0,-1 6 0 16,5-4 0-16,-4-2 0 0,3-3-4 0,-3 9-8 15,3-6 12-15,1 2-4 0,6-2-8 0,-3 6 10 16,0 0-10-16,0 0 10 0,-4 0-10 0,1 0 0 15,-4 0 0-15,3 0 8 0,-7 0-8 0,1 0 12 16,-1 0-12-16,4-3 12 0,-4 3-12 0,1 0 12 16,2 0-12-16,-2 0 12 0,3 3-4 0,-4-3 0 15,0 0 0-15,4 0 0 0,-4 0-8 0,1 0 0 16,3 0 0-16,-1-3 0 0,5-3 0 0,-1 3 0 16,1 3 0-16,-1-7 0 0,4 4 0 0,0-3 8 0,-4 3-8 0,4-4 8 15,-3-2-8-15,6 3 0 0,0 3 0 0,1-4 0 16,-1 4 12-16,1-3 6 0,-4 6 2 0,3 0 0 15,-3 0-20-15,3 0 0 0,-6 0 8 0,3 0-8 16,3 0-11-16,1 0-5 0,-11 6-2 0,-1-3 0 16,1 4 18-16,0-4 0 0,4 3 11 0,-5-6-11 15,-6 6 16-15,4-3-3 0,-5-3-1 0,5 0 0 16,-5-3-23-16,8 3-5 0,4-6 0 0,3 6-1 16,-4 0 17-16,0 0 0 0,-3 0 0 0,0 6 0 15,7-3 0-15,-7-3 0 0,-4 0 0 0,8 0 0 16,3 0 0-16,-1 0 0 0,-9 0 0 0,3 10 0 15,-4-10 12-15,4 6 2 0,0-3 1 0,0-3 0 16,-4 7-15-16,4-7 0 0,-4 3 0 0,4-3 0 0,0 0 0 16,0 0-21-16,3 6 3 0,0-6 1 15,4 0 26-15,-3 0 6 0,-1-6 1 0,4 3 0 0,0-4-16 0,0 4 0 16,3-6 0-16,1 2 0 0,3-2 0 0,0 3 0 16,-4 3 0-16,1-4 0 0,-1 7 0 0,-3-3 0 15,0-3 0-15,0 3 0 0,3 3 0 0,-6 3 0 16,-1-3 0-16,-3 6 0 0,-4-6 0 0,4 3 0 15,-4 4 0-15,1-4 0 0,3-3 0 0,-4 6 0 16,0-6 0-16,8 0 0 0,-4-6 0 0,-1 6-16 16,5-3 1-16,-1 3 1 0,4-7 22 0,0 7 5 15,0-3 1-15,0-3 0 0,0 3-14 0,0-3 0 16,3 6 0-16,1-10 0 0,-1 10 0 0,0 0 0 16,-3 0 0-16,0 0 0 0,0 0 0 0,-3 0 0 0,-5 6 0 0,5-2 0 15,-1-4 0-15,1 0 0 0,-4 6 0 0,3-3 0 16,-3 3 0-16,3-3 0 0,1 4 0 0,-5-7 0 15,1 3 0-15,0 3 0 0,0-6 0 0,0 0 0 16,7 0-13-16,-4 0-6 0,4 0-1 0,0 0 0 16,0 0 20-16,-4 0 0 0,1 6-8 0,-1-6 8 15,4 0-12-15,-4-6 2 0,4 6 0 0,0 0 0 16,0 0 10-16,0 0 0 0,0 0-9 0,0 0 9 16,-4 0 0-16,1 0 0 0,-1-6 0 0,0 6 0 15,1-3 0-15,-1 3 0 0,1 0 0 0,3 0 0 16,-4 0 0-16,0 0 0 0,-6 0 0 0,2 0 0 15,-2 3 31-15,3-3 1 0,-4 0 0 0,0 0 0 16,4 0-32-16,0 0 0 0,0-3 0 0,0 3 0 16,3 0 0-16,1 0 0 0,-1-7 0 0,-3 7 0 15,0 0 0-15,0-3 0 0,-1-3 0 0,5-3 0 0,-1-1 0 0,1 10-20 16,-1-9 4-16,0 2 0 0,1 4 16 0,-1-3 0 16,1 3 0-16,-1-3 0 0,-3 6 0 0,0-3 20 15,3 3-2-15,0 0-1 0,-3 3-17 0,4-3-16 16,-1 0 4-16,0 6 0 0,1-3 12 0,-1-3 0 15,-3 0 0-15,7 0 0 0,-4 0 20 0,4 0-4 16,-3 0 0-16,6 6 0 0,-3-6-16 0,0 0-9 16,0 0 1-16,-4 0 0 0,-3 3 8 0,0 4 11 15,0-7-3-15,0 0 0 0,-4 9-8 0,0-9 0 16,-3 10 0-16,3-4 0 0,1-3 0 0,-4 6 10 16,-4 7-10-16,4-7 10 0,-4 7-10 0,0-6 10 0,1 2-10 15,2 4 10-15,-2-1-10 0,-1-2 0 0,4-4 9 16,3-2-9-16,4 2 0 0,-4 1 0 0,4-1 0 0,0-3 0 15,0-3 0-15,3 4 0 0,-6 2 0 0,2-6 0 16,-2-3 0-16,3 6 0 0,-1-2 0 0,1 2 0 16,4-6 8-16,-1 9-8 0,1-9 8 0,-1 10-8 15,0-4 12-15,1-3-3 0,-8 3 0 0,4-3 0 16,-4 4-9-16,4-7 0 0,-4 3 0 0,-3 3 0 31,0-6-20-31,-4 0-5 0,-3 0-2 0,-4-6 0 0,-3 3-137 16,-11-4-28-16</inkml:trace>
    <inkml:trace contextRef="#ctx0" brushRef="#br0" timeOffset="260386.0333">10044 17602 1220 0,'0'0'54'0,"0"0"11"0,0 0-52 0,0 0-13 0,0 0 0 0,0 0 0 16,-7 0 28-16,3-9 4 0,4 9 0 0,0 0 0 15,0 0-32-15,0 0 8 0,0-16-8 0,0 16 0 16,0 0 16-16,0 0 1 0,-4-3 0 0,4 3 0 16,-3-9 9-16,3 9 2 0,0 0 0 0,-4 0 0 15,-3-7 17-15,0 7 4 0,0-3 1 0,-3 3 0 16,3 0-10-16,-4 0-1 0,-3 3-1 0,0-3 0 0,0 7-24 0,3-7-5 15,-3 3-1-15,0 6 0 0,0-2 0 0,-4 2-8 16,0 0 12-16,-3 7-4 0,7-7-8 0,-3 1 0 16,2-1 0-16,-2 1 0 0,-1-1 17 0,1 7-1 15,2-4-1-15,1-2 0 0,-3 5 16 0,3 1 3 16,-1-3 1-16,5 9 0 0,-4-10-26 0,0 4-9 16,0 3 0-16,3 6 9 0,0-7 0 0,1 11 0 15,-1-4 0-15,4-3 0 0,0 9-9 0,4-9 0 16,-1 3 0-16,1 0 0 0,-1-6 10 0,4 9 0 15,0-9 0-15,0 6 0 0,0-9-10 0,4 3 12 16,-1-1-12-16,1 1 12 0,-4 0-4 0,7-3-8 16,-4 3 12-16,4-1-4 0,-3-8 0 0,6 5-8 0,-3 1 12 15,4-6-4-15,0 2 0 0,-1 4-8 0,4-7 12 0,4 1-4 16,-4-1 3-16,7 0 0 0,-3-2 0 0,3 2 0 16,4 0 0-16,-4-9 0 0,0 7 0 0,0-4 0 15,4-3-1-15,-4 0 0 0,-3-10 0 0,-1 10 0 16,-3-9 1-16,4 9 0 0,-4-9 0 0,4 2 0 15,-8-5 13-15,8 2 2 0,-4-5 1 0,-3-1 0 16,-1 4-27-16,1 2 0 0,3-15-12 0,-7 9 12 16,0-2 0-16,4-1 0 0,-4-6 12 0,-4 6-4 15,1-16 1-15,-1 13 0 0,-3-9 0 0,4 3 0 16,-8-7 3-16,4 7 0 0,0-6 0 0,-3 5 0 16,-1-5-4-16,1 6-8 0,-4 3 12 0,0 6-4 15,3-9-8-15,-3 9 12 0,0 0-12 0,0-3 12 16,-4 3-12-16,4 7 0 0,0-4 0 0,0 0 0 15,-3 4-15-15,3 2 2 0,-4-5 0 0,4 11 0 16,0-2-28-16,0 6-6 0,-4 0-1 0,4 0-1040 16</inkml:trace>
    <inkml:trace contextRef="#ctx0" brushRef="#br0" timeOffset="263156.4397">13787 17574 748 0,'0'0'67'0,"3"-6"-54"0,4 3-13 0,0 3 0 16,-3-7 80-16,-1 4 14 0,1-3 2 0,-1 3 1 15,4-3-30-15,-7 6-7 0,0 0 0 0,0 0-1 16,7 0-16-16,-7 0-3 0,0 0-1 0,0 0 0 15,0 0-7-15,0 0-2 0,0 0 0 0,-3 9 0 16,-4-3 3-16,-4 4 1 0,4-1 0 0,-10 1 0 16,-1 8-7-16,-3-2-2 0,0 3 0 0,-8 0 0 15,5 6-9-15,-1-6-3 0,-3 6 0 0,0-7 0 16,-1 8-13-16,1-5-10 0,0-2 2 0,0-3 0 0,3 9 8 16,-3-12 0-16,7 2 0 0,-1 1 0 0,-2-4 11 0,3-2-3 15,6-1 0-15,-2-2 0 0,-1 2-8 0,4-9 0 16,3 9 0-16,1-2 0 0,3-4 11 0,0-3 0 15,0 6 0-15,7-6 0 0,-4 3-11 0,4-3 10 16,0 0-10-16,-3 6 10 0,3 4-10 0,0-7 0 16,0-3 0-16,0 6 8 0,0 4 0 0,3-1-8 15,1 1 12-15,-1-4-4 0,1 6-8 0,-1-12 12 16,8 16-12-16,-1-16 12 0,1 9 4 0,3-2 2 16,4-4 0-16,3 6 0 0,0-2 6 0,4-7 0 15,3 3 1-15,4 3 0 0,3-6-12 0,0 3-2 16,4 3-1-16,0-6 0 0,-4 10-10 0,1-4 0 15,-1-3 0-15,-3 3-11 0,-1-2-11 0,1 2-2 0,-7 3-1 0,-4-6 0 32,-3 4-41-32,-1 2-8 0,1-9-2 0,-8 9 0 15,1 1-112-15,-4-10-22 0,4 9-5 0,-11-9-1 0</inkml:trace>
    <inkml:trace contextRef="#ctx0" brushRef="#br0" timeOffset="263484.4874">13183 18433 1382 0,'0'0'61'0,"-3"7"13"0,-4-7-59 0,0 0-15 15,7 0 0-15,0 0 0 0,-4 9 76 0,4-9 13 16,0 0 3-16,0 0 0 0,0 0-49 0,0 0-10 16,0 0-1-16,7 9-1 0,4 1-9 0,3-1-2 15,0 1 0-15,-3-4 0 0,3-6 9 0,3 9 2 16,1-6 0-16,0 7 0 0,3-4 4 0,-4 4 1 16,8-10 0-16,-4 9 0 0,0-3-12 0,1-3-1 15,6 7-1-15,-3-4 0 0,3-3-22 0,4 3 8 16,-1 4-8-16,1-10 0 15,7 9-36-15,0-9-11 0,3 0-2 0,-3 0-890 0</inkml:trace>
    <inkml:trace contextRef="#ctx0" brushRef="#br0" timeOffset="268020.8562">16235 17652 576 0,'0'0'51'0,"0"0"-41"0,0 0-10 0,0 0 0 16,-4-6 112-16,1 0 20 0,-1 3 4 0,4 3 0 16,0 0-64-16,-3 0-12 0,-4-10-4 0,3 10 0 15,4 0-20-15,0 0-4 0,-7-6 0 0,0 6-1 16,-4 0-10-16,4 0-1 0,0 0-1 0,0 0 0 15,-3 6 18-15,-1-2 4 0,1 5 1 0,-1-3 0 16,-3 4-19-16,0-1-4 0,0-3-1 0,3 4 0 16,-3 2 14-16,3-2 2 0,-6 5 1 0,3-5 0 15,3 5-21-15,-3-5-4 0,0-1-1 0,3 1 0 16,1-1-9-16,3 7 0 0,3-7 0 0,-3 1 0 0,3-1 0 0,1 0 0 16,-1 1 0-16,4-1 0 0,0-3 0 0,4 4 0 15,3-7 0-15,0 10 0 0,0-10 0 0,4 6 0 16,-1 0 0-16,4 1 0 0,0 6 0 0,4-7 0 15,-4 0 0-15,4 1 0 0,0 5 0 0,-4-11 0 16,3 5 9-16,-3-3-9 0,0 4 8 0,1-1-8 16,-1 1 8-16,-4-4-8 0,-3 6 12 0,4-5-3 15,-4 2 0-15,0 0 0 0,-3 1 3 0,-1 6 1 16,1-7 0-16,-4 0 0 0,-4 10 0 0,1-3 0 16,-1-4 0-16,-7 4 0 0,4 0-2 0,-3-4-1 15,-4-2 0-15,0 5 0 0,-1 1-2 0,-2-3 0 16,-1 2 0-16,-3-5 0 0,3 8-8 0,-3-8 8 0,4-1-8 15,-5-2 8 1,5 2-29-16,-1-6-7 0,1 3 0 0,-1 4-1 16,4-10-14-16,0 9-2 0,0-9-1 0,3 6 0 15,0-2-105-15,4-4-21 0,-7-10-4 0,14 10 0 0</inkml:trace>
    <inkml:trace contextRef="#ctx0" brushRef="#br0" timeOffset="268380.1392">16566 17853 1555 0,'0'0'138'16,"0"0"-110"-16,0 0-28 0,0 0 0 0,0 0 69 0,0 0 9 15,0 0 2-15,0 0 0 0,0 0-61 0,-7 6-19 16,4 7 10-16,3 3-10 0,-4 2 0 0,1 8 0 15,-1 2 0-15,1-3 0 0,-1 0 0 0,1 3 0 16,-1-9 0-16,4 16 0 0,0-17 0 0,0 7 0 16,4-3 0-16,-1-6 0 0,4 3 11 0,-3-3-3 15,3-4-8-15,-4 4 12 0,4-7-3 0,1 1-1 16,-1-4 0-16,3-6 0 0,-3 0 31 0,4 0 5 16,-1-10 2-16,4 1 0 0,4-7 22 0,3-2 4 15,0 2 0-15,1-12 1 0,2 3-27 0,1-10-6 16,0 7 0-16,3-7-1 0,-3 7-23 0,-1 0-4 15,1 3 0-15,-4 0-1 0,-3 3-11 0,-4 3 0 0,0-3 0 16,-3 9 0 0,-4 4-50-16,-4-7-9 0,1 7-1 0,-4 0-649 0,-4 2-130 0</inkml:trace>
    <inkml:trace contextRef="#ctx0" brushRef="#br0" timeOffset="269067.4769">17099 17853 1666 0,'0'0'74'0,"0"0"15"0,7 0-71 0,0 0-18 16,0 6 0-16,4 4 0 0,-1-1 39 0,-2 10 4 15,2-3 1-15,1-4 0 0,-4 4-32 0,3 3-12 16,-6-4 8-16,3-5-8 0,-4 6 0 0,4-4 0 16,-7-2 0-16,0-4 0 0,0 6 0 0,0-12 0 15,-3 16 0-15,-1-7 0 0,4-9 0 0,0 0 0 16,-3 7 0-16,3-7 0 0,0 0 0 0,0 0 13 15,0 0 0-15,0 0 0 0,-7 0 24 0,7 0 5 16,0 0 1-16,-7-7 0 0,7 7-3 0,0-9 0 0,-4 0 0 0,4-7 0 16,0 7-3-16,4-10-1 0,3 0 0 0,-4 0 0 15,8-6-18-15,0 9-4 0,-1-3-1 0,4 10 0 16,-3-10-13-16,3 10 0 0,4-1 0 0,-4 4 0 16,3 3 0-16,-3 3 0 0,4 0 0 0,-4 3 0 15,0 7-11-15,0 5 11 0,-3 4-10 0,0-3 10 16,-1 3 0-16,-3 9-9 0,-3-9 9 0,-4 6 0 15,7 0 0-15,-7-3 0 0,3 3 0 0,-3-6 0 16,0-4 0-16,0 10 0 0,-3-12 0 0,-1 3 0 16,1-7 0-16,-1 7 0 0,1-7 8 0,-1-6-8 15,4-3 0-15,0 0 8 0,-3 7-8 0,3-7 0 16,-7 3 0-16,7-3 0 0,0 0 0 0,0 0 8 16,-4-3-8-16,-3-4 0 0,7-2 0 0,0-10 0 15,7 10 8-15,-3-7 0 0,-1-3 0 0,4-6 0 0,-3 6-8 0,10-9 0 16,-4 3-8-16,8 3 8 0,-7-3-13 0,3 0 2 15,3 6 1-15,1 0 0 0,0 3 10 0,-4 7 0 16,0 0 0-16,0-1-8 0,0 4 8 0,0 6 9 16,0 0-1-16,-3 6-8 0,3 4 14 0,-3-1-4 15,-1 7-1-15,4 3 0 0,-7-1-1 0,0 1-8 16,4 0 12-16,-4-3-4 0,-3 3-8 0,-1-1 0 16,1-2 0-16,-1 3 0 15,1-3-31-15,-1-7-8 0,1 10-1 0,3-10-645 16,0 7-129-16</inkml:trace>
    <inkml:trace contextRef="#ctx0" brushRef="#br0" timeOffset="272646.5636">19103 17511 921 0,'0'0'82'0,"0"0"-66"0,0 0-16 0,0 0 0 15,0-6 69-15,0 6 11 0,0 0 1 0,3-3 1 16,-3 3-55-16,8-6-11 0,-8 6-3 0,0 0 0 15,10-10-13-15,-10 10-16 0,0 0 3 0,0 0 1 16,0 0 12-16,0 0 0 0,0 0 0 0,0 0 0 16,0 0 23-16,0 0 7 0,0 0 2 0,0 0 0 15,0 0-4-15,0 0 0 0,0 0 0 0,0 0 0 16,-7 10 5-16,4-1 1 0,-5-3 0 0,1 7 0 16,0-7-5-16,0 4-1 0,-7-1 0 0,4 0 0 15,-5 1 8-15,1-1 2 0,0 7 0 0,0-7 0 16,-7 7-10-16,0-7-1 0,3 4-1 0,-3 3 0 15,-4 2-14-15,4-2-2 0,4-3-1 0,-8 2 0 16,4 1 16-16,-1-3 3 0,-2 2 1 0,-1 1 0 0,0-4-29 16,1 7 0-16,-1-3 0 0,4 3 0 0,-4-4 10 0,4-2-1 15,-4 3 0-15,4 2 0 0,0-2-9 0,3-6 0 16,1-1 9-16,3 0-9 0,3 1 0 0,0-1 0 16,1-3 0-16,3-2 0 0,0 2 0 0,0-3 0 15,7-3 0-15,0 0 8 0,0 0 2 0,0 0 1 16,0 0 0-16,0 13 0 0,0-13 5 0,0 0 0 15,3 3 1-15,4 3 0 0,0-3 1 0,0 3 0 16,4-2 0-16,-4-4 0 0,0 6-1 0,4-6 0 16,3 3 0-16,0-3 0 0,0 0 0 0,4 9 0 15,-1-9 0-15,1 0 0 0,7 7-1 0,-4-4 0 16,3 3 0-16,1 3 0 0,0-2 4 0,3 2 0 0,0 1 0 16,0-1 0-16,8 0-20 0,-4 1-14 0,-1-1 2 0,1 7 1 15,3-4 11-15,-3 4 0 0,0 0 0 0,3-4 8 16,-3 4 0-16,0 3 0 0,-4-10 0 0,0 7 0 15,-3-7-25-15,-1 1-5 0,1-1-1 0,0 0 0 32,-4 7-41-32,0-6-9 0,0-1-2 0,4 0 0 15,-7 1-120-15,3-10-24 0,18 15-5 0,-8-5 0 0</inkml:trace>
    <inkml:trace contextRef="#ctx0" brushRef="#br0" timeOffset="274411.781">20218 17718 633 0,'0'0'28'0,"0"0"6"0,0-9-34 0,0 9 0 16,0 0 0-16,0-9 0 0,0 2 185 0,3-2 31 15,-3 6 5-15,4-4 2 0,-8-2-115 0,8 6-24 16,-4-3-4-16,3-4 0 0,-3 4-48 0,0 6-10 0,0-3-2 0,0-3 0 15,4 2-20-15,-8-2 0 0,1 3 0 0,-1-3 0 16,4 6-8-16,0 0-7 0,0 0-1 0,-3 0 0 16,-4-3 16-16,7 3-9 0,-4 3 9 0,-6-3-8 15,-1 6 8-15,0-3 11 0,-3 3-3 0,0 4 0 16,0-1 20-16,0 10 3 0,0-3 1 0,0 3 0 16,0 6 4-16,-4-7 2 0,4 11 0 0,0-4 0 15,0 3-15-15,3 0-3 0,0 7-1 0,4-10 0 16,-3 3-19-16,3 0 0 0,3-3 8 0,1 0-8 15,-1-3 0-15,4 3 0 0,4-6 8 0,-1-3-8 16,4-7 0-16,-3 7 10 0,6-7-10 0,-3 1 8 16,4-7-8-16,0 3 0 0,-1-3 0 0,4-3-11 15,0-3 11-15,1-3 9 0,-1 3-1 0,3-3-8 16,-3 2 31-16,4-5-1 0,-4 3 0 0,0-10 0 0,4 7-6 16,-4-1 0-16,0-9-1 0,0 4 0 0,0-4-12 0,4 0-3 15,-7 0 0-15,3 0 0 0,-7-6-8 0,0 0 0 16,3 6-10-16,-3-2 10 0,-3-5 0 0,-1 1 0 15,1 7 0-15,-4-1 0 0,0 3 9 0,-4-3-9 16,1 4 0-16,-1 5 9 0,-3 1-9 0,0-10 0 16,0 13 0-16,-3-4 0 15,-1 1-46-15,0 6-2 0,-3-4 0 0,-7-2 0 16,4 9-114-16,-5 0-23 0,1 0-5 0,0 0-1 0</inkml:trace>
    <inkml:trace contextRef="#ctx0" brushRef="#br0" timeOffset="276328.8465">22532 17988 1558 0,'-21'-9'69'0,"14"5"15"0,7 4-68 0,0 0-16 16,-11 0 0-16,4-6 0 0,0 6 63 0,7 0 9 16,0 0 1-16,-4-3 1 0,-6-3-14 0,3 3-4 15,7 3 0-15,0 0 0 0,-4-7-47 0,4 7-9 16,0 0 0-16,0 0 0 0,7-9 0 0,-7 9 0 15,7 0 0-15,0 0 0 0,4-6 0 0,-4 3 0 16,-7 3 0-16,0 0 0 0,18 9 0 0,-4-9 0 0,0 0 0 0,-3 9 0 16,-1-9 0-16,4 0 16 0,7 0-4 0,-3 7-1 15,0-7 18-15,3 0 4 0,11 0 1 0,-1 0 0 16,5-7-1-16,2 7 0 0,8-9 0 0,4 9 0 16,3-6-11-16,0 3-2 0,-4-4-1 0,4 7 0 15,0-3 0-15,0-3 0 0,3 3 0 0,-3 3 0 16,0-7-7-16,0-2 0 0,0 9-1 0,-4-3 0 15,1-3-11-15,-1-4 0 0,0 4 0 0,4 3 8 16,0-7-8-16,0 10 0 0,0-9 0 0,0 3 8 16,0 3 2-16,-4-4 0 0,1-2 0 0,-5 9 0 15,-2 0-10-15,3-6 0 0,0 3 0 0,-8 3 0 16,1-7 0-16,-4 7 0 0,1 0 0 0,-5 0 0 16,-2 0-42-16,-8 0-1 0,-4 0 0 0,1 0 0 15,-7 0-93-15,-4 0-20 0,-7 0-3 0</inkml:trace>
    <inkml:trace contextRef="#ctx0" brushRef="#br0" timeOffset="276813.1077">24003 17264 345 0,'4'0'31'0,"-1"-10"-31"0,1 1 0 0,-1 3 0 16,1-4 292-16,-1 10 52 0,1-9 10 0,-1 6 2 15,4-4-241-15,0 4-49 0,0-3-10 0,0 6-1 16,0 0-15-16,4 0-4 0,3 0 0 0,-3 0 0 16,3 0-20-16,4 6-5 0,-4 4-1 0,7-7 0 15,0 6 0-15,0 7 0 0,4 3 0 0,-4-4 0 16,4-2 2-16,-1 12 0 0,1-9 0 0,3 6 0 16,1 0 15-16,-1-4 3 0,4 7 1 0,-8-3 0 15,4-3-5-15,-3 6-1 0,0 0 0 0,-1 4 0 0,-2-1-7 16,-5-3-2-16,1 9 0 0,-4-9 0 15,-3 4 0-15,-4-1-1 0,0 0 0 0,-4-3 0 0,-3 3 0 0,-3 7 0 16,-4-1 0-16,-7 1 0 0,-1-4 5 0,-6 4 2 16,-3-7 0-16,-12 7 0 0,-2-7-22 0,-5 6 0 15,1-9 0-15,0 4 0 0,-1-4 0 0,4 3-8 16,-3-12 0-16,7 2 0 16,-4 1-148-16,4-3-30 0,-1-4-6 0</inkml:trace>
    <inkml:trace contextRef="#ctx0" brushRef="#br0" timeOffset="277521.2152">25206 17323 1094 0,'0'0'48'0,"4"-6"11"16,3 3-47-16,0-3-12 0,0-4 0 0,0 1 0 0,-4 2 65 0,4 7 11 0,0-3 3 0,0-3 0 16,-7 6-38-16,4-3-7 0,-4 3-2 0,0 0 0 15,0 0-19-15,0 0-4 0,11 3-1 0,-11-3 0 16,0 0 10-16,0 6 2 0,0 4 0 0,0-1 0 16,-8 1 6-16,1-1 2 0,-7 7 0 0,0-4 0 15,-3 4-3-15,-1 3 0 0,-3-4 0 0,-4-2 0 16,-3 9-13-16,3-3-2 0,-3-7-1 0,-4 13 0 15,0 0-9-15,1-6 0 0,2 6 0 0,1-3 8 16,-4-6-8-16,4 9 0 0,0-6 0 0,0 0 0 0,0-1 0 16,3-2 8-16,0 3-8 0,4 0 8 0,0-4-8 0,0-2 0 15,3 3 0-15,4-1-11 0,0-5 11 0,3 2 0 16,1-2 0-16,3-4 0 0,0 13 8 0,-1-13-8 16,5-3 10-16,3-3-10 0,-4 10 45 0,4-10 3 15,0 0 1-15,0 0 0 0,7 6-22 0,1-3-5 16,2 13-1-16,1-10 0 0,3-3 9 0,0 3 2 15,7 4 0-15,-3-1 0 0,3 1-11 0,0-1-1 16,0 0-1-16,0 1 0 0,1-4-19 0,2 3 0 16,1 1 0-16,0-7 0 15,-4 10-38-15,4-4-5 0,-4-6-1 0,3 3 0 16,-2-2-153-16,2 2-31 0</inkml:trace>
    <inkml:trace contextRef="#ctx0" brushRef="#br0" timeOffset="277927.3719">24878 17790 1825 0,'0'0'80'0,"0"0"18"16,0 0-78-16,0 0-20 0,7-3 0 0,0 3 0 16,0-6 76-16,0 6 11 0,0 0 2 0,0-3 1 0,4 6-45 0,-1-3-9 15,1 0-1-15,3 0-1 0,0 0-22 0,0 0-4 16,4 0 0-16,3 0-8 0,0 0 13 0,4 0-4 16,3 0-1-16,-3 0 0 0,3 0 12 0,7 0 1 15,4 0 1-15,7-3 0 0,0-3 11 0,14 3 3 16,10-4 0-16,1-2 0 0,7 3 12 0,3 2 2 15,0-2 1-15,11 3 0 0,3-3-15 0,0-4-4 16,0 1 0-16,8 9 0 0,-1-9-3 0,4 2-1 16,-7 4 0-16,-4-6 0 0,-3 2-12 0,-4 4-4 15,0-6 0-15,4 3 0 0,-1-4-12 0,-6 4-10 16,-4 3 2-16,-7-3 0 0,-3 2 8 0,-4-5 0 16,0 3 0-16,-11-4 0 15,-6 1-122-15,-8 0-19 0,-10-1-4 0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7:52.92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2FA284-1C81-46A1-933F-EDAD2B24BB0E}" emma:medium="tactile" emma:mode="ink">
          <msink:context xmlns:msink="http://schemas.microsoft.com/ink/2010/main" type="writingRegion" rotatedBoundingBox="27910,9889 29269,6670 29444,6744 28086,9964"/>
        </emma:interpretation>
      </emma:emma>
    </inkml:annotationXML>
    <inkml:traceGroup>
      <inkml:annotationXML>
        <emma:emma xmlns:emma="http://www.w3.org/2003/04/emma" version="1.0">
          <emma:interpretation id="{5A62267A-9BC8-49D8-BF8A-DB3EDAB3CC78}" emma:medium="tactile" emma:mode="ink">
            <msink:context xmlns:msink="http://schemas.microsoft.com/ink/2010/main" type="paragraph" rotatedBoundingBox="27910,9889 29269,6670 29444,6744 28086,99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5784D5-1824-49E3-B0C7-78462CBBE7CD}" emma:medium="tactile" emma:mode="ink">
              <msink:context xmlns:msink="http://schemas.microsoft.com/ink/2010/main" type="line" rotatedBoundingBox="27910,9889 29269,6670 29444,6744 28086,9964"/>
            </emma:interpretation>
          </emma:emma>
        </inkml:annotationXML>
        <inkml:traceGroup>
          <inkml:annotationXML>
            <emma:emma xmlns:emma="http://www.w3.org/2003/04/emma" version="1.0">
              <emma:interpretation id="{D9A85378-F362-4AF2-AF26-9BC98EA9F5FE}" emma:medium="tactile" emma:mode="ink">
                <msink:context xmlns:msink="http://schemas.microsoft.com/ink/2010/main" type="inkWord" rotatedBoundingBox="27910,9889 28018,9634 28181,9703 28074,9959"/>
              </emma:interpretation>
            </emma:emma>
          </inkml:annotationXML>
          <inkml:trace contextRef="#ctx0" brushRef="#br0">24698 9126 1324 0,'0'0'118'0,"0"0"-94"16,0 0-24-16,0 0 0 0,0 0 211 0,0 0 37 16,0 0 8-16,0 0 2 15,0 0-250-15,0 0-51 0,0 0-9 0,0 0-3 16,0 0-65-16,7-3-12 0,0-3-4 0,0 6-641 0</inkml:trace>
        </inkml:traceGroup>
        <inkml:traceGroup>
          <inkml:annotationXML>
            <emma:emma xmlns:emma="http://www.w3.org/2003/04/emma" version="1.0">
              <emma:interpretation id="{4214577E-0EEA-4EBA-A918-4BC8359BB440}" emma:medium="tactile" emma:mode="ink">
                <msink:context xmlns:msink="http://schemas.microsoft.com/ink/2010/main" type="inkWord" rotatedBoundingBox="29223,6833 29289,6679 29444,6744 29379,68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1" timeOffset="3.18888E10">29302 6820 1076 0,'0'0'48'0,"0"0"9"15,0 0-45-15,0 0-12 0,0 0 0 0,0 0 0 0,-4-8 40 16,4 8 7-16,0-8 1 0,0 8 0 0,0-12-16 15,4 5-2-15,1-5-1 0,-1 0 0 0,-4 12-20 0,0 0-9 16,4-8 8-16,-4 8-8 0,0 0 35 0,9-7 1 16,-4-5 1-16,-5 12 0 0,0 0-20 0,0 0-4 15,0 0-1-15,0 0 0 0,0 0-12 0,8 0 0 16,-8 0 0-16,0 0 0 0,9 0 8 0,-9 0-8 16,0 0 11-16,9 4-11 0,-9-4 10 0,0 0-10 15,13 0 8-15,-13 0-8 0,0 0 10 0,9 4-10 16,-9-4 12-16,9 4-12 0,-5-1 23 0,-4-3-3 15,0 8 0-15,0 4 0 0,-4-4 13 0,-1 0 3 16,1-1 0-16,-5 1 0 0,0 4-12 0,1-4-1 0,-6 3-1 0,6-3 0 16,-6-4-11-16,6 0-3 0,-1 0 0 0,0-4 0 15,-4 0-8-15,9 4 0 0,4-4 0 0,0 0 0 16,-5-8 0-16,1-4 8 0,-1 1-8 0,1-1 0 16,8 4 0-16,-4-4 0 0,5 5 0 0,-1-9-11 15,1 0 11-15,-1 1-12 0,5 3 12 0,-5 4-12 16,1 0 12-16,-1 1 0 0,0-5 0 0,-4 12-8 15,0 0 8-15,0 0 0 0,13 0-9 0,-4 4 9 16,-9-4 0-16,9 8 0 0,0-1 0 0,0 1 0 16,-1 8 0-16,1-4 0 0,0-1 8 0,0 1-8 15,-5 0 0-15,5-1 8 0,-9-11-8 0,4 12 0 16,1 0 10-16,-1-4-10 0,-4-8 12 0,0 0-12 16,0 0 9-16,0 0-9 0,0 0 0 0,-9 7 9 15,0-3-9-15,1-4 8 0,-1 0-8 0,-4-4 8 16,4 4-8-16,-4-4 0 0,0-7 0 0,4 3 0 15,-4 4 0-15,4-8 0 0,-4 1 0 0,4-1 0 0,5 4 0 16,-1 0 0-16,1-3 0 0,4 11 0 0,0 0 0 16,0 0-11-16,0 0 11 0,0 0-8 15,9 0-20-15,4 4-4 0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9T20:27:08.0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94A18B-C169-4D9B-B72C-45CE4942353C}" emma:medium="tactile" emma:mode="ink">
          <msink:context xmlns:msink="http://schemas.microsoft.com/ink/2010/main" type="writingRegion" rotatedBoundingBox="26494,4355 26639,4355 26639,4546 26494,4546"/>
        </emma:interpretation>
      </emma:emma>
    </inkml:annotationXML>
    <inkml:traceGroup>
      <inkml:annotationXML>
        <emma:emma xmlns:emma="http://www.w3.org/2003/04/emma" version="1.0">
          <emma:interpretation id="{3963D6F6-ECA9-496C-9280-996EA7C7C83B}" emma:medium="tactile" emma:mode="ink">
            <msink:context xmlns:msink="http://schemas.microsoft.com/ink/2010/main" type="paragraph" rotatedBoundingBox="26494,4355 26639,4355 26639,4546 26494,4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BFA5C-FC25-4686-94EC-9B7D8220FFBF}" emma:medium="tactile" emma:mode="ink">
              <msink:context xmlns:msink="http://schemas.microsoft.com/ink/2010/main" type="inkBullet" rotatedBoundingBox="26494,4355 26639,4355 26639,4546 26494,4546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26630 4429 345 0,'0'0'31'0,"0"0"-31"0,0 0 0 0,0 0 0 16,0 0 45-16,0 0 3 0,0 0 1 0,0 0 0 15,0-4-39-15,0 4-10 0,0 0 0 0,0 0 0 16,0-8 41-16,0 8 7 0,0 0 0 0,0 0 1 15,0-4 3-15,0 4 1 0,0 0 0 0,0 0 0 16,0 0-22-16,0 0-5 0,0 0-1 0,0 0 0 16,0 0 3-16,0 0 1 0,0 0 0 0,0 0 0 15,0 0 10-15,0 0 1 0,0 0 1 0,0 0 0 16,0 0-7-16,-4 8-2 0,4-8 0 0,0 0 0 16,0 0-7-16,0 0-1 0,-4 8-1 0,4-8 0 15,-5 8 1-15,5-8 0 0,0 0 0 0,0 0 0 0,0 0-13 0,0 0-3 16,0 0 0-16,0 0 0 0,0 0-8 0,0 0 0 15,0 0 0-15,0 0 8 0,-4-8-8 0,4 8 0 16,-9-4 0-16,9 4 0 0,0 0 0 0,0 0 0 16,-4-4 0-16,4 4 0 0,0 0 0 0,0 0 0 15,0 0 0-15,0 0 0 0,0 0 0 0,0 0 0 16,0 0-9-16,0 0 9 0,0 0 0 0,0 0 0 16,0 0-8-16,0 0 8 0,0 0 0 0,0 0 0 15,0 0 0-15,0 0 9 0,4 12-9 0,0 0 0 16,-4-12 0-16,0 7-11 0,5 5 11 0,-5-4 0 15,0-8 0-15,-5 12 0 0,1-1 0 0,-5-3 8 16,1 0-8-16,3 0 11 0,-4 0-11 0,1-5 0 16,-6 1 0-16,6 0 0 0,-1 0 0 0,0-4 0 0,0 4 0 0,9-4 0 15,0 0 0-15,-8-4 0 0,3 4 0 0,5 0 0 16,0 0 0-16,-4-8 8 0,-1 1-8 0,5-1 8 16,0-4-8-16,5 0 0 0,-1 1 0 0,5-1 0 15,-5-4 0-15,5 5 0 0,4-5 0 0,0 0 0 16,-4 1 0-16,9 3 0 0,-5 0 0 0,0 1 0 15,-4 7 0-15,4 0 0 0,-13 4-9 0,0 0 9 16,0 0 0-16,9 12 0 0,-5-5 0 0,-4 9 0 16,0 4-16-16,-4-1-7 0,-5 1-1 0,0 3-644 15</inkml:trace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19:58.0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2501 1183 604 0,'0'0'27'0,"0"0"5"0,0-9-32 0,0 9 0 15,0 0 0-15,0 0 0 0,0 0 32 0,0 0-1 16,0 0 0-16,0 0 0 0,0 0-23 0,0 0-8 16,0 0 0-16,0 0 0 0,0 0 8 0,0 0-8 15,0 0 0-15,0 0 0 0,4 0 0 0,-4 0 0 16,0 0 0-16,0 0 0 0,0-3 10 0,0 3-10 16,0 0 10-16,0 0-10 0,-4-7 28 0,-3 4 0 15,7 3 0-15,-7-6 0 0,0 6 8 0,3-3 0 16,4 3 1-16,-10 0 0 0,6-6-7 0,4 6-2 15,-7-7 0-15,7 7 0 0,-3-3 2 0,3 3 0 16,0 0 0-16,0 0 0 0,-11 0 8 0,11 0 2 16,0 0 0-16,0 0 0 0,-7-9-18 0,7 9-3 0,-7 3-1 15,0-3 0-15,4 0 5 0,3 0 1 0,-11 6 0 0,11-6 0 16,-4 0-7-16,4 0-1 0,0 0 0 0,-10 0 0 16,10 0-3-16,0 0-1 0,0 0 0 0,0 0 0 15,0 0-12-15,0 0 0 0,-7 0 0 0,7 0 0 16,0 0 16-16,0 0 0 0,0 0 0 0,0 0 0 15,0 0-1-15,0 0 0 0,-4 0 0 0,4 0 0 16,0 0-7-16,0 0-8 0,0 0 11 0,-10 3-11 16,6 4 23-16,4-7-3 0,0 0 0 0,0 0 0 15,-10 6-20-15,10-6 0 0,0 0 0 0,0 0 0 16,0 0 0-16,0 0 0 0,0 0 0 0,0 0 0 16,0 0 0-16,0 0 0 0,0 0 0 0,0 0 0 15,-7-13 8-15,-1 10 0 0,8 3 0 0,0 0 0 16,0 3-8-16,0-3 12 0,0 0-4 0,0 0 0 0,-10 0 0 15,10 0 0-15,0 0 0 0,0 0 0 0,0 0-8 16,0 0 0-16,0 0 8 0,0 0-8 0,-7 7 9 16,7-7-9-16,0 0 12 0,0 0-12 0,0 0 8 0,0 0-8 15,0 0 0-15,0 0 0 0,0 0 0 0,0 0 0 16,0 0 0-16,0 0 0 0,0 0 11 0,0 0-11 16,0 0 10-16,0 0-10 0,0 0 16 0,-4 6-2 15,4-6-1-15,0 0 0 0,0 0 7 0,-7 9 2 16,0 1 0-16,7-1 0 0,0 4-11 0,0 2-3 15,0 4 0-15,0 6 0 0,4-9-8 0,-1 6 0 16,4 3 0-16,-3 0 0 0,3 3 0 0,-4 0 0 16,4 1 0-16,-3 2 8 0,7-3-8 0,-8 7 0 0,4-4 0 15,-3 4 0-15,-1-1 0 0,4 1 0 0,4 2 0 16,-11-9 0-16,10 7 0 0,-10-1 0 0,7 4 0 0,1-7 0 16,-8 1 0-16,3-7 0 0,4 9 0 0,-7-9 0 15,0-3 0-15,4 4 8 0,-4-8-8 0,0 7 0 16,0-9 8-16,0-3-8 0,0 5 0 0,0-8 8 15,0-4-8-15,0 4 0 0,0-10 0 0,3 6 8 16,-3-6-8-16,0 0-9 0,0 0 9 0,0 3-13 16,0-3 1-16,0 0 0 0,0 0 0 0,0 0 0 31,0 0-16-31,0 0-4 0,0 0 0 0,0 0 0 0,0 0-58 0,7 0-12 16,4-9-2-16</inkml:trace>
  <inkml:trace contextRef="#ctx0" brushRef="#br0" timeOffset="1171.5932">2166 1255 518 0,'0'0'23'0,"0"0"5"0,0 0-28 0,0 0 0 0,0 0 0 0,0 0 0 15,0 0 30-15,0 0 1 0,0 0 0 0,0 0 0 16,0 0 18-16,-3 0 4 0,-5 13 1 0,8-13 0 16,0 0-5-16,0 0-1 0,0 0 0 0,0 0 0 15,0 0-13-15,0 0-3 0,0 0-1 0,0 0 0 16,0 0-1-16,0 0 0 0,0 0 0 0,0 0 0 15,0 0-14-15,0 0-2 0,0 0-1 0,0 0 0 16,0 0-13-16,0 0 0 0,0 0 8 0,0 0-8 16,0 0 0-16,0 0 0 0,0 0 0 0,-3-6 0 0,-4 12 0 15,7-6 0-15,0 0 8 0,-4-6-8 0,1 6 10 0,-8 0-1 16,11 0 0-16,0 0 0 0,0 0-9 16,0 0 12-16,-10 0-12 0,3-7 12 0,7 7-12 0,0 0 8 15,-4 0-8-15,4 0 8 0,-3-3-8 0,3 3 0 16,0 0 0-16,0 0 8 0,0 0-8 0,-7-9 0 15,7 9 0-15,0 0 0 0,0 0 0 0,0-6 0 16,-4-4 10-16,4 10-10 0,0 0 22 0,0 0-2 16,0 0-1-16,0 0 0 0,0 0-4 0,0 0-1 15,0 0 0-15,0 0 0 0,0 0-14 0,11-9 0 16,-8 9 0-16,8-10 0 0,-8 4 0 0,4 6 9 0,4-9-9 0,-4 6 8 16,3 3 0-16,1-10 0 0,0 10 0 0,-1-6 0 15,4 6 0-15,-3-10 0 0,-1 10 0 0,5-3 0 16,-5-3 0-16,4 6 0 0,-3 0 0 0,-1-3 0 15,5 3 8-15,2 0 2 0,1 0 0 16,-4 0 0-16,7 0 1 0,-7 0 0 16,7 0 0-16,-3 0 0 0,3 0-7 0,0 0-2 0,-3-6 0 0,3-1 0 15,0 7-10-15,4-3 8 0,0 3-8 0,-1-9 8 16,1 3-8-16,-4-4 0 0,4-2 0 0,0-1 0 16,-1 1 0-16,1 5-19 0,-4-5 3 0,-3-4 1 15,-4 7-24 1,4-1-5-16,-8 1 0 0,-3 3-439 0,4-4-87 0</inkml:trace>
  <inkml:trace contextRef="#ctx0" brushRef="#br0" timeOffset="2343.2136">2325 2209 230 0,'0'0'20'0,"0"0"-20"0,0 0 0 0,0 0 0 16,0 0 31-16,0 0 1 0,0 0 1 0,0 0 0 15,0 0-21-15,0 0-4 0,0 0 0 0,0 0-8 16,0 0 0-16,0 0 0 0,0 0 0 0,0 0 0 15,0 0 13-15,0 0-4 0,0 0-1 16,0 0 0-16,0 0 33 0,7 0 7 0,-4-10 0 0,-3 7 1 16,7-9-3-16,-3 8-1 0,0-2 0 0,3-3 0 15,-7 9-24-15,3 0-5 0,4-10 0 0,-7 10-1 16,0 0-6-16,0 0-1 0,0 0 0 0,0-9 0 16,0 9 5-16,0 0 1 0,0 0 0 0,0 0 0 15,0 0 5-15,0 0 1 0,0 0 0 0,0 0 0 16,0 0-10-16,0 0-2 0,0 0 0 0,0 0 0 15,0 0 0-15,0 0-8 0,7 0 12 0,-7 0-4 16,0 0-8-16,0 0 0 0,0 0 0 0,7-9 0 16,-7 9 0-16,4-10 0 0,-4 4 0 0,0 6 0 15,0 0 0-15,-4-3 0 0,-3-4-14 0,0 7 5 16,7 0 9-16,-7 0 11 0,4 0-3 0,-4 0 0 0,-1 0 0 0,8 7 0 16,0-7 0-16,-7 0 0 0,4 3 0 0,-4-3-8 15,3 6 12-15,-3-6-4 0,7 0 11 0,0 0 1 16,-3 0 1-16,3 0 0 0,0 0-7 0,0 0-2 15,0 0 0-15,0 0 0 0,0 0-12 0,0 0 8 16,0 0-8-16,0 0 0 0,0 0 13 0,0 0-3 16,0 0-1-16,0 0 0 0,0 0-9 0,0 0 0 15,0 0 0-15,0 0 0 0,-4 3 21 0,4-3 9 16,0 0 2-16,0 0 0 0,-7 7-24 0,7-7-8 16,0 0 0-16,0 0 0 0,0 0 12 0,0 0-3 0,0 9-1 0,0-9 0 15,7 9-8-15,-7-9 0 0,0 0 0 0,0 0 0 16,0 0 0-16,0 0 0 0,0 0 0 0,0 0-11 15,0 0 11-15,0 0 11 0,0 0-3 0,0 0 0 16,0 0 4-16,4 0 0 0,6 0 0 0,-10 0 0 16,0 0 22-16,11 0 5 0,-11 0 1 0,10 0 0 15,-6 0-24-15,-4 0-5 0,11 0-1 0,-8 0 0 16,8 0 17-16,-1 0 3 0,-6 10 1 0,6-10 0 16,-3 0-10-16,8 6-1 0,-5-6-1 0,4 0 0 15,0 0-9-15,0 0-2 0,4 0 0 0,0 0 0 16,-1-6-8-16,-3 6 8 0,4 0-8 0,0-10 8 15,-8 7-18-15,8-3-4 0,-4 6-1 0,4-9 0 16,-8 2-24 0,4 4-5-16,-3-3 0 0,-4-4-1 0,4 7-50 0,-1-3-9 15,-3 3-3-15</inkml:trace>
  <inkml:trace contextRef="#ctx0" brushRef="#br0" timeOffset="3171.1223">3136 1208 882 0,'0'0'39'0,"0"0"8"0,0 0-38 0,0 0-9 0,0 0 0 0,0 0 0 16,0 0 48-16,0 0 8 0,0 0 2 0,0 0 0 16,0 0-15-16,0 0-3 0,0 0-1 0,0 0 0 15,0 0-19-15,0 0-4 0,0 0-1 0,0 0 0 16,0 0-3-16,0 0-1 0,0 0 0 0,0 0 0 16,0 0 2-16,11 0 1 0,-8 0 0 0,8 0 0 15,-1 0-4-15,-6 0-1 0,3-6 0 0,7 12 0 16,-3-6 4-16,-8 0 1 0,8-6 0 0,-1 6 0 15,5 0 6-15,-1 0 2 0,0 0 0 0,3-3 0 16,1-3-2-16,0 6 0 0,-4 0 0 0,3-3 0 16,5 3 2-16,-1-7 0 0,0 4 0 0,0-3 0 15,0 6-22-15,-3-3 8 0,3-4-8 0,-3 7 0 16,-1-3 0-16,1-3 0 0,-7 3 0 0,3-3 0 16,-4-1-23-16,-3 7-2 0,-7 0-1 0,11-3 0 15,-11 3-34-15,0 0-8 0,0 0 0 0,0 0-1 16,0 0-18-16,0 0-3 0,0 0-1 0</inkml:trace>
  <inkml:trace contextRef="#ctx0" brushRef="#br0" timeOffset="3802.6393">3478 782 230 0,'0'0'10'0,"0"0"2"16,0 0-12-16,0 0 0 0,0 0 0 0,-7 0 0 0,-3 0 122 0,3 0 22 16,7 0 4-16,-7 6 0 0,7-6-100 0,0 0-20 15,0 0-4-15,0 0 0 0,-7 0-15 0,7 0-9 16,-4 0 12-16,4 0-12 0,0 0 0 0,0 0 0 15,0 0 0-15,0 0 0 0,0 0 0 0,0 0 0 16,0 0 0-16,0 0 10 0,-14 0 21 0,14 0 4 16,0 0 1-16,0 0 0 0,-4 0 2 0,4 0 1 15,0 0 0-15,0 0 0 0,-7-6-13 0,7 6-2 16,0 0-1-16,0 0 0 0,0 0 3 0,0 0 1 16,0 0 0-16,0-10 0 0,0 10-10 0,0 0-1 0,0 0-1 0,0 0 0 15,0 0 12-15,0 0 2 0,0 0 1 0,0 0 0 16,0 0-2-16,0 0 0 0,0 0 0 0,0 0 0 15,0 0-12-15,0 0-4 0,0 7 0 0,4 2 0 16,-4 10 12-16,3 0 3 0,-3 0 0 0,0 15 0 16,4 4-2-16,-8 6 0 0,1 6 0 0,-1 6 0 0,4-2 1 0,0 5 0 15,-10-2 0-15,10 5 0 0,-11-2-15 0,8-4-3 16,3 7-8-16,0-10 12 0,0 10-12 0,0-10 0 16,0 1 0-16,7-10 0 15,0-1-33-15,3-5-3 0,1-3-1 0,3-7 0 16,-3-3-151-16,3-6-31 0,7 15-5 0,0-18-2 0</inkml:trace>
  <inkml:trace contextRef="#ctx0" brushRef="#br0" timeOffset="27416.9059">5810 1224 230 0,'0'0'20'0,"0"-6"-20"0,0-4 0 0,4 1 0 16,-1 0 138-16,1-1 23 0,-1-6 5 0,1 4 1 16,-1-4-57-16,4 1-11 0,-3-4-3 0,3 3 0 0,0 4-25 0,0-4-6 15,0-3-1-15,0 10 0 0,-3-1-16 16,-1 1-3-16,1 3-1 0,-1-4 0 0,-3 10-16 0,0 0-3 15,4-3-1-15,-4 3 0 0,0 0 13 0,0 0 3 16,0 0 0-16,0 0 0 0,0 0-6 0,0 0-1 16,0 0 0-16,0 0 0 0,0 0 2 0,0 0 0 15,-4 13 0-15,4 2 0 0,-3 1-4 0,-1 6-1 16,4-3 0-16,-3 12 0 0,3-3-7 0,-4 0-2 16,4 7 0-16,-3-7 0 0,3 13 3 0,0-10 0 15,-4 4 0-15,4-1 0 0,4 4-1 0,-1-4 0 16,-3-5 0-16,4 5 0 0,-1-6-7 0,4 7-2 15,-3-1 0-15,-1-5 0 0,1-4-14 0,3-7 9 16,0 11-9-16,-3-14 8 0,3 4 0 0,0-3 0 16,0-4 0-16,3 4 0 0,-6 0 2 0,6-7 0 15,1 4 0-15,0-13 0 0,-4 6 2 0,3-6 0 16,1 0 0-16,-1-6 0 0,1-4-3 0,0 1 0 0,-4-7 0 16,3-3 0-16,1 1 17 0,3-8 3 0,-3 8 1 0,-1-11 0 15,4-5-22-15,0 12-8 0,0-19 0 0,1 16 9 16,-1-6-9-16,0-4 0 0,0 1 0 0,-7-1 0 15,4 7 0-15,-4-6 0 16,0-10 0-16,0 12 0 0,0-8 0 0,-4 5 0 0,1-6 0 0,-1 1 0 16,-3 5 0-16,0 4 0 0,4-4 0 0,-4 7 0 15,3-3 0-15,-3 12 0 0,0 0 0 0,0 0 0 16,0 3 0-16,0 7 0 0,-3 0 0 0,3-1 0 16,-7 10-31-16,0 0-1 15,3 0-1-15,-3 0 0 0,0 10-159 0,-3-1-32 16,-1 0-7-16</inkml:trace>
  <inkml:trace contextRef="#ctx0" brushRef="#br0" timeOffset="27948.0004">6936 754 1497 0,'-11'-10'66'0,"8"10"14"0,-5-6-64 0,5 3-16 0,-4-3 0 0,3 2 0 16,-6-2 58-16,-1-3 8 0,4 9 2 0,-3 0 0 16,-1-10-18-16,4 10-3 0,-7 10-1 0,3-10 0 15,1 9-5-15,-4-3-1 0,3-2 0 0,-3 11 0 16,0 1-9-16,0 3-3 0,-4 3 0 0,4 3 0 16,0 3-1-16,0-3-1 0,-4 3 0 0,4 4 0 15,3-10-26-15,8 9 0 0,-8-3 0 0,8-3 0 16,3-3 0-16,0 3 0 0,3-6 10 0,4 6-10 0,0-6 12 0,0 0-4 15,7-3 0-15,-3-4-8 0,3 4 0 0,0-7 0 16,0 1 0-16,-3 5-9 0,7-12 9 0,-8 10 0 16,4-10 0-16,-3 6 0 0,-1-2 10 0,1-4-2 15,-7 6-8-15,-1 1 12 0,-3 5 21 0,0-5 4 16,-7 9 1-16,0-4 0 0,-4 4 2 0,-3 0 1 16,-3 0 0-16,-5 6 0 0,1 0-20 0,-3 0-4 15,2 3-1-15,1-6 0 0,0 13-16 0,3-17 0 16,1 14 8-16,3-10-8 15,3 0-19-15,1 0-7 0,-1-7-2 0,0-5-739 16,4-1-148-16</inkml:trace>
  <inkml:trace contextRef="#ctx0" brushRef="#br0" timeOffset="28666.5783">7225 1299 1324 0,'0'0'118'0,"0"0"-94"0,3 10-24 0,1-1 0 16,-1-3 23-16,5 4 0 0,-5-1 0 0,4 1 0 16,0-10 25-16,0 6 4 0,0-6 2 0,4 3 0 15,-11-3-1-15,18 0 0 0,-8-3 0 0,8-3 0 16,-4 6-16-16,0-10-3 0,4 1-1 0,-1-1 0 15,1 4 15-15,0-6 4 0,-1-4 0 0,1-3 0 0,-4 0-8 16,4 4 0-16,-4-14-1 0,0 11 0 0,-4-8-26 16,1 8-5-16,0-1 0 0,-4-6-1 15,0 0 1-15,-4 6 1 0,4 0 0 0,-3 0 0 0,-4 4-13 0,3-4 9 16,1 3-9-16,-1 3 8 0,-3-2-8 0,-3 5 0 16,-1 7 0-16,-3-9 0 0,4 9 0 0,3 3 0 15,-7 0 0-15,7 0 0 0,-7-7 0 0,0 14 0 16,-4-4 0-16,4 3 0 0,-4 3 0 0,1 1-9 15,-1 5 9-15,1-2 0 0,-1 3 0 0,-3 3 0 16,0 12 8-16,3-9-8 0,-3 6 24 0,0 7-2 16,3-17 0-16,4 17 0 0,0-7 3 0,0-3 1 15,4 0 0-15,-1 0 0 0,1-3-10 0,3 3-1 16,0-6-1-16,0 6 0 0,3-9-14 0,1-4 11 16,-1 4-11-16,4-3 10 0,0-7-10 0,0-3 0 0,4 3 9 15,0 1-9-15,-1-14 8 0,4 7-8 0,0-9 10 0,4 0-10 16,0-1 8-16,3-9-8 0,-4-3 0 0,8 4 9 15,3-11-9-15,-3-5 0 0,0-1 0 0,6 4 0 16,1-3 0-16,0-1-16 0,3 1 4 0,-3 5 1 16,0 4 11-16,-1-6 0 0,-2 9 0 0,-5 3 0 15,-2 0 0-15,2 4 0 0,-3 5 0 0,-3-9 0 16,-4 16 0-16,4-3 0 0,-1 0 0 0,1 6 0 16,0 0 0-16,-1 0 0 0,1 0 0 0,0 6-8 15,-1-6 8-15,-3 9 0 0,-3 1 0 0,0-1 0 16,-1 1 0-16,1-1 0 0,-4-3 0 0,0 10 0 15,3-3 36-15,-3 2 7 0,-3 1 1 0,-4-4 0 0,-4 7-8 16,-3 0-2-16,0-3 0 0,-7 12 0 0,-3-3 2 0,-1 0 0 16,-7 3 0-16,1 1 0 0,-5-11-13 0,5 7-3 15,-5 1 0-15,5-8 0 0,-4 1-8 0,-1 0-1 16,1-10-1-16,0 7 0 16,-4-7-10-16,4-9 8 0,0 0-8 0,-1 0 8 15,5-3-46-15,3-6-10 0,-1-7-1 0,1 1-848 16,4-4-170-16</inkml:trace>
  <inkml:trace contextRef="#ctx0" brushRef="#br0" timeOffset="31997.0203">9402 1048 1594 0,'-4'-12'35'0,"-3"-1"7"0,3 10 2 0,1-12 1 0,-4 15-36 0,3-10-9 0,1 1 0 0,-4 6 0 0,0-4 59 0,3 1 9 16,1 6 3-16,-1 0 0 15,1-3-35-15,-1 3-6 0,0 0-2 0,1 0 0 0,3 0-28 0,0 0 0 16,0 0-13-16,0 0 4 0,0 0 9 0,0 0-13 16,-7 3 5-16,7-3 8 0,0 0-15 0,0 0 5 15,0 0 1-15,-7 6 0 16,-4 4-45-16,11-10-9 0,0 0-1 0,0 0-700 16</inkml:trace>
  <inkml:trace contextRef="#ctx0" brushRef="#br0" timeOffset="32241.7044">9373 1324 1670 0,'0'0'74'0,"0"0"15"0,0 0-71 0,0 0-18 0,0 0 0 0,0 0 0 16,0 0 76-16,7 0 11 15,4-6 2-15,-4 6 1 0,0 0-56 0,0 0-11 16,0-3-3-16,0-3 0 0,-7 6-20 0,0 0 0 0,0 0 0 0,0 0 8 31,0 0-31-31,0 0-5 0,0 0-2 0,0 0 0 0,0 0-109 16,0 0-21-16,-3 0-5 0,-8 6-1 0</inkml:trace>
  <inkml:trace contextRef="#ctx0" brushRef="#br0">3196 3736 288 0,'-7'-13'12'0,"7"4"4"0,0-1-16 15,0-5 0-15,0 8 0 0,-3-2 0 0,-1 0 144 0,4-1 25 16,0 1 6-16,0-1 1 16,-3 4-86-16,3-3-17 0,0 6-3 0,-4-7-1 0,4 4-13 0,-4-3-2 15,4 5-1-15,0-2 0 16,0-3 3-16,0 9 1 0,0-7 0 0,0-2 0 16,0 9-33-16,0 0-6 0,0-9-2 0,0 9 0 15,0 0 4-15,0 0 0 0,0 0 0 0,4-10 0 0,-4 10 4 0,0 0 0 16,0 0 1-16,0 0 0 0,0 0-16 0,0 0-9 0,0 0 10 0,0 0-10 15,0 0 27-15,0 0-1 16,0 0 0-16,0 0 0 0,0 0-9 0,0 0-1 16,4 7-1-16,-1-4 0 0,1 6-1 0,-1 7 0 15,4-7 0-15,-7 7 0 0,0-4 2 0,0 7 0 16,0 6 0-16,0 3 0 0,0-2-1 0,-7 2 0 16,0-3 0-16,4 0 0 0,-5-3 1 0,1 3 1 15,4 0 0-15,-4 3 0 16,0-9 3-16,7 12 0 0,-7-9 0 0,3 10 0 0,4-4 1 0</inkml:trace>
  <inkml:trace contextRef="#ctx0" brushRef="#br0" timeOffset="34927.1762">3041 4074 1494 0,'-14'-28'66'0,"14"19"14"0,0-7-64 0,0-3-16 0,0 1 0 0,7-1 0 16,0-6 19-16,4 0 1 15,-1 3 0-15,4-3 0 0,0-4-20 0,0-5 10 16,4 9-10-16,0-4 8 0,-4 1 5 0,3-3 1 0,8 3 0 0,-11-1 0 16,7 4 3-16,4 7 1 0,0-8 0 0,-4 8 0 15,4-4-18-15,-1 0 10 16,5 9-10-16,2-2 8 0,-2-1-8 0,2 6 8 0,-2 1-8 16,-5 6 8-16,8-3-8 0,-7 6 0 0,-1-4 0 0,5 4 0 15,-5 0 12-15,-3 0 1 0,4 4 0 0,-4-4 0 16,-3 6 7-16,3 3 2 0,0 1 0 0,-7-1 0 15,1 10 9-15,-5-10 1 0,4 7 1 0,-7 3 0 0,4 6 3 0,-8-6 0 16,1 6 0-16,-8-3 0 16,4 3 6-16,-3 3 2 0,-4 3 0 0,3 1 0 0,-10 2-31 0,4 4-5 15,-12 3-8-15,8-7 11 16,-10-2-2-16,-1 8 0 0,0-2 0 0,-3 0 0 16,0-4-9-16,-4 1 10 0,0-7-10 0,-3 0 10 15,0 3-10-15,-1-12 0 0,1 6 0 0,3-6 0 0,8-6 11 0,-4 2-3 16,3-5-8-16,0-1 12 15,-7 1-4-15,15-10-8 0,-12 0 11 0,12 0-11 0,3-4 0 0,-7-2 0 16,6-3-15-16,5 6 5 0,-4-4 10 0,3 1 0 0,-3 3 0 0,11-3 0 16,-4-4 0-16,-1 7-10 15,8-6 10-15,0 9-13 0,0 0 13 0,0 0-11 16,0 0 11-16,8-7-10 0,-5 7 10 0,4-9 0 16,0 9 0-16,0-3 0 0,4-3 10 0,-4-1-2 0,3 4-8 15,1 3 12-15,0-6 1 0,3 6 0 16,0-3 0-16,3-4 0 0,-2 7 12 0,6 0 3 15,-4 7 0-15,8-4 0 0,-4-3-5 0,0 6-1 0,4 4 0 0,0-1 0 16,-1 10 6-16,1-4 0 0,-4 4 1 16,4 0 0-16,0 6-7 0,-8-6-2 0,5 0 0 0,-1 6 0 15,-4-6-9-15,1 0-3 16,-7-4 0-16,3 4 0 0,0 0 0 0,0 0-8 16,-4-4 12-16,5 1-4 0,-5-3-8 0,1-4 0 15,-1 0 0-15,1 7 8 0,0-7-8 0,3 1 0 0,-11-4 0 16,8-3 0-1,-1 7-100-15,1-4-21 0,-8 3-5 0,1-2-994 0</inkml:trace>
  <inkml:trace contextRef="#ctx0" brushRef="#br0" timeOffset="35488.9809">4325 3745 1224 0,'0'-28'54'0,"0"19"11"15,0-1-52-15,4-6-13 0,3 4 0 0,0-4 0 16,0 7 42-16,3-7 6 0,-6 7 0 0,-1-1 1 15,4 1 17-15,4 6 3 0,-7-3 1 0,3 6 0 16,-7 0-19-16,0 0-4 0,7 9-1 0,3 0 0 16,-3 7 10-16,-3 0 1 0,-4 3 1 0,3 2 0 0,1 5-21 0,-4 8-4 15,-4 4-1-15,4-4 0 16,-3 4 23-16,-1-4 4 0,4 1 1 0,0 2 0 0,-10-2-13 0,6 3-3 16,4 2 0-16,-3-5 0 15,3-4-22-15,0 4-5 0,3-1-1 0,-3 4 0 16,0-4-8-16,4 1-8 0,-1-1 12 0,4-2-12 15,-7-7 32-15,4 3 0 0,-4 3 0 0,3-9 0 0,-3 3-32 0,0-6 0 16,-3 0 0-16,3-3 0 16,-4 2-35-16,4-2-13 0,-7-3-4 0,0-7 0 15,4 3-120-15,-1 1-24 0,1-1-4 0</inkml:trace>
  <inkml:trace contextRef="#ctx0" brushRef="#br0" timeOffset="36160.7731">3052 4347 518 0,'0'-15'23'0,"0"8"5"0,0-2-28 0,0 0 0 15,0-1 0-15,0-2 0 0,0-4 124 0,0 6 19 16,0-5 4-16,3 5 1 0,-3 1-52 0,4-7-9 0,-1 7-3 0,1-4 0 16,-1 4-26-16,4-7-6 15,-7 7 0-15,4 3-1 0,3-4-25 0,-7 10-5 16,0-3-1-16,0 3 0 0,0 0-4 0,0 0-2 16,0 0 0-16,0 0 0 0,0 0 14 0,0 0 2 15,0 0 1-15,0 13 0 0,3-4 10 0,1 7 3 16,3 2 0-16,-7 8 0 0,3 2 1 0,5 6 1 0,-8 1 0 0,0 2 0 15,0 1 2-15,3 3 1 0,-3-4 0 0,0 7 0 0,0 0 2 0,0-6 0 16,0 6 0-16,0-7 0 16,0 7-19-16,0-9-3 15,-3 2-1-15,3 4 0 0,0-13-16 0,0 1-4 0,-8 2-8 0,8-3 12 16,-3-9-12-16,3 0 8 0,0 0-8 0,0-4 0 31,0 1-17-31,-7-3-10 0,14 2-1 0,-7-5-1 0,0-7-155 0,0 3-30 0,0-6-6 0</inkml:trace>
  <inkml:trace contextRef="#ctx0" brushRef="#br0" timeOffset="36927.4909">4371 3814 637 0,'-11'-6'28'0,"11"6"6"16,-7-3-34-16,7 3 0 15,-3-6 0-15,-1 2 0 0,1-2 74 0,3 3 8 0,0-6 2 0,0 2 0 16,-4-2-13-16,8-1-3 16,-1 4 0-16,4 3 0 0,-7-6-9 0,7 2-3 0,-7-2 0 0,7 0 0 15,-3 5 4-15,3-2 0 16,0-3 0-16,4 9 0 0,-8 0-2 0,4-7 0 0,0 7 0 0,4 0 0 15,-4-3 2-15,0-3 0 16,11 6 0-16,-8 0 0 0,8-3-50 0,3-3-10 0,0 3 0 0,4-4 0 16,3 4 8-16,-3-3 5 0,3-4 1 15,0 1 0-15,0 0-4 0,4-7-1 0,-4 7 0 0,4-1 0 16,-4-6-9-16,4 7 0 0,0 0 9 0,-4-1-9 16,0 7 0-16,-3-3-15 0,0-4 3 0,-4 10 0 15,0 0-28-15,-7 0-4 0,4 7-2 0,-8-4 0 16,-10-3-45-16,7 9-9 0,-3 1-1 0,-4-1-643 15</inkml:trace>
  <inkml:trace contextRef="#ctx0" brushRef="#br0" timeOffset="37356.9539">4336 4285 1090 0,'0'0'48'0,"0"0"11"0,0 0-47 0,0 0-12 0,0 0 0 0,0 0 0 16,0 0 33-16,0 0 5 0,0 0 1 0,0 0 0 0,0-7 14 16,0 7 3-16,0 0 1 0,0-9 0 15,3 3-9-15,1-4-1 0,3 7-1 0,3-3 0 0,-6 6 6 0,3-3 0 16,7-4 1-16,0 7 0 16,0-3-32-16,0-3-6 0,4 3-2 0,0-3 0 0,3 6 9 0,3-7 2 15,-2 4 0-15,2-3 0 16,1 6-24-16,0 0 0 0,-1-3 0 0,-2 3-8 0,-1-7 32 0,0 4 6 15,0-3 2-15,-3 6 0 16,3-3-32-16,-3-3 0 0,-1 6 0 0,1-10 0 16,-8 10-20-16,5-9-9 0,-1 9-3 0,0 0 0 15,-7-6 0-15,3 6-1 0,1 0 0 0,-4 0-514 16,0 6-102-16</inkml:trace>
  <inkml:trace contextRef="#ctx0" brushRef="#br0" timeOffset="37817.3296">4434 4689 1098 0,'-14'-3'48'0,"14"3"11"0,0 0-47 0,0 0-12 0,0 0 0 0,0 0 0 16,0 0 20-16,0 0 1 0,0 0 1 0,0 0 0 0,-7 3 0 0,7-3 0 15,0 0 0-15,0 0 0 16,0 0 16-16,0 0 3 0,0 0 1 0,0 0 0 0,0 0-5 16,0 0-1-16,-3 6 0 0,3-6 0 15,0 0 5-15,0 0 1 0,-7 3 0 0,0 4 0 0,7-7-12 0,0 0-2 16,0 0-1-16,0 0 0 0,0 0-11 0,0 0-1 15,0 0-1-15,0 0 0 0,0 0 6 0,0 0 0 16,0 0 1-16,0 0 0 0,0 0-1 0,0 0 0 16,0 0 0-16,3 3 0 15,8-6 4-15,-11 3 0 0,0 0 0 0,10-7 0 0,-3 7-5 0,0-3-1 16,4-3 0-16,0 6 0 0,-4-3-8 0,10-3-2 16,-6 6 0-16,3-7 0 0,-3 4-8 0,6-3 10 15,1-3-10-15,-1 5 10 0,1-2-10 0,3 3 0 16,-3-3 0-16,3-4 8 0,-3 10-8 0,3-6 0 15,0 3 0-15,-3 3-11 16,3-6-128-16,-4 3-25 0</inkml:trace>
  <inkml:trace contextRef="#ctx0" brushRef="#br0" timeOffset="38511.8137">5500 3554 1335 0,'-4'-25'59'0,"8"15"13"0,-1 1-58 0,1 0-14 16,-1-1 0-16,1-5 0 0,-1 5 56 0,4 1 8 15,-7-1 1-15,8 4 1 0,-5 3-30 0,-3 3-7 16,11-6-1-16,-11 6 0 0,0 0-20 0,0 0-8 0,0 0 0 0,0 0 0 16,0 0 38-16,3 6 2 15,1 6 0-15,-1-2 0 0,1 6-8 0,-4 9 0 0,0-7-1 0,-4 11 0 16,4-4 8-16,-3 3 1 16,-4 6 1-16,3 1 0 0,1-1 0 0,-1 4 0 15,1 0 0-15,-5-4 0 0,1 4-14 0,0 3-3 16,4-4-1-16,-8-2 0 0,1 2-10 0,-1-2-1 0,1 2-1 0,-1-2 0 15,4-7-11-15,-4 7 8 0,1-7-8 16,-1 6 8-16,4-5-8 0,4-4 8 0,-8 3-8 0,4-6 8 16,3-3-8-16,1-7 0 0,-4 4 9 0,0 3-9 0,7-10 0 15,-4 1 9-15,4-1-9 16,0 0 0-16,-3-2 9 0,3 2-9 0,3 0 0 16,1-2 9-16,-4-7-9 0,0 0 0 0,0 0 9 0,0 0-9 15,7 3 16-15,-7-3-2 0,3 6 0 0,4-3 0 16,-7-3-14-16,7 0 8 0,1-3-8 0,-1 3 0 0,0-6 16 0,0 6-2 15,0-10-1-15,3 10 0 0,-3-9-4 0,0 9-1 16,8-9 0-16,-5 2 0 0,4-2 3 0,0 9 0 16,7-9 0-16,-6-1 0 0,6 7-3 0,3-3-8 15,-2-4 12-15,-1 4-4 0,7 3-8 0,-3-3 0 16,-1 3 0-16,1-4 0 16,3 7-69-16,1 0-16 0,-1-3-3 15</inkml:trace>
  <inkml:trace contextRef="#ctx0" brushRef="#br0" timeOffset="39627.1806">6466 3698 1184 0,'0'0'52'0,"0"-9"12"0,4 2-52 0,3-2-12 0,-3 6 0 0,3-3 0 16,-7 6 36-16,7-10 5 0,-7 10 1 0,0 0 0 16,0 0-22-16,7 16-4 0,-4-4 0 0,1 10-1 15,-4 0 33-15,-4 13 8 0,1-1 0 0,-4 4 1 16,-4 6-3-16,4 0-1 0,-4 3 0 0,-3 3 0 16,4-3-21-16,-1-3-4 0,-3 0 0 0,0 3-1 0,0-6-6 0,3-10-1 15,1 4 0-15,-1-1 0 16,0-6 10-16,1-3 2 0,-1-6 0 0,1 0 0 0,-1-3-9 0,8-1-2 15,-4-5 0-15,3-1 0 0,-3-6-5 16,3-3 0-16,4 0-1 0,0 0 0 0,0 0-7 0,0 0 0 16,0 0-8-16,4-9 12 0,-1-1-12 0,1-2 8 15,-4-10-8-15,7 3 0 0,0-9 0 0,0 0 0 16,4-7 0-16,-1-2 0 0,1-7 9 0,3-7-9 16,0 8 8-16,0-11-8 0,0 7 0 0,-3-6-17 15,3 0 2-15,0-1 1 0,0 7 22 0,0-3 5 16,1 3 1-16,-5 3 0 0,4 7-26 0,0 2-4 15,-3 1-2-15,3-1 0 0,0 7 18 0,0 0-10 0,4-7 10 0,0 10-8 16,-1 3 8-16,-3-3 0 0,4 9 0 0,-4-2-8 16,4-1 8-16,-4 12 0 0,0-2 0 0,0 0-8 15,-3 9 8-15,3 0 0 16,-4 0-9-16,4 9 9 0,-3 0 0 0,0 7 0 0,-1 3 0 16,1 0 0-16,-4 6 0 0,0 3 18 0,-4 3-3 0,4 1-1 15,-3 12 24-15,-4-10 5 16,0 10 1-16,0 3 0 0,3 6 1 0,-6-2 1 0,3-4 0 0,0 3 0 15,0-3-19-15,0 0-4 0,0 3-1 0,0-6 0 0,0 3-14 0,0-3-8 16,3-7 8-16,-3 7-8 16,0-9 0-16,0 3 0 0,0-13 0 0,-3 3-8 15,-1-3-19 1,1 0-3-16,-1-6-1 0,-3-7 0 0,4 1-145 0,-4-4-30 0,0 1-6 0</inkml:trace>
  <inkml:trace contextRef="#ctx0" brushRef="#br0" timeOffset="39905.995">6371 4040 1440 0,'0'-9'64'0,"0"9"12"0,-3-10-60 0,-1 1-16 0,8 6 0 0,-4 3 0 16,0 0 101-16,7-7 18 0,0-2 3 0,0 9 1 16,3-9-71-16,1 9-13 15,0 0-3-15,-1 0-1 0,1 0-24 0,-1 0-11 16,4 0 10-16,1 0-10 0,-1 0 0 0,7 0 0 16,-7 0 0-16,4 0 0 15,3 0-68-15,3 0-19 0,5-7-4 0</inkml:trace>
  <inkml:trace contextRef="#ctx0" brushRef="#br0" timeOffset="40347.086">7218 3438 806 0,'-4'-16'72'0,"4"7"-58"0,0-7-14 0,4 7 0 16,3-1 156-16,-4-2 28 15,1-4 5-15,3 7 2 0,0-1-79 0,0 1-16 16,0 3-4-16,0-4 0 0,0 7-37 0,4-3-8 15,-11 6-2-15,7 6 0 0,4-3-9 0,-1 7-3 0,-3-1 0 0,7 0 0 16,-3 7 3-16,3 3 0 16,0 0 0-16,0 6 0 0,0-6 2 0,4 6 1 0,-4 3 0 15,4 0 0-15,-4 7 1 0,3-10 1 16,5 3 0-16,-1 0 0 0,3 7 9 0,1-7 2 16,3 3 0-16,-3-3 0 0,7 1-32 0,0-1-5 0,-1-3-2 0,1 3 0 15,-4-3-1-15,1 0-1 16,-1-6 0-16,-4 0 0 0,-2 0-11 0,-5-3 0 0,4 9 0 0,-6-7 8 15,2 1-8-15,-3 0 0 0,0-3 0 0,-3 3 8 0,-4-1-8 0,0 1-9 16,4-3 9-16,-4 3-13 16,0-4-92-16,-4-2-19 0,4 3-3 0,-7 2-621 15,4-2-125-15</inkml:trace>
  <inkml:trace contextRef="#ctx0" brushRef="#br0" timeOffset="40740.817">7976 3306 1659 0,'0'0'36'0,"0"0"8"0,0 0 2 0,0 0 1 16,0 0-38-16,0 0-9 16,0 0 0-16,0 0 0 0,0 0 50 0,0 0 8 15,0 0 2-15,0 10 0 0,0-1-8 0,-3 7-2 16,-1 3 0-16,1-4 0 0,-4 4-14 0,3 0-4 0,-6 6 0 0,-1-6 0 16,-3 9 4-16,-7 6 0 0,3-5 0 15,-3 5 0-15,0 10 8 0,0 0 1 0,-8 3 1 0,5-3 0 16,-5 0-4-16,5 3-1 0,3 3 0 0,3-3 0 15,0-6-20-15,-3 0-4 0,3-1-1 0,4-2 0 16,-3 6-16-16,3 0 10 0,-4-7-10 0,4 1 8 16,3 3-8-16,-3-4 0 0,0-8 0 0,7 5 0 15,-4-9-82-15,4 3-12 0,0-9-2 0,4 0-998 16</inkml:trace>
  <inkml:trace contextRef="#ctx0" brushRef="#br0" timeOffset="41611.0075">9264 2939 1152 0,'0'0'102'0,"0"-6"-82"0,-4 3-20 0,4-3 0 16,-3-4 8-16,3 10-8 0,0-3 10 0,0 3-10 15,0 0 60-15,0 0 7 0,0 0 1 0,0 0 0 16,0 0-8-16,0 0-2 0,0 0 0 0,-4 9 0 0,-3 1 9 0,0-1 1 16,-3 10 1-16,-1 0 0 15,-3 6-5-15,-4 10-2 0,1 2 0 0,-4 7 0 0,3 9-5 0,-3 1-1 16,3 2 0-16,4 4 0 16,-4-4-8-16,4 4-3 0,0 2 0 0,7-5 0 0,-4 2-7 15,4 4-2-15,0-10 0 0,7 1 0 16,-3-1-10-16,-1-6-2 15,4 3-1-15,0-6 0 0,4-3-15 0,-1 3-8 0,1-3 10 0,3-4-10 16,0 1 0-16,0 3 0 0,0-10 0 0,4 4 0 16,3-1-81-16,0-9-23 0,4-6-4 0,-1 0-978 15</inkml:trace>
  <inkml:trace contextRef="#ctx0" brushRef="#br0" timeOffset="42447.2737">9670 3573 633 0,'0'0'56'0,"0"-7"-44"16,3 4-12-16,-3-3 0 0,4-3 127 0,-1-1 23 16,4 1 5-16,-3-7 1 0,6 7-52 0,1-10-11 15,0 0-1-15,-1 3-1 0,4-2-12 0,0-1-3 16,8-6 0-16,-8 3 0 0,0-3-36 0,3 6-8 15,1-6-2-15,-4 6 0 0,4 3-15 0,-4 7-3 16,0-4-1-16,-3 7 0 0,-1-3-11 0,1 9 0 16,-11 0 0-16,0 0 0 0,0 0 9 0,3 9 0 0,4 7 0 0,-7 3 0 15,4-1-9-15,-8 7 0 16,1-3 0-16,-4 13 8 0,0-7 4 0,3 7 0 0,-6-1 0 0,3 4 0 16,-1 6 0-16,-2-4 0 15,3-2 0-15,0 0 0 0,0 6 6 0,3-7 2 0,1 4 0 0,-1-3 0 16,-3-10 13-16,4 3 3 0,3-9 1 0,-4 3 0 15,8 0-17-15,-4-6-3 0,3 0-1 16,1-3 0-16,-4-7 0 0,3 0-1 0,-3 1 0 0,0-10 0 0,0 0-7 0,11 0-8 16,-1 0 11-16,1 0-11 15,-1-6 11-15,5-4-11 0,-1-2 10 0,0-4-10 0,-4 0 0 0,8-3 0 16,-4 1 0-16,0-11 0 16,0-5-11-16,0-1 2 0,4-2 0 15,-4-1 0-15,0-3-1 0,4-3 0 0,0 7 0 0,-4-7 0 16,3 6 10-16,-6 1-10 0,0 2 10 0,-4 1-10 0,3 5 10 15,-6 4 0-15,3 0 0 0,-4 7 0 0,4-1 0 0,-3 9 8 16,-4-5 0-16,3 11 0 0,1-2-8 16,-4 6 8-16,0 0-8 0,0 0 8 15,0 0 2-15,0 10 1 0,0 5 0 0,0-5 0 0,3 9-3 0,-3 6 0 16,0-7 0-16,4 11 0 0,0-11 12 0,-1 8 1 16,1 2 1-16,-1-3 0 0,1 0-4 0,3-3-1 15,-7 3 0-15,7 0 0 0,-7 0-3 0,7-3-1 16,-4 3 0-16,1 3 0 0,-4-3-13 0,3 4 0 15,8-4 0-15,0 3 0 0,-8-3 0 0,4 3 0 16,0 1 0-16,4-4-779 0,3 3-152 0</inkml:trace>
  <inkml:trace contextRef="#ctx0" brushRef="#br0" timeOffset="42797.0257">10802 3620 1094 0,'0'0'48'0,"0"0"11"0,0 0-47 0,0 0-12 16,0 0 0-16,7 6 0 0,0-3 102 0,4 3 18 16,-4 4 4-16,3 9 1 0,1-4 7 0,-4 10 0 15,-7 4 1-15,0 5 0 0,0 4-29 0,0-1-7 16,-4 7-1-16,-3-6 0 0,-7 6-32 0,4 0-8 16,6-3 0-16,-3-1-1 0,-10 4-23 0,2 6-4 15,5-6 0-15,-1-6-1 16,-3 9-27-16,0-6-12 0,3-4 0 0,1-2-771 0,3-7-154 15</inkml:trace>
  <inkml:trace contextRef="#ctx0" brushRef="#br0" timeOffset="43927.367">11426 3588 939 0,'0'0'20'0,"4"-15"5"0,0 5 1 0,6-5 1 0,1-4-27 0,3 3 0 0,0 7 0 0,4-10 0 15,3 6 93-15,-4-2 14 16,5-1 2-16,-5 7 1 0,4-4-30 0,0 4-7 0,-3-4-1 0,0 10 0 16,-1 3-23-16,-2 0-5 15,-1 0 0-15,-7 3-1 0,3 3-11 0,-3 10-1 0,-3-3-1 0,-1-4 0 16,-3 16-12-16,-3-6-2 15,-1 9-1-15,-3 7 0 0,-3-1 2 0,-1 4 1 0,-3 12 0 0,3-3 0 16,-3 3 10-16,4-3 1 16,-4 0 1-16,3-3 0 0,4 0 3 0,0-3 1 15,0 0 0-15,0-7 0 0,3 1-9 0,1-1-1 0,3-6-1 0,-4-3 0 16,4-6-8-16,0 0-2 0,0-10 0 0,0 1 0 16,-3-1 5-16,3-9 1 0,0 0 0 0,0 0 0 0,10-3 1 0,4-6 1 31,-3-1 0-31,3-5 0 0,0-1 0 0,4-3 0 0,-1 0 0 0,-2-6 0 0,6 3 2 0,-7-3 0 15,4-3 0-15,-1-3 0 16,-3 2-5-16,4 1-1 0,0-6 0 0,-4-4 0 16,7-6-6-16,-4 0-2 0,5 7 0 0,-5-4 0 0,1-13-9 0,0 14 10 15,-4-4-10-15,0 3 10 0,0-3-10 16,-4 7 0-16,1 2 0 0,0 7 8 0,-1 0-8 0,-3-1-16 16,0 4 4-16,-3 6 1 15,3 1-68-15,-4 2-13 0,-3 7-4 0,0-1 0 16,0 4-147-16,0 6-29 0,-14-3-7 0,-3 6-1 0</inkml:trace>
  <inkml:trace contextRef="#ctx0" brushRef="#br0" timeOffset="44676.9811">12495 3626 288 0,'0'0'25'0,"0"-6"-25"0,0 6 0 0,0-3 0 15,4-4 230-15,-4 7 41 0,0 0 8 0,0 0 1 0,0 0-107 0,7 10-21 16,0 5-5-16,0 4-1 16,-3 0-46-16,3 16-10 0,0-1-2 0,-4 10 0 0,1 0-26 0,-1 3-6 15,-6-3 0-15,3 3-1 16,-4 3-39-16,-3-3-8 0,0-3-8 0,-3 0 11 0,-1 0-11 0,-3 0 0 16,-4-7 0-16,1 7 8 15,-1-9-33-15,-3-7-7 0,0 6-2 0,-1-5 0 16,5-11-80-16,-1 1-16 0,1-3-3 15,2-7-731-15</inkml:trace>
  <inkml:trace contextRef="#ctx0" brushRef="#br0" timeOffset="45427.4326">13109 3476 230 0,'0'-10'20'0,"4"1"-20"16,-4-1 0-16,3 1 0 15,1-7 148-15,-1 7 24 0,1-7 6 0,3 7 1 16,0-4-41-16,-3 4-8 0,-4-7-2 0,3 7 0 0,1 2-32 16,-4 7-6-16,0 0-2 0,0 0 0 15,0 0-23-15,0 0-5 0,3 10 0 0,1 6-1 16,-4 9-21-16,0-7-4 0,0 11-1 0,0 5 0 0,-4 4 11 0,1 3 1 15,-1-4 1-15,1 10 0 0,-1-3-10 0,0 6-1 0,-3-3-1 0,4-9 0 16,3 3-10-16,0-7-3 16,0-2 0-16,0-7 0 0,0-7-5 0,0 1 0 0,3-3-1 15,1-7 0-15,-4 1 7 0,0-10 2 16,7 0 0-16,0 0 0 0,-7 0-36 0,11-10-6 16,3 1-2-16,-4-10 0 0,4 0 6 0,1-6 1 15,-5-3 0-15,4-6 0 0,0-1-3 0,0 1 0 0,-3-4 0 0,3 10 0 16,-3-7 16-16,-1 10 0 0,-3-3 0 0,4 9 0 15,0 3 9-15,-4 4 5 0,0 2 1 0,-4 4 0 16,-3 6-1-16,0 0 0 0,7 10 0 0,-3-1 0 16,-4 7 3-16,3 2 1 0,1 8 0 0,-1-5 0 15,-3 11-5-15,0-4-1 16,0 0 0-16,4-3 0 0,-1 4-12 0,-3-4 11 0,4-6-11 0,-1-1 10 16,1 1-10-16,0-9 0 15,-1-1 9-15,1 3-9 0,-4-12 8 0,3 4-8 16,4 2 8-16,-7-6-8 0,0 0 9 0,7 0-9 0,4 0 12 0,-1-6-12 0,-6 2 8 15,3-2-8-15,0-3 0 0,4 3 0 0,-4-4 25 0,3-2 2 16,1-4 0-16,-1 0 0 16,1-3 0-16,0 1 0 0,3-7 0 0,-4 3 0 0,4-4-11 0,-3-2-3 15,0-6 0-15,-4 9 0 16,7-10-13-16,-4 7 0 0,4-10 0 0,1 1 0 16,-8-4 0-16,3 6 0 0,-3-2 0 0,4 9 0 0,-4-7 0 15,0 10-10-15,-4 6 2 0,1-6 0 0,-4 13-14 0,0-4-2 16,-7 6-1-16,3 1 0 15,-6 9-184-15,-1 0-37 0,-6 0-7 0</inkml:trace>
  <inkml:trace contextRef="#ctx0" brushRef="#br0" timeOffset="46981.4732">14171 2692 874 0,'-3'-13'39'0,"3"13"8"0,0-6-38 0,0-4-9 15,-4 1 0-15,4 3 0 0,0 3 72 0,0 3 13 16,0-10 3-16,0 10 0 0,0 0-4 0,4-6 0 16,-1-4 0-16,1 7 0 15,-4 3 0-15,0 0-1 0,7-6 0 0,-7 6 0 16,0 0-33-16,7 0-6 0,-4 0-2 0,8 0 0 16,-8 0-6-16,4 9 0 0,4-9-1 0,-7 10 0 15,6-1-3-15,-6-2-1 0,3 2 0 0,-4 7 0 16,4-4 1-16,-3-2 1 0,-1 5 0 0,4 4 0 15,4-3-7-15,-7 3-2 0,3-1 0 0,0 1 0 0,0 6-8 16,0 4-3-16,0-4 0 0,3 12 0 0,-3-2 10 16,0 2 1-16,1 14 1 0,-1-4 0 15,0 6 9-15,-4 6 2 0,1-2 0 0,3 2 0 0,-4-5 0 0,4-1 0 16,-3 0 0-16,-1-6 0 0,1 7-11 0,-1-7-1 16,-3 3-1-16,0-6 0 0,-3-7-5 0,-1 7-1 15,1-6 0-15,-1-3 0 0,-6 2 3 0,3-2 0 16,-7-1 0-16,-1 1 0 0,-6-7-8 0,0 0-2 15,-7 7 0-15,3-10 0 0,-3-3 0 0,3 3 0 16,4 0 0-16,-4-6 0 0,8-1-10 0,-4 1-11 16,-1-3 3-16,8 3 0 15,-3-4-88-15,3-2-16 0,0-4-4 16,-1 7-1120-16</inkml:trace>
  <inkml:trace contextRef="#ctx0" brushRef="#br0" timeOffset="64500.4845">5094 5965 864 0,'0'0'76'0,"0"-3"-60"15,4-3-16-15,-4-3 0 0,7 2 46 0,-7-5 6 0,0 2 2 0,3 1 0 16,1 0 16-16,-1 2 3 0,-3-2 1 0,7-1 0 15,-3-5-23-15,3 5-5 0,-4 1-1 0,1-7 0 16,0 4 4-16,3-4 1 0,0 7 0 0,0-10 0 16,0 3-6-16,0 4-2 0,0-10 0 0,0 9 0 15,0-3-16-15,0-2-3 0,0 2-1 0,4 7 0 16,-11-4-5-16,7 4-1 0,-4-7 0 0,1 6 0 16,-1 1 9-16,1 0 2 0,-1 2 0 0,1-2 0 15,-4 6 3-15,0 3 1 16,0-6 0-16,0 6 0 0,0 0 5 0,0 0 0 15,0 0 1-15,0 0 0 0,0 0-9 0,0 0-3 16,0 0 0-16,-7 6 0 0,3 3-9 0,-3 1-1 16,4 2-1-16,-4 13 0 0,7 0 0 0,-7 4 0 15,-4 8 0-15,0 4 0 0,1-3 9 0,-4 6 1 16,-4 3 1-16,0 3 0 0,4-3 11 0,-3-3 1 0,-1 0 1 16,0 3 0-16,1 6-6 0,3-9 0 0,0 6-1 15,3-9 0-15,0 3-7 0,1-10-2 0,6 4 0 0,1-4 0 16,-4 1-2-16,3-7 0 0,1-3 0 0,-1 0 0 15,4-3-20-15,0 3 0 0,0-9 0 0,0-4 0 16,4 4 0-16,-4-6 0 0,0-1 0 0,0 0 0 16,0 1 0-16,0-10-12 0,0 0 2 0,-7 6 0 15,7-6-124-15,0 0-25 16,-4-6-5-16,-7-4-978 0</inkml:trace>
  <inkml:trace contextRef="#ctx0" brushRef="#br0" timeOffset="65047.2212">4748 5583 954 0,'0'0'42'0,"0"0"9"0,0 0-41 0,0 0-10 0,0 0 0 0,0 0 0 15,0 0 96-15,0 0 16 0,0 0 4 0,0 0 1 16,0-10-30-16,4 7-7 0,-4 3 0 0,3-6-1 16,4 3-7-16,-3-3-2 0,3-4 0 0,0 4 0 15,0 3-2-15,0-4 0 0,4 4 0 0,-8-3 0 16,4-3-16-16,0 6-3 0,1-4-1 0,2 4 0 16,-3-3-5-16,4 0-2 0,-1 2 0 0,-3 4 0 15,4 0-32-15,3-6-9 0,-3 6 0 0,3 0 0 16,-4 0 12-16,1 6-1 0,3-6-1 0,-3 0 0 0,6 4-10 15,1 2-9-15,3-6 9 0,0 0-13 0,11 6 13 16,-7-3 0-16,-1-6 0 0,5 3 0 0,-1-6 0 0,0 6 0 16,0 0 0-16,-3-10 0 0,3 4 9 0,-3 3-9 15,7-3 0-15,-8 3 9 0,-2-4-9 0,-1 4 0 16,0-3 0-16,-7 6 8 0,-3 0-8 0,-8 9-14 16,4-9 3-16,-3 10 1 15,-8-1-38-15,4 1-8 0,-3 5-2 0,-1 1 0 16,1-4-142-16,-5 4-28 0,1 3-5 0</inkml:trace>
  <inkml:trace contextRef="#ctx0" brushRef="#br0" timeOffset="65843.9316">4703 6894 115 0,'0'0'10'0,"0"0"-10"15,0 0 0-15,0 0 0 0,0 0 34 0,0 0 5 16,0 0 1-16,-8 0 0 0,8 0-32 0,0 0-8 16,-10 6 0-16,3-12 0 0,7 6 55 0,-7 0 9 15,3 0 3-15,4 0 0 0,0 0 38 0,-7-4 8 16,7-2 2-16,-7 6 0 0,0-6-8 0,7 6-2 16,-3-3 0-16,3 3 0 0,0 0-25 0,0 0-4 15,0 0-2-15,0 0 0 0,0 0-58 0,0 0-16 16,0 0 0-16,0 0 8 0,0 0 4 0,0 0 0 0,0 0 0 0,0 0 0 15,0 0 4-15,0 0 2 0,0 0 0 0,0 0 0 16,0 0 23-16,0 0 5 0,0 0 1 0,0 0 0 16,0 0 8-16,0 0 1 0,0 0 1 0,0 0 0 15,7 0-20-15,3-7-4 0,-3 7-1 0,11 0 0 16,-11 0 1-16,7 0 0 0,0-3 0 0,0-3 0 16,0 6-7-16,4 0-2 0,0 0 0 0,3-3 0 15,-7-3 5-15,7 3 1 0,-3-4 0 0,6-2 0 16,-2 6-16-16,-1-4-3 0,-4-2-1 0,1 3 0 15,0-4 1-15,-1 7 0 0,8-6 0 0,0 3 0 0,-8 2-11 16,1-2 12-16,0-3-12 0,-4 2 12 0,0 7-12 0,0-3 0 16,-3-3 0-16,3 6 8 0,-7-3-8 0,3 3 0 15,-10 0 0-15,0 0 0 0,0 0 0 0,0 0 0 16,0 0 0-16,0 0 0 0,0 0 0 0,0 0 0 16,4 3 0-16,-4-3 0 0,0 0 0 0,7 9 0 15,-7-9 0-15,0 0 0 0,0 0 0 0,0 0 0 16,0 0 0-16,0 0 0 0,0 0 0 0,0 0-9 15,0 0 9-15,0 7 0 16,0 2-35-16,0-9 0 0,0 6 0 0,0 4 0 16,0-10-156-16,0 9-31 0</inkml:trace>
  <inkml:trace contextRef="#ctx0" brushRef="#br0" timeOffset="66890.5358">5750 5796 1036 0,'0'0'92'0,"0"0"-73"0,0 0-19 0,0 0 0 15,0 0 64-15,11-9 10 0,-4 9 2 0,3 0 0 0,-2 0 8 0,2-4 3 16,1 4 0-16,-1 0 0 0,1-6-12 0,-1 6-3 16,1-6 0-16,3 3 0 0,0-7-16 0,-3 1-3 15,7-7-1-15,-4 7 0 0,3-7-16 0,-3-3-3 16,4 1-1-16,3-7 0 0,0 6-12 0,-3-6-2 16,0 6-1-16,-8-3 0 0,4-3-17 0,4 9 8 15,-11-6-8-15,4 0 0 0,-4 3 0 0,0 7 0 16,0-10 0-16,-4 9 0 0,1-2 0 0,-1 5 0 15,-3-9 8-15,-3 10-8 0,3-7 10 0,0 7-10 16,-4-7 8-16,-3 7-8 0,7-4 9 0,-3 4-9 16,-1 3 10-16,1-4-10 0,-4 1 0 0,0 3 0 15,-1 2 0-15,5-5 0 0,3 9 0 0,0 0 0 16,0-6 0-16,0 6-10 0,-11 0 10 0,11 0 0 16,0 0 0-16,-7 0-8 0,-3 6 8 0,10-6 0 15,0 0 8-15,0 0-8 0,-7 3 8 0,0 3-8 16,3 4 8-16,4-10-8 0,-7 0 12 0,0 9-1 15,3 1-1-15,-3-1 0 0,0 0-1 0,0 1 0 0,4 6 0 0,-1 2 0 16,-3-8 16-16,0 15 3 0,4-6 1 0,-4-1 0 16,3 8-13-16,0-8-4 0,1 7 0 0,-1 4 0 15,1-1 0-15,-1 6-1 0,4 1 0 0,0 9 0 16,0 0 1-16,-3 3 1 0,3 3 0 0,0-3 0 16,-4 6 20-16,4-6 4 0,-3-3 1 0,3 0 0 15,-7 6-10-15,3-3-3 0,1 0 0 0,-4 3 0 16,3-12 7-16,-3 6 0 0,4-6 1 0,-5 2 0 15,1-11-22-15,4 5-11 0,-4-6 10 0,3 1-10 16,-3-4 16-16,4 3-4 0,-4-9 0 0,3 6 0 16,-3 0-4-16,0-6-8 0,-4 9 11 0,4-9-11 0,0-4 0 15,0 4 0-15,-3 0 0 0,-1-3-12 16,4-1-74-16,0-2-14 16,-4 3-4-16,4-13 0 0,-3 6-118 0,-4-9-24 0</inkml:trace>
  <inkml:trace contextRef="#ctx0" brushRef="#br0" timeOffset="67140.4782">5542 6226 2055 0,'-7'-13'91'0,"7"13"19"0,0 0-88 0,7 0-22 0,4-6 0 0,-4 6 0 15,3 0 30-15,4 0 2 0,-6-3 0 0,6 3 0 16,3-7 33-16,4 4 7 0,-3-3 2 0,3 6 0 16,-3-6-34-16,3 3-6 0,0 3-2 0,-3 0 0 15,-1-7-22-15,1 7-10 0,-4 0 8 0,0-3-8 32,4 3-20-32,-4-6-8 0,-3 6-3 0,3 0-711 0,0 0-142 0</inkml:trace>
  <inkml:trace contextRef="#ctx0" brushRef="#br0" timeOffset="69659.9604">7691 5937 1094 0,'10'-16'48'0,"-6"13"11"0,-1-3-47 0,4-3-12 0,-3-1 0 0,3 4 0 16,-4-3 78-16,1-1 14 0,-4-2 2 0,3 2 1 0,-3 10-22 15,-3-12-4-15,3 2-1 0,-4 1 0 16,1-1-3-16,-1 1-1 0,-3 0 0 0,0-1 0 15,0 1-16-15,4 3-3 0,-4-4-1 0,0 1 0 16,-4 6-20-16,0-4-4 0,1-2 0 0,-1 9-1 16,1-6-19-16,-1 2 10 0,0 4-10 0,1 0 8 15,-1 10-8-15,1-4 0 0,-4-3 0 0,-1 7 0 16,1 5 8-16,-3-2-8 0,-1 12 8 0,-3 3-8 16,-4 4 12-16,1-1-4 0,-5 3 0 0,5 1 0 0,-5 9-8 15,8-7 10-15,-3 7-10 0,2-6 10 16,5 6-10-16,3-3 0 0,-1-10 0 0,8 10 0 0,0-4 11 15,4-2 0-15,-1-1 0 0,8-5 0 0,3-1-11 16,0-9 0-16,0 3 0 0,4-4 0 0,-1-5 0 0,4-4 15 16,-3-2-4-16,3-7-1 0,0 0 1 0,0-7 0 15,4-5 0-15,3-4 0 0,-3-9-1 0,3-3 0 0,0 0 0 0,0-7 0 16,0 1-10-16,0-10 10 0,1 6-10 0,-1-9 10 16,-4-6-10-16,5-7 0 0,2-3 0 0,-3-2 0 15,-3-4 16-15,3 6 10 0,0-9 2 0,1 9 1 16,2 0-21-16,1 4-8 0,-4 2 0 0,0 4 9 15,1 0-9-15,-5 9 0 0,-3 9 0 0,0 1 0 16,-3 6-19-16,-4-1 4 0,0 4 1 0,-3 6 0 0,-1 4 22 16,-3 2 5-16,-3 4 1 0,3 3 0 0,-4 2-27 15,4 4-6-15,-7 0-1 0,3 0 0 0,-6 4 20 0,3 5-8 16,-4-3 8-16,4 4 0 0,0-1-12 0,-3 7 4 16,-1-4 8-16,4 4-13 0,-4-3 13 0,4 12 0 15,-3-7 0-15,3 14 10 0,0-4 13 0,-4 7 2 16,0-4 1-16,1 10 0 0,-1-4-5 0,1 7-1 15,-1 0 0-15,8 0 0 0,-4 3 22 0,3-3 4 16,-3 3 1-16,3 3 0 0,4-6-22 0,0 3-4 16,-3-9-1-16,-1 6 0 0,4-4-9 0,0-2-3 15,4-4 0-15,-4 1 0 0,0-4-8 0,-4 4 0 16,4-10 0-16,4 0 0 0,-8-3-12 0,8-6 3 16,-4 2 0-16,3-8 0 15,-3 6-144-15,0-7-29 0,0 0-6 0,0-2 0 0</inkml:trace>
  <inkml:trace contextRef="#ctx0" brushRef="#br0" timeOffset="70362.9173">8453 5423 1638 0,'0'0'36'0,"3"-3"7"0,1-4 1 0,-1-2 3 0,4 6-38 0,-7 3-9 16,0 0 0-16,4-6 0 0,-4 6 60 0,3-3 9 15,-3-4 3-15,0 7 0 0,0-9-29 0,0 9-6 16,-3 0-1-16,3 0 0 0,-11-6-22 0,4 6-5 16,-3 0-1-16,-1 6 0 0,-3-6-8 0,0 6 8 15,3-3-8-15,-7 4 8 0,4-4-8 0,0 6 0 16,-3 0 0-16,2-2 0 0,5 2 0 0,-4-6 0 0,3 10 0 16,1-10 0-16,-1 3 0 0,0-3 0 15,1-3 0-15,3 7 0 0,0-4 0 0,7-3 0 16,0 0 0-16,0 0 0 0,0 0 0 0,0 0 0 0,0 0 0 15,0 0 0-15,0 0 0 0,0 0 0 0,0 0 0 0,0 0 0 16,-4 6 0-16,1 3 0 0,3-5 0 0,-4 8 0 16,1-2 0-16,-1-7 0 0,4 6 0 0,0 0 0 15,0 1 0-15,0 2 13 0,-3-2-3 0,3-1-1 16,0 4-1-16,0-4 0 0,3-3 0 0,-3 10 0 16,4-3-8-16,-4-4 0 0,0 7 0 0,0 3 8 15,7-1 21-15,-11 7 4 0,1 1 1 0,3-4 0 16,3 9-11-16,1-3-3 0,-8 0 0 0,4 7 0 15,4-7 20-15,-4 7 3 0,-4-7 1 0,-3 0 0 16,0 6-28-16,4-8-4 0,-1 2-2 0,-3 0 0 16,0 7 2-16,0-10 0 0,3 3 0 0,1 0 0 0,-1 3 8 15,1-9 1-15,3 3 1 0,-4 4 0 0,1-7-2 0,3-4 0 16,-4 4 0-16,1-6 0 0,3 0-9 0,-4-4-3 16,1 4 0-16,-1-7 0 0,4 1-8 0,-3-1 0 15,-1 1 9-15,4-10-9 0,0 0 10 0,0 9-2 16,0-9-8-16,0 0 12 0,0 0-12 0,0 0 0 15,0 0 8-15,0 0-8 0,4 6 8 0,-4-6-8 16,0 0 11-16,10 3-11 0,4-3 0 0,-3 0 0 16,3-3-12-16,4-3 3 15,3 3-85-15,0-3-17 0,7-4-3 0,-3 1-1008 0</inkml:trace>
  <inkml:trace contextRef="#ctx0" brushRef="#br0" timeOffset="71050.2571">8707 5846 1792 0,'0'0'40'0,"0"-15"8"0,0 5 1 0,7 1 1 0,-4-7-40 0,8 7-10 15,-1-7 0-15,1 3 0 0,7-2 0 0,-1-4 0 16,1 3 0-16,3-3 0 0,0 10 9 0,-3-4 0 16,-1 1 0-16,1 3 0 0,-4-1 15 0,0 7 4 15,0-3 0-15,1 6 0 0,-5-3 6 0,-10 3 2 16,0 0 0-16,7 3 0 0,0 6-26 0,0 1-10 0,-3 5 8 0,-1 4-8 15,-3 6 15-15,-3 3-3 0,3 1 0 0,0 5 0 16,-7 4 23-16,3 2 4 0,-3-2 1 0,0-3 0 16,0 2-8-16,4-2 0 0,-5-7-1 0,1 3 0 15,4-3 1-15,-1 1 1 0,1-4 0 0,-4 3 0 16,3-9-18-16,4 0-4 0,-3 6-1 0,-1-10 0 16,4-2 0-16,0 3 0 0,0-7 0 0,-3 0 0 15,6 1 2-15,-3-4 0 0,0 4 0 0,0-10 0 16,0 0-12-16,11-7 0 0,-4 7 0 0,7-9 0 15,-3 9 34-15,3-13 5 0,3-2 1 0,1-1 0 16,0-6-20-16,-1-3-3 0,1 6-1 0,3-15 0 16,0 5 20-16,4-11 3 0,0 2 1 0,3 0 0 15,-4-6-23-15,1 1-4 0,3-1-1 0,-3 6 0 16,0-3-12-16,-1 4 11 0,1 2-11 0,-4 1 10 0,-3 5-10 16,3 7 0-16,-7 1 0 0,0-1 0 0,-3-4-19 0,-4 8 4 15,0 2 1-15,-3-3 0 16,-1 13-148-16,-3-4-30 0,0 7-5 0</inkml:trace>
  <inkml:trace contextRef="#ctx0" brushRef="#br0" timeOffset="71768.8342">9864 5360 1335 0,'3'-12'59'0,"-3"12"13"15,7-7-58-15,4-2-14 0,-4 0 0 0,3-1 0 0,5 4 28 0,-1-4 4 16,3 7 0-16,1-6 0 0,-4-1 19 0,4-5 4 16,3 5 1-16,-3 4 0 0,-1-3-4 15,1-1 0-15,-1 1 0 0,5 6 0 0,-5-10-9 16,1 4-3-16,-4-1 0 0,4 1 0 0,-1 6-8 0,-3-3-1 15,1 6-1-15,-1-10 0 0,0 10-6 0,3-9 0 16,1 9-1-16,-4 0 0 0,-7-6-5 0,4 6-1 16,6-4 0-16,1 4 0 0,-7 4-7 0,-4 2-2 15,-4 3 0-15,8-3 0 0,6 4 0 0,-6 2 0 16,-11-2 0-16,7 5 0 0,7 4 9 0,-7 0 2 16,-7 3 0-16,0 6 0 0,4 1 25 0,-1 5 6 15,1-6 1-15,-4 0 0 0,-7 4-3 0,7-1 0 16,10-6 0-16,-6 10 0 0,-8-10-28 0,4 3-7 15,11 0-1-15,-4 1 0 0,4-4 7 0,-4 3 1 16,-4-3 0-16,8 3 0 0,3 3 9 0,-4-2 3 0,-6-1 0 16,3 0 0-16,0 7-20 0,0-10-3 0,-3 3-1 15,-1-3 0-15,1 3-8 0,-1 0 12 0,4-2-12 0,-3 2 12 16,-4-3-3-16,0-6 0 0,3 9 0 16,4-9 0-16,-7 6 26 0,0-6 5 0,4-4 0 0,-1 4 1 15,1 0-29-15,-1-10-12 0,-3 7 11 0,0-7-11 16,8-2 24-16,-8-7 0 0,0 0-1 0,0 9 0 15,0-6-15-15,0-3-8 0,0 0 8 0,0 0-8 16,-8 7 27-16,8-7 1 0,-7 3 0 0,-3 3 0 16,-8-3-12-16,1 3-1 0,2-6-1 0,-6 7 0 15,-7-4-14-15,0-3 0 0,-7 6 0 0,-4-3 0 16,-7 3-72-16,-3-2-8 0,-8 2-2 0,1-3 0 16,-1 3-108-16,-3-3-22 0</inkml:trace>
  <inkml:trace contextRef="#ctx0" brushRef="#br0" timeOffset="74991.2554">11469 5323 1148 0,'-14'-16'51'0,"14"16"10"0,-11-3-49 0,11 3-12 0,0 0 0 0,0 0 0 0,-3-7 35 0,-4-2 4 16,7 6 1-16,-4-3 0 0,8-4 19 0,-4 10 4 15,0 0 1-15,0 0 0 0,0-9 8 0,0-1 3 16,0 10 0-16,3-6 0 0,1 3 22 0,-1-3 5 16,1 3 1-16,-1-4 0 15,4 4-103-15,-3-3-28 0,3 6-1 0,-7 0-1 0,3-3 45 0,4-4 9 16,0 7 1-16,-7 0 1 0,4-6 3 0,-4 6 1 16,0 0 0-16,7-3 0 0,0 3-14 0,-7 0-4 15,0 0 0-15,0 0 0 0,7 0 0 0,0 0 0 0,-7 0 0 0,7 3 0 16,4-3-3-16,-11 0-1 0,0 0 0 0,7 6 0 15,-7-6-8-15,0 0 0 0,10 10 0 0,1-1 0 16,0-2 23-16,3 2 9 0,0-6 1 0,-4 13 1 16,8-7-34-16,-4 7 0 0,0-4-15 0,0 4 5 15,4-6 10-15,0 8 9 0,-1-8-1 0,1 5-8 16,3 4 11-16,0-3-11 0,0-4 10 0,1 4-10 16,-1-6 8-16,3 5-8 0,1-2 0 0,-4-4 9 15,4 7-9-15,-4-7 0 0,7 7 0 0,1-7 0 16,2 1 12-16,-2-1-2 0,2 1-1 0,-2-1 0 15,-1 0-1-15,-3-2 0 0,-1 2 0 0,1-6 0 0,0 3 0 16,-4 4 0-16,-4-4 0 0,1-3 0 0,0-3-8 16,-4 0 10-16,-4 0-10 0,4 0 10 0,-3 0-10 15,0 7 8-15,-4-7-8 0,-4 3 8 0,-3-3 17 0,0 0 3 16,4 0 1-16,-4 0 0 0,0 6-9 0,0-6-3 16,-7 3 0-16,3 7 0 0,1-4-3 0,-4-3-1 15,-4 9 0-15,4-2 0 0,3-7 2 0,-6 13 0 16,-1-13 0-16,1 12 0 0,-1 1-4 0,4-3-1 15,-4-4 0-15,-3 1 0 0,4 5-10 0,-4 4 0 16,3-10 0-16,-3 10 8 0,0-3 1 0,0 3 0 16,-7 0 0-16,-1 6 0 0,1-7-9 0,-3 1 0 15,-5 6 0-15,8-6 0 0,-4 0 0 0,4 6 0 16,-7-6 0-16,3 6 0 0,1-6 0 0,-1-4 0 16,0 4 0-16,4 0 8 0,0 0 0 0,3-3 0 15,1-1 0-15,-1-2 0 0,4 2-8 0,0-5 12 16,3 6-12-16,-3-4 12 0,4-2-12 0,-5 5 0 15,5-5 0-15,-1 8 0 0,1-8 0 0,-1 6 0 0,1-7 0 16,2 7 0-16,-2-4-12 0,3 4-4 0,0-4 0 0,0 4-1 31,0 3-182-31,0-3-36 0</inkml:trace>
  <inkml:trace contextRef="#ctx0" brushRef="#br0" timeOffset="76256.5749">13547 5429 1029 0,'0'0'45'0,"0"0"11"0,0 0-45 0,0 0-11 16,0 0 0-16,0 0 0 0,0-6 80 0,-4-4 15 15,4 7 2-15,0 3 1 0,-3-6-34 0,3 6-8 0,0-9 0 0,0-1-1 16,0 7-15-16,-4-3-2 0,1-4-1 0,3 4 0 16,-4-3-2-16,1 6-1 0,3 3 0 0,-4-7 0 15,0-2 13-15,1 0 2 0,-4 2 1 0,-4 4 0 16,4-3-29-16,0 3-5 0,-3 3-2 0,-1-7 0 16,-3 7-14-16,3 0 0 0,-3 0 0 0,0 7 0 15,4-7 0-15,-5 3 0 0,1 3 0 0,0-3 0 16,0 4 16-16,0 2-4 0,3 0 0 0,-3 1 0 15,-3 5 0-15,3 1 0 0,-8 3 0 0,5 0 0 16,-1 0-12-16,0 6 0 0,4-7 0 0,0 11-10 16,0 5 34-16,4-6 6 0,-1 7 2 0,7-1 0 15,1-5-32-15,-1 8 0 0,4-5 0 0,4-4 0 0,-4 9 0 0,3-11 0 16,1 2 0-16,7-9 0 0,-4 6 12 0,0-16-4 16,0 7-8-16,3-13 12 0,-3 6-4 15,4-9 0-15,-11 0-8 0,10 0 12 0,1-9 15 16,0-1 2-16,3-8 1 0,-4 2 0 0,4-3-10 0,1 0-1 15,-1-6-1-15,0-3 0 0,3 0-8 0,-2-7-2 16,6 1 0-16,-4-4 0 0,5 1-8 0,-1-7 0 16,0-7 9-16,0-2-9 0,7-3 0 0,-7 2 0 15,1 1 0-15,-1 0 8 0,-7-1-8 0,3 11 0 16,-2-4 0-16,-1 3-8 0,-4 0 8 0,1 9 0 16,-1-2 0-16,-2 8 0 0,-1-2 0 0,-4 12 8 0,1 0-8 0,-4 1 8 15,0 2-8-15,-4 7 0 0,1-1 0 0,-1 1 0 16,1 2 0-16,-5 4 0 0,1 3 0 0,0 0 0 15,0 0 0-15,7 0 0 0,0 0-8 0,-7 10 8 16,0 9 0-16,-3-4 0 0,-5 4 0 0,5 0-8 16,-1 0 8-16,-3 6 0 0,4-6 0 0,-8-1 0 15,4 7 0-15,0-6 0 0,7 0 0 0,-4 6 8 16,1 0 6-16,2-3 2 0,-2 10 0 0,6-4 0 16,-3 6 16-16,4 1 4 0,-1 2 1 0,1 7 0 15,-1-6-13-15,4 6-2 0,0 0-1 0,0-7 0 16,0 4 8-16,4-3 2 0,-1-1 0 0,1 7 0 15,-4-9-13-15,3 2-2 0,1 4-1 0,-1-3 0 16,-3-1-15-16,4-2 9 0,3-1-9 0,-4-5 8 16,1-1-30-16,3-9-6 0,-3 3-2 0,6-10 0 15,1-2-120-15,-1-4-24 0,1-3-5 0,3-6-913 16</inkml:trace>
  <inkml:trace contextRef="#ctx0" brushRef="#br0" timeOffset="77146.9917">14661 5028 576 0,'0'0'25'0,"0"-10"6"0,4 4-31 0,0 3 0 15,-8-3 0-15,4 6 0 0,4-3 210 0,-4 3 36 16,-4-7 7-16,4 7 2 0,0-9-179 0,0 9-35 15,-4 0-7-15,1-3-2 0,-4-4-12 0,7 7-4 16,-4 0 0-16,-6 0 0 0,-1 0 16 0,1 0 2 16,-1 0 1-16,0 0 0 0,-3 10-12 0,0-10-3 15,-3 6 0-15,-1-3 0 0,0 4 4 0,4-4 1 16,-3 3 0-16,2-3 0 0,1 3-8 0,0-3-1 16,4 4-1-16,-4-1 0 0,3-3-15 0,0 7 0 15,1-4 0-15,3-3 0 0,0 6 9 0,0-2-9 16,0-4 8-16,-1 3-8 0,1-3 0 0,0 3 0 15,0 1 0-15,0-4 0 0,0 6 0 0,0-2 0 16,0 2 0-16,-3-6 0 0,6 3 0 0,-3 4 0 16,3-1 0-16,-3 1 0 0,4-4 0 0,-1-3 0 0,4-3 0 15,0 9 0-15,0 1 0 0,0-1 0 0,4 4 0 0,-1-4 0 16,-3-9 12-16,4 10-4 0,-1-1 0 0,-3 0 0 16,0 10-8-16,0-3 0 0,0-4 0 0,0 4 0 15,0 9 0-15,0-6 8 0,-3 0-8 0,-1 9 8 16,4-9 4-16,0 6 0 0,-3 3 0 0,3-3 0 15,0 0 28-15,0 4 5 0,0-4 2 0,0 3 0 16,-4 0-8-16,4 3-2 0,-3-9 0 0,3 7 0 16,-4-4-7-16,4 3-2 0,0-3 0 0,0 0 0 15,0 0-12-15,-3-3-4 0,-1-3 0 0,4 3 0 16,-3-10 0-16,3 7-1 0,-4-3 0 0,4-7 0 16,-3 10 0-16,-1-3 0 0,-3-7 0 0,0 10 0 0,7-10 6 15,-4 1 2-15,-3 6 0 0,4-7 0 0,-4-3-19 0,0-3 8 16,0 7-8-16,3-4 0 0,-3-3 12 0,0 3-4 15,0-2 0-15,7-4-8 0,0 0 0 0,0 0 0 16,0 0 0-16,0 0 0 0,0 0 9 0,0 0-9 16,0 0 0-16,7 6 9 0,7-6-9 0,0 0 0 15,0 3 0-15,8-3 8 0,-5 0-8 0,4 0 0 16,4-3 0-16,0 3 0 16,3-6-82-16,0 6-12 0,4-4-2 0,0-2-1032 0</inkml:trace>
  <inkml:trace contextRef="#ctx0" brushRef="#br0" timeOffset="78365.4486">15042 5357 990 0,'0'0'44'0,"0"0"8"0,-3-6-41 0,-1-4-11 16,4 1 0-16,-3 6 0 0,3-10 79 0,3 10 13 15,-3-13 4-15,4 13 0 0,-1-6-26 0,1 3-5 16,3-4-1-16,0 1 0 0,4-7-44 0,-4 7-10 15,3-1-2-15,1-2 0 0,3-4 10 0,-3 7 2 16,3-1 0-16,0 1 0 0,0-7-4 0,4 7 0 0,-4-1 0 16,-4 4 0-16,-3-3 3 0,0 6 0 0,4-4 0 15,-4 7 0-15,-7 0-19 0,7 0 0 0,4 0 0 0,-4 7 0 16,0 2 0-16,-4-6 0 16,-3 13 0-16,-3 3 0 0,-4-1 11 0,3 7-2 0,1 10 0 15,-8 3 0-15,-3-1 27 0,0 7 4 0,-4 0 2 0,1 0 0 16,2 0 0-16,1 0 0 0,0 0 0 0,4-7 0 15,-1 1-7-15,8 3-2 0,-5-13 0 0,5 6 0 16,-1-5-12-16,1-1-2 0,3-12-1 0,0 9 0 16,3-7-2-16,-3-5 0 0,0 0 0 0,4-4 0 15,-4-9-6-15,0 0-2 0,11 0 0 0,-4 0 0 16,3-6-8-16,4 3 12 0,0-10-12 0,1 4 12 16,-1-10-4-16,0 0-8 0,-4 0 12 0,8-6-4 15,-4 6 1-15,7-6 0 0,0-9 0 0,1 5 0 16,-1 1-9-16,0-6 0 0,-3-1 0 0,3-2 8 15,-4 2-8-15,1-3 0 0,0 4 0 0,-1-4 0 0,-3-2 0 16,0 11-11-16,1 1 11 0,-5 3-12 0,1-3 12 16,-1 9 0-16,-6 3-9 0,3-3 9 0,-4 4 0 0,1 5-9 15,0-2 9-15,-1 6 0 0,-3 6-11 0,0 0 11 16,0 0-10-16,0 0 10 0,0 0-8 0,0 0 8 16,0 0 0-16,-7 9-9 0,0 7 9 0,0 9 0 15,0-3 0-15,0 3 0 0,0 0 16 0,0 3 0 16,0 0-1-16,3-3 0 0,-7 10 4 0,8-7 1 15,-8 7 0-15,8-7 0 0,-1 0-8 0,1-3-2 16,-1 3 0-16,1-3 0 0,3 4-10 0,-4-4 0 16,4 0 9-16,4-3-9 0,-1-3-8 0,1 3-7 15,-1-4-1-15,4 1-741 0,4-9-149 0</inkml:trace>
  <inkml:trace contextRef="#ctx0" brushRef="#br0" timeOffset="78968.6736">15886 5072 633 0,'10'-7'56'0,"-3"7"-44"16,0-9-12-16,0 6 0 0,0-3 105 0,8 2 19 16,-5-2 4-16,1 3 1 0,-1-3-51 0,1 6-10 15,-1-7-3-15,5 4 0 0,-5-3-17 0,4 3-4 16,-3-3-1-16,-1 3 0 0,5-4-11 0,-5 7-1 15,4-3-1-15,-3-3 0 0,-1 6 2 0,1 0 1 16,0-3 0-16,-1 3 0 0,-3 0 1 0,4 0 0 16,-4 0 0-16,0 0 0 0,0 3-8 0,0 3-2 15,-3-3 0-15,-1 4 0 0,1 2-12 0,-1 0-2 16,4 1-1-16,-7 5 0 0,0-2 22 0,4 6 4 16,-1 3 1-16,1 0 0 0,-1 3 21 0,4 0 5 15,-3 3 1-15,-1 0 0 0,1-3-14 0,-4 10-2 16,0-7-1-16,0 10 0 15,3-13-11-15,1 9-3 0,-4-5 0 0,3-1 0 0,-3-3-4 0,4 3-2 16,0-3 0-16,-4 3 0 0,0-3-5 0,3 1-1 16,1-4 0-16,-4 3 0 0,0 3 5 0,3-3 1 15,-3 3 0-15,4 3 0 0,-4 1 1 0,-4-7 0 16,4 9 0-16,0-5 0 0,0-1-3 0,-3-3 0 16,-4 0 0-16,-1-6 0 0,5 0-1 0,-4-1-1 15,0-8 0-15,0 6 0 0,0 2-8 0,0-2-2 16,0-3 0-16,-4-7 0 0,0 3-4 0,1 1-8 15,-4-4 11-15,3-3-11 0,-3 3 12 0,-4-2-4 0,1 2 0 16,-8-3-8 0,-7-3-82-16,-6 6-23 0,-12-3-5 0,-6-3-1203 0</inkml:trace>
  <inkml:trace contextRef="#ctx0" brushRef="#br0" timeOffset="84501.5273">17120 5420 864 0,'0'0'76'0,"0"0"-60"0,-7 0-16 0,0-7 0 0,0 7 0 0,0 0 0 16,0-3 0-16,0 3 0 0,3-6 85 0,-3 3 15 15,0-3 2-15,0 3 1 0,0-4-9 0,4 7-2 16,-4-3 0-16,3-3 0 0,4 6-32 0,-3-6-6 16,3 2-2-16,0 4 0 0,0 0-16 0,0 0-3 15,0 0-1-15,0 0 0 0,0 0 10 0,7 0 2 16,3-6 0-16,-3 6 0 0,4 0-20 0,-1 0-3 16,-2 0-1-16,2 0 0 0,1 6 17 0,-1-6 3 15,4 4 1-15,4 2 0 0,-4-6-41 0,7 6 0 16,-3-3 0-16,7-3 0 0,3 0 0 0,0 0 15 15,4 0-4-15,0 0-1 0,-4-3-10 0,4-3 0 16,3 6 9-16,0 0-9 0,4 0 0 0,-4 0 0 0,-3 0 0 16,3 0 8-1,-7 6-40-15,1-6-8 0,-5-6-2 16,-3 6 0-16,1 0-26 0,-5 0-6 0,-3 0-1 0,1 0 0 16,-5 0-108-16,-3 6-21 0</inkml:trace>
  <inkml:trace contextRef="#ctx0" brushRef="#br0" timeOffset="84829.3991">17290 5116 1292 0,'0'0'57'0,"-4"-7"12"0,1 4-55 0,-1-3-14 0,4 6 0 0,0 0 0 16,0 0 44-16,0 0 7 0,0 0 1 0,-3 9 0 15,3 1 26-15,0 5 6 0,0 4 0 0,0 6 1 16,0 3-9-16,-4 10-1 0,0 6-1 0,1 0 0 16,-1 0 2-16,1 0 0 0,-4 3 0 0,3 3 0 15,-3-6-34-15,4 3-6 0,-1-3-2 0,-3 3 0 16,4-3-23-16,-1 0-11 0,1-7 10 0,-1 4-10 15,-3-13-19-15,3 0-9 0,1-2-3 0,-1-8 0 16,1 1-176-16,3-3-35 0</inkml:trace>
  <inkml:trace contextRef="#ctx0" brushRef="#br0" timeOffset="85485.4973">18168 4940 1422 0,'-3'-9'63'0,"3"9"13"0,0 0-61 0,0 0-15 0,0 0 0 0,0 0 0 16,0 0 60-16,0 0 10 0,0 0 2 0,0 0 0 16,0 0-13-16,0 9-3 0,-4 0 0 0,4 7 0 15,0 3-3-15,0 0-1 0,0 6 0 0,0 3 0 16,-4 6 0-16,4 1 0 0,-3-1 0 0,3-2 0 16,0 2-16-16,0 1-3 0,3 2-1 0,-3-11 0 15,8 2 7-15,-5-3 1 0,1-6 0 0,3-4 0 16,0-2-29-16,3 3-11 0,-3-7 8 0,4-3-8 15,3-6 13-15,-3-6-2 0,3 6-1 0,0-3 0 16,0-10-1-16,0 1 0 0,0 2 0 0,0-8 0 16,7-8-9-16,-6 8 12 0,2-7-12 0,-3 6 12 15,0-6-12-15,-3 6 0 0,0-6-12 0,-1 6 12 16,1 0 0-16,3 0 0 0,-4 4 0 0,1-4 0 0,0 9 0 16,-1 4 0-16,-3 6 0 0,0-3 0 0,-7 3 0 15,7 3 0-15,0 3 0 0,-3 10 0 0,-1-3 0 0,1 5 0 16,0-2 0-16,-4 12 0 0,3-9 0 0,1 6 0 15,-1 3 0-15,1-2 8 0,-1-1-8 0,1-7 0 16,3 8-10-16,-4-8 10 0,4-5 0 0,-3 3 0 16,3-7 0-16,0 0 0 0,0 1 0 0,4-10 0 15,-4 6 0-15,0-3 0 0,-7-3 20 0,10-3 11 16,-3-3 1-16,4 6 1 0,-4-10-17 0,4 7-3 16,-4-3-1-16,3-3 0 0,1-7 0 0,3 6 0 15,-4-8 0-15,1 5 0 0,3-3 5 0,-3-2 1 16,3-7 0-16,0 6 0 0,-3 0-6 0,3-6-2 15,-4 6 0-15,4 0 0 0,-3-6-10 0,0 0 10 0,-4 3-10 16,0 0 10-16,0-6-22 0,0 3-5 0,-4 6-1 0,1-3 0 31,3 0-50-31,-4 3-11 0,4 0-1 0,-3 4-719 0,0 5-143 0</inkml:trace>
  <inkml:trace contextRef="#ctx0" brushRef="#br0" timeOffset="85876.0284">19593 4557 1267 0,'4'-18'112'0,"-4"14"-89"15,0-2-23-15,0-3 0 0,0 9 69 0,0 0 10 16,0-3 1-16,0 3 1 0,-11-7 7 0,11 7 0 16,0 0 1-16,0 0 0 0,-7 16-21 0,4-3-4 15,-1 2 0-15,-3 4-1 0,0 6 1 0,0 3 0 0,-4 7 0 0,-3 2 0 16,0 1-4-16,0 6 0 0,0 6 0 0,0-6 0 15,0-6-4-15,3 9-2 16,1-6 0-16,-1-4 0 0,4 1-30 0,3 3-7 16,-3-4-1-16,4-9 0 0,-1 7-6 0,4-1-2 0,0-5 0 15,0-4 0-15,4 3-8 0,-1-9-11 0,1 0 3 16,3 3 0 0,7-4-134-16,0-8-26 0,4-1-6 0</inkml:trace>
  <inkml:trace contextRef="#ctx0" brushRef="#br0" timeOffset="87344.4328">20158 4949 288 0,'0'0'25'0,"0"0"-25"0,0 0 0 0,0 0 0 0,0 0 161 0,0 0 27 15,0 0 6-15,0 0 1 0,0 0-79 0,0 0-16 16,0 0-4-16,-4-3 0 0,1-3-25 0,3 6-6 15,0-3-1-15,0-3 0 0,0 6 0 0,0-10-1 0,0 1 0 0,3-1 0 16,1 4-18-16,-1 3-3 16,4-6-1-16,0-1 0 0,4-6 3 0,0 7 0 15,3-7 0-15,3 4 0 0,1-4-23 0,3 0-4 0,0 4-1 0,-3-7 0 16,3 3 10-16,0 1 2 0,0 2 0 0,1-3 0 16,-8 7-28-16,3 0 0 0,1-1 0 0,-7 4 0 15,-1 3 0-15,1-3 0 0,-1 6 0 0,1 0 0 16,-8 0 0-16,-3 0 0 0,11 6 0 0,-8 3 0 15,1 1 0-15,-4 5 0 0,-4 4 0 0,1 0 0 16,-4 15 0-16,-4 1 0 0,1 6 0 0,-1 0 0 16,-3-4 0-16,3 7 0 0,4 0 0 0,-3-6 0 15,6-4 9-15,-3 1 0 0,4-7 0 0,3-3 0 16,0-3 8-16,0 0 2 0,3-10 0 0,1 4 0 16,-1-13 14-16,-3-3 3 0,0 0 1 0,11 0 0 15,-4 0-20-15,4-3-4 0,-1-3-1 0,4 3 0 16,0-13-4-16,4 6 0 0,0-8-8 0,3 2 12 0,0-3-12 15,-3-6 8-15,-1 6-8 0,1-9 0 0,0 3 9 16,6-3-9-16,-3-7 8 0,4 1-8 0,0 6 0 16,-4-10 0-16,4 3 0 0,-1 1 0 0,-3-4 0 0,4 4 10 15,-4 6-1-15,1-1 0 0,-5 4-23 0,1 6-5 16,-4 4-1-16,-4 5 0 0,-2 1 20 0,-1 9 0 16,-7 0 0-16,0 0 0 0,3 9 0 0,-3 1-10 15,0 5 10-15,-3 4-8 0,-1 6 8 0,1-3 0 16,-5 13 0-16,5-7 0 0,-4 7 0 15,3-7 0-15,-3 6 8 0,4-6-8 0,-1 4 0 0,1-4 0 0,-1 0 0 0,4-3 0 16,-3-6 0-16,3 0 0 16,-4 6 0-16,4-6-752 0,0 0-144 0</inkml:trace>
  <inkml:trace contextRef="#ctx0" brushRef="#br0" timeOffset="87594.3753">21424 4843 1825 0,'0'0'40'0,"0"0"8"0,0 0 1 16,0 0 3-16,7 9-41 0,-7 7-11 0,4 3 0 0,-8-4 0 16,4 4 76-16,-7 0 12 0,-3 6 4 0,-1 3 0 15,-3 0 0-15,0 4 0 0,-4-4 0 0,-7 7 0 0,1-7-48 0,-1 6-10 16,-3-6-2-16,0 1 0 0,-1-4-16 0,1 0-3 15,4 3-1-15,-1-3 0 0,4-3-24 0,3 3-6 16,-3-9-1-16,7-4 0 16,-4 4-184-16,4 0-37 0,-14 6-7 0,7-7-1 0</inkml:trace>
  <inkml:trace contextRef="#ctx0" brushRef="#br0" timeOffset="88094.2567">21851 4843 1602 0,'-7'-22'71'0,"14"12"14"0,4 4-68 0,3-3-17 0,-4-1 0 0,-3 4 0 15,4 3 24-15,-4-3 2 0,4-4 0 0,-4 10 0 16,-7 0 2-16,0 0 0 0,10 0 0 0,-3 6 0 16,-7-6-15-16,0 10-2 0,0-1-1 0,0 10 0 15,0 0 9-15,0 0 1 0,-7 6 1 0,0 3 0 16,0 7 39-16,0-7 7 0,-7 6 1 0,3-6 1 16,4 7-15-16,-3-1-3 0,-4 1-1 0,-4-7 0 15,4-3-8-15,3-6-2 0,8 6 0 0,-4-6 0 16,-4 0-20-16,4 0-5 0,4-10-1 0,-5 0 0 15,-2 1-2-15,6-4 0 0,4-6 0 0,0 10 0 0,4-1-3 16,-4-9-1-16,0 0 0 0,3 9 0 0,12-2-8 16,-5-4 0-16,-10-3 0 0,11 9 0 0,-1-9 22 0,4 0 9 15,1 0 1-15,-1-9 1 0,-4 6-11 0,8-4-2 16,3-5-1-16,0-10 0 0,-3 3-4 0,7-3-1 16,-1-3 0-16,4-10 0 0,-3 7 14 0,0-6 4 15,3-1 0-15,0 1 0 0,8-4-32 0,-8 4 0 16,-7-10 0-16,4 6 0 0,3 1-15 0,-11-4-5 15,-6 3-2-15,0-6 0 16,-1 7-32-16,-3 2-6 0,0 1-2 0,-3 5 0 16,-4 11-174-16,3-1-34 0</inkml:trace>
  <inkml:trace contextRef="#ctx0" brushRef="#br0" timeOffset="88562.898">22811 4369 864 0,'0'0'38'0,"0"-3"8"0,10-6-37 0,1 2-9 15,-1 7 0-15,8 0 0 0,0 0 245 0,3 7 47 16,0 2 10-16,-7 4 2 0,0 2-170 0,4 4-34 15,3 0-6-15,0 6-2 0,-7 3-44 0,-3 7-10 16,-4-1-2-16,-4 10 0 0,-3 3 37 0,4-12 7 16,-8 12 2-16,1-3 0 0,-4 6-29 0,-4-3-5 15,-6 6-2-15,-1-6 0 0,-3 3 2 0,-11 13 0 16,-3-6 0-16,0-4 0 0,-1-3-36 0,4-6-12 0,-3-6 0 16,3-1 9-16,1-2-9 0,-5-7 0 0,5-3 0 15,-1 0 0-15,4-6-15 0,-1-10-5 0,5 1 0 16,-1-1-1-1,0 0-110-15,1-2-21 0,-1-7-5 0,7-7-634 0,4 7-126 0</inkml:trace>
  <inkml:trace contextRef="#ctx0" brushRef="#br0" timeOffset="91615.7508">8438 7831 172 0,'0'0'16'0,"0"0"-16"16,-3-9 0-16,3 9 0 0,0 0 142 0,-7-3 26 15,0-4 4-15,3-2 2 0,4 9-69 0,0 0-13 0,-3-6-4 0,3 6 0 16,0 0-32-16,0 0-8 0,0 0 0 0,0 0-1 16,0 0-3-16,0 0 0 0,0 0 0 0,0 0 0 15,0 0-1-15,3-3-1 0,4 3 0 0,4 0 0 16,0 3 1-16,3 3 0 0,0 0 0 0,3-3 0 16,1 7 0-16,7-4 0 0,3-3 0 0,0-3 0 15,4 0-8-15,3 0-2 0,0 0 0 0,1 0 0 16,-1 0-19-16,4-9-4 0,-4 9-1 0,0-10 0 15,1 1-9-15,-5 3 0 0,-2 3 0 0,2-4-11 16,-2-2 11-16,-1-1-8 0,0 1 8 0,-3 0-8 16,-1 2-40-16,1 4-8 0,-4-3-2 0,-3 6-508 15,-4 0-102-15</inkml:trace>
  <inkml:trace contextRef="#ctx0" brushRef="#br0" timeOffset="91912.558">8844 7875 345 0,'-7'-3'31'0,"4"-3"-31"16,-5-1 0-16,5 4 0 0,-1 3 242 0,4 0 42 15,0 0 9-15,-3 3 2 0,-1 13-191 0,1-7-39 16,-4 1-7-16,3 6-2 0,-3 9 12 0,0 3 3 15,0 0 0-15,-3 7 0 0,6-7 9 0,-7 6 3 16,1 4 0-16,-4-4 0 0,3 1-36 0,-3 3-7 0,-4-4-2 16,1 4 0-16,3-4-20 0,0 1-4 0,-8 2-1 0,5-2 0 15,-4 2-13-15,-1-2 0 0,1-7 0 16,0 7 0 0,0-10-52-16,0 3-3 0,3-9-1 0,4 6 0 15,0-6-39-15,3-10-8 0,4 0-1 0,4 1-466 0,3-10-93 0</inkml:trace>
  <inkml:trace contextRef="#ctx0" brushRef="#br0" timeOffset="93084.1467">9462 7213 1105 0,'0'0'48'0,"0"0"12"0,0 0-48 0,0 0-12 16,-4-6 0-16,4 6 0 0,0 0 53 0,0 0 9 15,-7-9 2-15,7 9 0 0,0 0-32 0,0 0-7 16,0 0-1-16,0-3 0 0,0-4 13 0,0 7 3 15,0 0 0-15,0 0 0 0,3 0 25 0,-3 0 6 16,0 0 1-16,8 0 0 0,-5 10-17 0,1-4-3 16,-1 3-1-16,-3 4 0 0,0 9-5 0,0 0-1 15,0 3 0-15,-3-6 0 0,-1 0-11 0,-3 6-2 0,0 3-1 16,0 6 0-16,-4 1-3 0,1 9 0 0,-1 0 0 16,-3 3 0-16,3 6 7 0,1 10 1 0,-1 6 0 15,4-3 0-15,0 3-17 0,-3-4-3 0,-1 4-1 0,4-6 0 16,3-3-7-16,-3-4 0 0,0-3-8 0,0-9 12 15,-3 3-4-15,-1-6-8 0,0-9 11 0,1 2-11 16,-4-3 12-16,0-2-12 0,-4-11 12 0,7 1-12 16,1 0 8-16,3-10-8 0,-4-2 0 0,4 2 0 15,7-9 0-15,0 0 0 0,-7-6 0 0,0-4 0 16,4 1-16-16,3-10 2 0,0 0 1 0,3-6 0 16,1-3-7-16,3 0-2 0,7-7 0 0,3 7 0 0,1-6 14 15,0 5 8-15,3-2-10 0,-4 3 10 0,5 9 0 16,-8 0 0-16,3 4 0 0,1 5 0 0,3 1 0 0,-3 9 0 15,-1 0-10-15,1 9 10 0,3-3 0 0,-7 4 0 16,4 2 0-16,0-2 0 0,3 5-11 0,-7 1 3 16,4-3 0-16,-1-4 0 0,1 0 8 0,-4-2 14 15,4 2-3-15,-1-9-1 0,8 0-10 0,-4 0 0 16,4-3 0-16,0-3 0 0,3-10 0 0,-4 4 10 16,5-4-2-16,-8 3-8 0,3-2 0 0,-2-1 0 15,2 3 0-15,-6-2-12 0,-4-1 12 0,0 4 0 16,-3-7 0-16,-1 3 0 0,-3-3 0 0,1 0 13 15,-1-3-4-15,-7 4-1 0,3-1-8 0,-3-9 8 16,-3 9-8-16,-1-6 8 0,1 6-8 0,-5 3 0 16,5-3 0-16,-4 10 0 0,3-7 0 0,-3 4 0 15,4 5 0-15,-4-2 0 0,3 6 0 0,-3 3 0 0,7 0 0 16,-3 9-11-16,-4 1 11 0,-1 2 0 0,1 13 0 0,-3 0 0 16,3 4 0-16,-4-4 0 0,1 3 0 0,3 0 0 15,3-3 0-15,4 4 0 0,-4-4 0 0,1 0 0 16,-1-3 0-16,4-7 0 0,4 4 0 0,-4 0 11 15,0-3-11-15,3-7 0 0,1 0 9 0,0 1-9 16,3-1 0-16,0-2 0 0,0-4 0 0,3-3 8 16,-3 0-8-16,4 0 0 0,3-3 8 0,-3-4-8 15,3-2 0-15,3 6 0 0,-2-7 0 0,2-2 0 16,-3 2 0-16,4-2 0 0,3-4 0 0,-3 0 0 16,-1 7 0-16,1-3 0 0,3 2 0 0,-3-6 0 15,-1 7 0-15,1 3 0 0,-4 3 0 0,7-4 0 0,1 4 14 16,-1-3-2-16,0 3 0 0,4-3 0 0,3 6-4 15,-7 0 0-15,-3 0-8 0,-1 6 12 0,1-3 9 16,-1 3 2-16,-6-3 0 0,-7 7 0 0,-1 2-23 0,8 1 0 16,3 3 0-16,-11-4 0 0,-6 4 0 0,3 3 8 15,7-1-8-15,-7-2 0 0,-4 9 10 0,1-6-2 16,-4 0-8-16,7 6 12 0,3-6 0 0,-6-1 0 16,-8-8 0-16,8 6 0 0,6-7 2 0,-3-9 0 15,-10 3 0-15,6 3 0 0,4-6-14 0,0 0 9 16,0 0-9-16,0 0 8 0,-11-6-8 0,8-3 0 15,14-1 0-15,-4-9-11 0,-11 1 11 0,4-7 11 16,11-1-3-16,3 5 0 0,3-8-8 0,1-2-11 0,-4 3 3 16,7 3 0-16,4-4 8 0,0 11 0 15,-11-7 0-15,7 12 0 0,0-3 0 0,-3 7 11 16,-1 3-3-16,-2 2 0 0,-1 4 4 0,0 0 0 0,7 4 0 16,-7 5 0-16,-3-3 0 0,3 10 0 0,7-3 0 15,0-4 0-15,-7 7-4 0,0-7 0 0,0 10 0 16,4-3 0-16,-4-4-8 0,-3-3 0 0,-8 7 0 0,4 0 0 31,11-4-32-31,-7-2-6 0,-11 5-1 0,0-5 0 0,3-1-180 16,-3 1-36-16</inkml:trace>
  <inkml:trace contextRef="#ctx0" brushRef="#br0" timeOffset="93896.4648">4780 7408 806 0,'0'0'72'0,"0"0"-58"16,0-13-14-16,4 4 0 0,-1 6 63 0,1-7 9 15,3-5 3-15,0 5 0 0,-4 10 9 0,4-9 1 16,0 3 1-16,-3 2 0 0,3-2-21 0,4 6-4 0,-4-9-1 16,7 6 0-16,-4 3 4 0,5 0 1 0,-5-7 0 0,8 7 0 15,-4-3-6-15,7 3-2 0,4-6 0 0,-1 6 0 16,8-3-16-16,3-3-3 0,4 6-1 0,0 0 0 15,3 6-1-15,1-3-1 0,3 3 0 0,3-3 0 16,4-3-15-16,3 0-2 0,4 0-1 0,-3 0 0 16,3 0-6-16,-7 7-2 0,0-7 0 0,-1 0 0 15,1-7-9-15,0 7 8 0,-3 0-8 0,-4-3 8 16,-4-3-24-16,4 6-4 0,0-9-2 0,-4 2 0 16,-3 4-166-16,0 3-34 0</inkml:trace>
  <inkml:trace contextRef="#ctx0" brushRef="#br0" timeOffset="94923.6103">7842 9242 1180 0,'0'0'52'0,"0"0"12"0,4-9-52 16,-1 6-12-16,1-7 0 0,6 4 0 0,1 6 63 0,0-9 9 0,-1 6 3 0,1-4 0 15,3 7-20-15,0-6-4 0,0 6-1 0,0-3 0 16,-3 3 10-16,6-6 1 0,-2 6 1 0,2 0 0 31,1 0-5-31,-1 0-1 0,5-4 0 0,-1 4 0 0,3 0-20 0,-6 4-5 0,3-4-1 0,0 0 0 16,8 0 6-16,-1 0 2 0,-3 6 0 0,3-6 0 15,0 0-21-15,-3 0-4 0,6 0-1 0,-2 0 0 16,-1 0 7-16,0 0 1 0,0 0 0 0,4 0 0 0,-4-6 0 0,8 6 0 31,2-4 0-31,5 4 0 0,-8-6-10 0,4 3-2 16,0-3 0-16,3 6 0 0,-3 0 0 0,3-3-8 0,-7-4 12 16,4 7-4-16,4-9 0 0,-5 9-8 0,5-9 12 15,-1 2-4-15,0-2 0 0,4 6-8 0,0-4 12 16,0 4-4-16,-4-12-8 0,4 11 10 0,-7-2-10 15,3 0 10-15,-3 3-10 0,0-3 0 0,3 2-10 0,-3-5 10 16,3 3 0-16,1-4 10 0,-5 7 0 0,1-3 0 16,0-4-10-16,-4 4-11 0,4 6 3 0,-7-3 0 15,0-3 8-15,-1 6 14 0,-2 0-3 0,-5-3-1 16,5 3-10-16,-5 0 0 0,-3 0 0 0,1 0 0 16,-1-7 11-16,-7 7 0 0,0 0 0 0,0 0 0 15,0-3 17-15,-3 3 3 0,-4 0 1 0,0 0 0 0,0 0-4 16,7 0-1-16,0 0 0 0,-7 0 0 0,-7 0-9 0,14-6-2 15,7-3 0-15,-3 9 0 0,-7 0-16 0,-1-4 0 16,8-2 0-16,0 6 0 0,3-6 0 0,-4 3 12 16,-6-3-3-16,7 6 0 0,-1-4-9 0,1-2 0 15,-18 6 0-15,10 0 0 0,1 0 8 16,3 0-8-16,-14 0 8 0,0 0-8 0,0 0 0 0,7 0-12 16,4 6 0-16,-11-6 1 15,0 0-32-15,0 0-6 0,14 4-2 0,-4-4 0 16,1 0-168-16,0 0-33 0,-4-4-8 0</inkml:trace>
  <inkml:trace contextRef="#ctx0" brushRef="#br0" timeOffset="97751.082">12883 7975 115 0,'0'0'0'0,"0"0"10"0,0 0-10 0,0 0 0 16,0 0 0-16,4-3 0 0,-4-6 240 0,0 3 45 16,-4 2 10-16,4-2 1 0,0-3-156 0,0-1-32 15,0 1-7-15,0 3-1 0,-3-4-25 0,3 7-6 16,-4-3-1-16,1-4 0 0,3 1-33 0,-4 6-7 15,-3-3-2-15,4-1 0 0,3 7-14 0,-7-3-4 16,0 3 0-16,0 0 0 0,-4 0-8 0,-3 3 0 0,0 4 0 0,-4-1 0 16,-3 3 0-16,0 1 0 0,-4 2 0 0,-3 4 0 15,3 0 0-15,-3 2-11 0,0 1 3 16,-4 9 0-16,7-2 20 0,-3-1 4 16,7-3 0-16,0 3 1 0,3 3 11 0,4-3 3 0,3 0 0 0,-3 3 0 15,7 1-31-15,0-4 0 0,7 3 0 0,4-9 0 16,-4 6 0-16,7-6 0 0,0-1 0 0,3-2 0 15,5 3 0-15,-1-10 11 0,0-2-11 0,3-4 10 16,1-3 6-16,0 0 2 0,-4-3 0 0,3-7 0 16,5 1 13-16,-1-7 2 0,3 0 1 0,1-6 0 15,0-3-16-15,0 0-3 0,3-3-1 0,-4-6 0 16,5-1 2-16,-5 4 0 0,5-10 0 0,-5-3 0 16,4-9-4-16,-3 6-1 0,0-7 0 0,0 1 0 0,-1-3-11 15,-6-4 0-15,3 7 9 0,0-1-9 0,-3 7 18 0,3-6-1 16,-7 3 0-16,0 3 0 0,-7 9-17 0,0-3 0 15,0 4 0-15,1 9 0 16,-5-4-17-16,4 10-11 0,-3-3-1 0,-1 10-1 16,1-4 30-16,-1 6-9 0,1-2 9 0,-4 5 0 0,3 1 0 0,1 2 0 15,-8-2 0-15,4 9 0 0,0 0 0 0,0 0 0 16,0 0 0-16,0 0 0 0,-3 9-8 0,-1 7 0 16,-3 3 0-16,4 9 0 0,-8-3 16 0,8 13 4 15,3 3 1-15,-8 6 0 0,1 3 22 0,0 0 4 16,4 3 1-16,-4 1 0 0,-4-1 9 0,8 0 3 0,-8 1 0 15,8 5 0-15,-8-6-36 0,4-6-8 16,3 4 0-16,1-4-8 0,-1-10 10 0,1 4-10 0,-4-10 8 16,3 4-8-16,1-1 0 0,3-8 0 0,0-8 0 0,0 7 0 31,0-6-156-31,3 0-23 0,1-10-5 0,3 1-850 0</inkml:trace>
  <inkml:trace contextRef="#ctx0" brushRef="#br0" timeOffset="98422.8147">13959 7458 1036 0,'7'-13'46'0,"1"7"10"0,-5-3-45 0,4-1-11 15,0-2 0-15,0-1 0 0,0 4 118 0,0 6 22 16,0-7 4-16,0 4 0 0,-3-3-56 0,3-1-11 15,-3 1-2-15,-1 3-1 0,-3 6-48 0,0 0-10 16,0 0-1-16,0 0-1 0,0 0 1 0,-3-4 0 16,-4-2 0-16,-4 6 0 0,0 0-7 0,-3 6 0 15,0-6-8-15,4 4 12 0,-12 2-12 0,8 3 0 16,-7-9 0-16,3 10 0 0,1-4 0 0,3-3 0 16,-4 6 0-16,0-2 0 0,4 2 15 0,4-6 3 0,-4 10 1 15,3-10 0-15,0 6-19 0,1 1 0 0,3-4 8 0,0 3-8 16,0 1 0-16,3-7-16 0,-3 13 4 15,4-7 0-15,3-9 12 0,-4 6 13 0,4 7-2 0,0-7-1 16,4 4-10-16,-1 5 0 0,1-2 0 0,-1 2 8 16,4-5 10-16,-3 9 2 0,-4 0 0 0,3-4 0 15,1 13 3-15,-1-2 1 0,-3-1 0 0,4 6 0 16,-1 0 16-16,1 1 3 0,-4 2 1 0,0-6 0 16,0 7 3-16,0-1 1 0,-4-5 0 0,1 2 0 15,-4 0-28-15,0 1-4 0,3-10-2 0,-3 9 0 16,0-9-3-16,4 3-1 0,-4-6 0 0,-1 0 0 0,1-4 24 15,4 4 5-15,-4-3 1 0,0-4 0 16,0 4-23-16,0 0-4 0,0-4-1 0,0-2 0 0,0-1 0 16,3-3 0-16,-3 4 0 0,7-1 0 0,3 1-12 0,-3-4 0 15,-3 3 0-15,3 1 0 0,0-10 0 0,0 0 0 16,3 3 0-16,1 3 0 0,7 0 10 0,-4-3 2 16,3 4 1-16,4-4 0 0,4-6-13 0,0-4-16 15,-1 7 3-15,8-3 1 16,-4-3-124-16,4 0-24 0,-1 3-4 0,1-7-929 0</inkml:trace>
  <inkml:trace contextRef="#ctx0" brushRef="#br0" timeOffset="99063.2697">14344 7847 1364 0,'0'0'30'0,"7"-10"6"0,0 4 2 0,0-6 0 0,0-4-30 0,7 0-8 16,-3-3 0-16,-1 7 0 0,1-4 11 0,0 1 1 15,3 5 0-15,3 1 0 0,-3-7 9 0,4 7 3 16,-4-1 0-16,0 7 0 0,4-3 16 0,-7 3 3 15,-1 6 1-15,1-3 0 0,-1 0-4 0,-3 6-1 16,4-3 0-16,-8 7 0 0,1-1-39 0,-4 7 0 16,4-1 0-16,-8 4 0 0,0 0 12 0,4 9 2 15,-7-3 0-15,0 4 0 0,0 2 31 0,0 0 7 16,-3 1 0-16,3-4 1 0,3 0-13 0,-3-3-4 0,0 0 0 16,0-3 0-16,3-6-1 0,1 3-1 0,-1-10 0 0,1 7 0 15,-1-4-17-15,4-2-3 0,0 2-1 0,0-9 0 16,0-3 5-16,0 0 1 0,0 0 0 0,0 0 0 15,0 0 10-15,4 10 3 0,6-10 0 0,-3-3 0 16,4-4 0-16,0 4 1 0,3-9 0 0,0 2 0 16,3 1-1-16,5-4-1 0,-1-9 0 0,-4 4 0 15,5-4-7-15,-5-10-2 0,4 4 0 0,4 0 0 16,-4 0-14-16,4-7-8 0,0 1 8 0,-1-1-8 16,-2-2 0-16,-1 2 0 0,0 1 0 0,-3 5 0 15,-1 4 0-15,-3 3 0 0,0-3 0 0,-3 10 0 16,0-4-20-16,-4 3-8 15,0 3-1-15,-4 7-1 0,1-3-157 0,-1 6-31 0</inkml:trace>
  <inkml:trace contextRef="#ctx0" brushRef="#br0" timeOffset="99790.4301">15279 7342 1335 0,'10'-19'59'0,"-3"16"13"0,8-6-58 0,-1 2-14 0,0-5 0 0,3-4 0 15,1 7 12-15,0-1 0 0,-1-5 0 0,1 5 0 16,0 1 32-16,3-1 7 0,-7 1 1 0,4 3 0 16,-1-4-11-16,-3 10-1 0,4-9-1 0,-4 9 0 15,-3-3 4-15,3 3 1 0,0-6 0 0,-4 6 0 16,-3 6-1-16,1-3 0 0,2-3 0 0,1 9 0 15,-1 1-4-15,-6-1-1 0,6 1 0 0,-3 5 0 0,1 4 10 0,2 0 1 16,-3 6 1-16,-3 3 0 0,3-3-8 16,-7 10-2-16,0-7 0 0,0 0 0 0,0 7 0 0,0-7-1 15,0 6 0-15,0 1 0 0,-7-7 1 0,3 7 0 16,4 2 0-16,-3-2 0 0,-4-1-11 0,7 4-1 16,-4-7-1-16,1 1 0 0,-1-7-4 0,0 3-1 15,1-3 0-15,-1 3 0 0,1-3-7 0,-1 0-2 16,1-3 0-16,-1-6 0 0,4 3 5 0,0 0 1 0,-3-4 0 0,-4 1 0 0,3-3 0 0,1 5 0 15,-1-8 0-15,1 2 0 0,-4-2-3 0,3-1 0 16,0-6 0-16,1 7 0 0,-1-4-1 0,1-3-1 16,-4 3 0-16,3-3 0 0,1 4-6 0,-4-7-8 15,3 6 11-15,-6-6-11 0,-1 3 10 0,0-3-10 16,-3 0 8-16,0 6-8 16,-10-2-60-16,-5-4-16 0,-6 6-4 0,-4-3-1 15,-3 3-163-15,-4-3-33 0</inkml:trace>
  <inkml:trace contextRef="#ctx0" brushRef="#br0" timeOffset="106548.3741">16753 7471 460 0,'18'-26'41'0,"-7"17"-33"16,-1-7-8-16,4 7 0 0,0-10 126 0,1 3 23 16,2-2 5-16,1-1 1 0,-4 9-47 0,4-5-10 15,-4 5-2-15,0 1 0 0,-4 0-33 0,4-1-7 16,-3 4-2-16,-4-4 0 0,7 1-16 0,-3 9-3 16,-4-3-1-16,7-3 0 0,-3 6-18 0,-1-4-4 15,-3-2-1-15,0 6 0 0,0 0-3 0,4-6 0 0,-4 3 0 16,0-3 0-16,-7 6 11 0,0 0 1 0,11 0 1 0,-4-4 0 15,-7 4 10-15,0 0 1 0,7-6 1 0,-7 6 0 16,0 0 2-16,0 0 0 0,0 0 0 0,0 0 0 16,0 0-19-16,0 0-3 0,-7 10-1 0,0-4 0 15,0 3 0-15,-4 1 0 0,-3 5 0 0,3-2 0 16,-3 3 13-16,0-7 3 0,-4 10 0 0,1-4 0 16,3-2-18-16,-8 9-10 0,8-3 12 0,-3 0-12 15,-1-1 0-15,4 1 0 0,-7 0 0 0,7 6 0 16,0-9 0-16,-4-4 0 0,0 4 0 0,4 3 0 15,-3-10 0-15,-1 7 0 0,0 0 0 0,4-4 0 16,-3-2 9-16,-1-1-9 0,4-3 0 0,0 4 9 0,0-1-9 16,-1 0 0-16,5-2 0 0,-1 2 8 0,4-6 0 0,-3 4 0 15,6-7 0-15,4 0 0 0,0 0 7 0,0 0 1 16,-3 9 0-16,3-9 0 0,0 0-4 16,0 0 0-16,0 0 0 0,7 0 0 0,3 3 7 0,-3 3 1 15,4-6 0-15,-4 0 0 0,4 0 6 0,-4 0 2 16,3 0 0-16,-3-6 0 0,4 6 12 0,-4 0 4 15,3 0 0-15,5 0 0 0,-1 0-19 0,-4 6-3 16,4-6-1-16,0 10 0 0,4-4-9 0,3 3-1 16,-3 1-1-16,7-1 0 0,-4 1-10 0,3 5 0 15,1-2 0-15,3 3 0 0,-3 2 0 0,-4-2-14 16,4-3 3-16,-4-4 1 0,0 7 34 0,-3-7 6 16,0 7 2-16,-1-7 0 15,-6 1-52-15,-1-1-11 0,1-3-1 0,-4-3-1 16,0 7-123-16,-7-10-25 0,0 0-5 0,0 0-885 0</inkml:trace>
  <inkml:trace contextRef="#ctx0" brushRef="#br0" timeOffset="107220.0941">16750 7678 691 0,'0'0'61'0,"0"0"-49"16,-7 0-12-16,0 0 0 0,0 0 38 0,3 0 5 16,-3 0 1-16,0 3 0 0,0-3 2 0,3 0 1 15,-3 0 0-15,7 0 0 0,0 0 11 0,0 0 2 16,0 0 1-16,0 0 0 0,0 0 0 0,0 0 0 16,0 0 0-16,0 0 0 0,0 0 7 0,0 0 0 0,7-3 1 0,4 3 0 15,-4-7-3-15,0 7-1 0,0-3 0 0,-7 3 0 16,0 0-14-16,11 0-3 0,-4 0-1 0,3 0 0 15,-2 3-14-15,-1-6-2 0,3 3-1 0,1 0 0 16,-4 3 1-16,3-3 0 0,1 0 0 0,0 0 0 16,6 0-7-16,1 0-2 0,-4 0 0 0,11 0 0 15,-1 0 6-15,1 0 2 0,3-3 0 0,0 3 0 16,8 0-11-16,-4 0-3 0,3-6 0 0,0 6 0 16,4 0 1-16,0 0 0 0,7 0 0 0,-4 0 0 15,-3-3 4-15,-1 3 1 0,5-7 0 0,-4 7 0 16,-1 0-7-16,-2 0-2 0,-1 0 0 0,-3 0 0 15,-1 0 3-15,1-3 0 0,-4-3 0 0,1 3 0 16,-1-3-4-16,-3 6 0 0,-1-7 0 0,1 4 0 16,-4 3-3-16,0-6-1 0,-3 6 0 0,-4-9 0 0,0 9 7 15,-3 0 1-15,3-4 0 0,-4 4 0 0,1-6-16 16,-4 6 0-16,0 6 0 0,0-6 0 0,-7 0 0 0,0 0 12 16,0 0-3-16,7 4-1 0,-7-4-8 0,7 6 0 15,-7-6 0-15,4 3 0 0,-4-3 0 0,0 0 0 16,7 6-14-16,-7-6 5 0,0 0 9 0,0 0 9 15,0 0-1-15,0 0-8 0,0 0 0 0,0 0 0 16,0 0-10-16,0 0 10 16,0 0-94-16,-7 0-11 0,0 3-3 0,0-3 0 15,0-3-68-15,0 3-13 0</inkml:trace>
  <inkml:trace contextRef="#ctx0" brushRef="#br0" timeOffset="110243.5202">19304 7270 748 0,'0'0'67'0,"4"-10"-54"0,-1 7-13 0,4-3 0 0,-3-3 56 0,3-1 8 16,0 4 1-16,0 3 1 0,-4-3-5 0,4-4-1 15,-3 7 0-15,3-3 0 0,-7-4-19 0,0 10-4 16,0 0-1-16,4-3 0 0,-4 3 4 0,-4-9 1 15,4-4 0-15,0 13 0 0,-4-3-1 0,4 3 0 16,-7-6 0-16,-3 3 0 0,3-4 7 0,0 4 1 16,-4-3 0-16,1 6 0 0,-5 6-29 0,5-6-6 15,-4 3-1-15,0-3 0 0,-1 7-12 0,-2-4 0 16,3 3 0-16,-4-3 0 0,0 10 0 0,-3-4 0 0,4-6 0 16,-1 13-10-16,-3-3 10 0,3 2 0 0,1 1 8 0,2-4-8 15,5 4 19-15,-4 3-1 0,0 0 0 0,0 0 0 0,3 6-10 0,-3 0-8 0,0 0 9 0,-4 6-9 16,4 4 8-16,0-7-8 0,0 3 0 0,7-3 0 15,-4 1 0-15,8-4 0 0,3-6 0 16,0-1 0-16,3 1 8 0,4-3-8 0,0 0 0 0,4-4 0 16,3-2 12-16,4-1-4 0,-4-3-8 0,7 4 12 15,-4-10 5-15,1 0 1 0,3 0 0 0,0-10 0 16,4 4-18-16,0-3 0 0,-4-1 0 0,0-9 0 16,0 10 10-16,-3-7 2 0,3-3 0 0,-3-6 0 15,-8 3 13-15,8-3 3 0,-4-3 1 0,0-6 0 16,0-1-3-16,-3-3-1 0,3-5 0 0,-3-1 0 15,3 6-15-15,-4-12-10 0,1 6 12 0,3-3-12 16,-3-6 8-16,-1-1-8 0,1 1 0 0,-1 0 0 16,1 9 0-16,3-3 0 0,0 9 0 0,-3-3 0 15,3 4 0-15,-4 2 0 0,5 7 0 0,-1 0 0 0,-7 3 0 0,3 0 0 16,1 6 0-16,-8 0 0 0,4-6 0 0,-3 6-12 16,0 3 3-16,-4 4 1 0,3-4 8 0,-3 7 0 15,-3-7 0-15,3 7 0 0,0-1 0 0,0 7 0 16,3-3 0-16,-3 3 0 0,0 3 0 0,0 0 0 15,0 0 0-15,0 0 0 0,-7 3 0 0,3 6 0 16,-3 7 0-16,4 3 0 0,-8 0 0 0,4 6 0 16,4 0 0-16,-1-3 0 0,1 12 0 0,-1-6 0 15,-3 4 0-15,4-4-8 0,-1 6 17 0,0-2 4 16,1 9 1-16,-4-4 0 0,0-2 9 0,0 9 1 16,0-7 1-16,-4 7 0 0,1-6-5 0,-1 6 0 0,0 0-1 15,4 0 0-15,-3-7-7 0,-1 7-2 16,8 0 0-16,-4-10 0 0,3 4-10 0,4-10 12 0,-3 7-12 15,6-10 12-15,-3 0-4 0,4-3 0 0,-4-6 0 16,7 2 0-16,-4 1-8 0,4-3 0 0,0 3 0 0,0-10 0 31,-3 1-85-31,6-1-23 0,1-3-4 0,0 4-906 0</inkml:trace>
  <inkml:trace contextRef="#ctx0" brushRef="#br0" timeOffset="111071.4543">20486 6759 1321 0,'7'-10'28'0,"3"-5"7"0,1 5 1 0,0 1 2 0,-1-7-30 0,4 7-8 0,-3-1 0 0,3 7 0 15,-7-3 84-15,4 3 16 0,-8-3 4 0,-3 6 0 16,0 0-39-16,0 0-7 0,0 0-2 0,0 0 0 16,0 0-38-16,-10 6-8 0,-1-3-2 0,-3-3 0 15,0 9-8-15,0-2 0 0,-4-4 0 0,0 3-11 16,-3 3 11-16,0-2 0 0,3-4 8 0,-3 3-8 15,-3-3 0-15,6-3 0 0,-7 0 0 0,4 6-8 16,0-2 8-16,0-4 8 0,0 6-8 0,-1-3 11 16,-2-3-11-16,3 0 8 0,-4 6-8 0,-3-3 8 15,3 7-8-15,0 2 0 0,-3-8 0 0,3 5 0 16,1 0 0-16,2 1 0 0,1-4 0 0,4 3 0 0,3-2 0 16,-1-4 0-16,8 6 0 0,4-2 8 0,-1 2 10 15,1-6 2-15,3 6 0 0,3 7 0 0,4-6-20 0,0-1 0 16,0 7 0-16,1-7 0 0,2 10 8 0,-3-3 0 15,4-4 1-15,-4 4 0 0,0 3 11 0,3-1 3 16,-3 1 0-16,4 6 0 0,-7-6 25 0,3 6 6 16,0-6 1-16,0 9 0 0,-7 4-11 0,3-4-1 15,1 6-1-15,-1-5 0 0,-3 5-14 0,4-6-4 16,-4 7 0-16,3-1 0 0,1-6-3 0,-4 7-1 16,3-7 0-16,-3 0 0 0,0-3-2 0,0 4-1 15,-3-10 0-15,-1 6 0 0,4-7-17 0,-3 1 0 16,-1-3 0-16,-3 3 0 0,0 0 0 0,0-4 15 0,-3 1-3 15,3-4-1-15,-1-2 0 0,-2 6 0 16,-1-7 0-16,4 0 0 0,0 1-3 0,0-1-8 0,0 1 12 0,0-1-4 16,7-9-8-16,0 0 0 0,0 0 0 0,0 0 0 15,0 0 8-15,0 0 0 0,0 0 0 0,0 0 0 16,0 0-8-16,0 0 0 0,0 0 0 0,0 0 0 16,11 0 0-16,-1 0 0 0,1 0 0 0,3 0 0 15,0 0 0-15,0 0 0 0,4 0 0 0,-4 0 0 16,4 0-8-16,-1 0-4 0,1 0-1 0,3 0 0 15,0 0-149 1,4-3-30-16,3-3-5 0,-3-4-2 0</inkml:trace>
  <inkml:trace contextRef="#ctx0" brushRef="#br0" timeOffset="111805.6489">20733 7025 1177 0,'10'-25'52'0,"-3"16"11"0,4 2-51 0,0-5-12 0,-1-4 0 0,4-3 0 16,0 10 12-16,0-7 0 0,4-2 0 0,-4 8 0 16,4-6 16-16,-4 7 4 0,4 0 0 0,-4-1 0 15,0 7 32-15,0-3 6 0,-3 6 2 0,-4 0 0 16,0 6-30-16,0-3-6 0,0 7 0 0,-7-1-1 15,-4 0-12-15,1 13-3 0,-1-3 0 0,-3 0 0 16,-3 9-8-16,-1 0-3 0,0 4 0 0,-3-4 0 16,0 7 44-16,0-7 9 0,0 6 2 0,3 4 0 15,1 0-7-15,3-4-1 0,0 1 0 0,0-1 0 16,0 1-35-16,3-4-7 0,-3 0-2 0,7-3 0 16,-4-2-4-16,4-5 0 0,4-2-8 0,-4 6 12 0,3-6-2 15,1-3-1-15,-4 0 0 0,4-4 0 0,-1-2-9 16,4-1 0-16,-3-3 0 0,-4-6 0 0,7 0 0 15,3 0 12-15,1-6-4 0,-1 3 0 0,5-7 1 16,-1-5 0-16,0-1 0 0,0-3 0 0,7 0-9 0,-3-9 12 16,3 3-12-16,0-9 12 0,0 5 0 0,0-8 1 15,4-7 0-15,3 6 0 0,4-3-13 0,-4 4 0 16,0-7 0-16,1 0 0 0,-5 0 0 0,1 6 0 16,0-5 0-16,-4 8 0 0,-3-3 0 0,-4 4 0 15,0 6 0-15,-4 9 0 0,-3-6 0 0,1 9 0 16,-1 7 0-16,-4-1 0 0,-3 1 0 0,0 9 0 15,0 0 0-15,0 0 0 16,0 9-20-16,0 7-9 0,-3 0-3 0,-4-4 0 0,3 7 32 0,-3 6 0 16,3 0 0-16,1-3 0 0,-4 10 20 0,3-4 9 15,1 0 3-15,-1 0 0 0,1 4-16 0,-1-4-4 0,-3 6 0 0,4-5 0 16,-1-1 0-16,-3 0 0 0,0 6 0 0,0-2 0 16,0-4-12-16,-4-6 0 0,8 9 0 0,-1-9 0 15,1 3-44-15,-1 0-11 0,1-6-2 16,3-3-671-16,0-4-133 0</inkml:trace>
  <inkml:trace contextRef="#ctx0" brushRef="#br0" timeOffset="112336.771">21830 6680 1796 0,'0'-18'40'0,"0"18"8"0,3-10 1 0,12 1 1 0,2 2-40 0,-6-2-10 15,3 0 0-15,0-1 0 0,4 1 0 0,-1-1 0 16,-3 4 0-16,4-3 0 0,-4 6 0 0,7-7 0 15,0 4 0-15,-3 3 0 0,-7-4 8 0,6-2 0 16,4 3 0-16,1 3 0 0,-12-4 13 0,4 4 3 16,-3-3 0-16,3 3 0 0,0 3 25 0,-7 0 6 15,-7 0 1-15,4 3 0 0,6 3-8 0,-3 4 0 16,-14 5-1-16,7 4 0 0,4 0-19 0,-8 9-4 0,-6-3-1 16,-1 4 0-16,-3 5 18 0,3 0 4 0,4-2 1 15,-3 12 0-15,-4-3-21 0,0-4-4 0,7 1-1 0,-1 6 0 16,-2-10 10-16,3 4 2 0,0 6 0 0,3-10 0 15,1 4-16-15,-1-4-4 0,1 1 0 0,-1 2 0 16,8-5 7-16,-4-4 1 0,0 0 0 0,0 0 0 16,3-2 9-16,-3-1 3 0,4-3 0 0,-1 0 0 15,-3-4-20-15,4 1-3 0,3 0-1 0,-4-3 0 16,-6-4 0-16,3-2 0 0,3 5 0 0,1-5 0 16,-4 5 0-16,0-2 0 0,-4-4 0 0,1 7 0 15,-4-7 0-15,-4 7 0 0,1-3 0 0,-5 2 0 0,1 1 20 0,0-3 3 16,-10-4 1-16,-5 7 0 0,5-1-32 0,-8-2 0 15,-3-4 0-15,-1 1 0 16,-6 5-111-16,3-5-21 0,0-1-5 0,1-9-1 0</inkml:trace>
  <inkml:trace contextRef="#ctx0" brushRef="#br0" timeOffset="114180.0884">22916 6984 669 0,'-14'0'29'0,"14"0"7"0,0 0-28 0,0 0-8 16,0 0 0-16,0-9 0 0,0 6 72 0,4-3 14 15,3 3 2-15,-4-4 1 0,1-2 12 0,0 9 3 0,6-10 0 16,1 4 0-16,-4 6-24 0,3-3-5 15,-3 3-1-15,7-6 0 0,1 12-22 0,2-6-5 16,-3 3-1-16,4 3 0 0,0-6-18 0,3 0-3 0,3 7-1 0,1-14 0 16,0 7 13-16,3 0 3 0,4-9 0 0,0 3 0 15,-1 3-13-15,1-4-3 0,0-2 0 0,0 0 0 16,-1 5-12-16,-6-2-4 0,0-3 0 0,-4 9 0 16,-3-7-8-16,-1-2 0 0,-3 6 0 0,0-3 0 15,-3 6 0-15,0-3-14 0,-4-4 2 0,0 7 0 16,-7 0-155-16,0 0-30 0,0 0-7 15,0 0 0-15</inkml:trace>
  <inkml:trace contextRef="#ctx0" brushRef="#br0" timeOffset="114523.7649">23319 6574 921 0,'0'0'82'0,"0"-3"-66"16,3-4-16-16,4-2 0 0,-3 9 103 0,-1-10 17 0,4 10 3 0,-3-3 1 16,-4 3-43-16,0 0-8 15,0 0-1-15,0 0-1 0,7 0-12 0,-7 0-3 16,0 0 0-16,3 3 0 0,1 13 0 0,-1-3 0 15,1 2 0-15,-4 14 0 0,0-4 5 0,0 12 1 16,0 4 0-16,-4 0 0 0,-6 9 1 0,-1-3 0 0,1 6 0 0,-4 1 0 16,-1-4-31-16,-2-3-5 0,3-3-2 0,0 3 0 15,0 6-5-15,3-9 0 0,-3 0-1 16,3 0 0-16,4 0-19 0,-3-10 0 0,-1-2 0 0,0 2 0 31,4-9-116-31,0-6-31 0,0 0-5 0</inkml:trace>
  <inkml:trace contextRef="#ctx0" brushRef="#br0" timeOffset="115434.4619">24038 6636 288 0,'4'-9'25'0,"3"0"-25"16,-4-1 0-16,1 1 0 0,-1-7 161 0,1 7 27 16,3-4 6-16,-3 4 1 0,3-7-70 0,-4 7-13 15,4-7-4-15,0 13 0 0,-3-7-35 0,3 4-7 16,-7 6-2-16,0 0 0 0,0 0-24 0,3 10-6 15,1-1-1-15,-1 10 0 0,-6 6 25 0,-1 0 5 16,-3 3 1-16,0 7 0 0,-3 2 5 0,-1 7 2 16,-3 0 0-16,3 0 0 0,-3 3-28 0,7-3-6 15,-3-3-1-15,3-4 0 0,3-2-14 0,4-7-3 0,0-3-1 16,4-6 0-16,6 0 3 0,-3-10 1 0,0 1 0 16,7-10 0-16,0 6-11 0,1-12-3 0,-1 6 0 0,3-10 0 15,1-5 4-15,0 5 0 0,3-9 0 0,-4 0 0 16,1-6-12-16,-4 3 8 0,0-3-8 0,-3-3 8 15,3-3-8-15,-3 3 0 0,-1-1 0 0,1 4 0 16,-4-9 0-16,0 15 0 0,3-9 0 0,1 12 0 16,3-3 0-16,-7 0 0 0,0 10 0 0,0 0 0 15,0 2 0-15,-7 7 0 0,0 0 0 0,7 7-11 16,0-4 11-16,-3 12 0 0,0 4 0 0,-4-3 0 16,0 3-8-16,0 6 0 0,0-3 0 0,0 3 0 0,0 3 8 15,-4-9 0-15,4 6 0 0,4-6 0 0,-1 3 0 16,1-10 11-16,3 4-3 0,0-4 0 0,-4-5-8 15,-3-7 0-15,0 0 0 0,0 0-11 0,7 3 11 0,0 3 8 16,-7-6-8-16,7 0 11 0,4 0-2 0,-4-6 0 16,4 3 0-16,-1-4 0 0,1-5-9 0,3-4 0 15,0 4 0-15,-3-10 0 0,3 3 0 0,0-6 15 16,0 6-3-16,0-9 0 0,-3 3-12 0,3 3 9 16,0-10-9-16,-4 4 8 0,1 3-8 0,0 6 0 15,-4-3 0-15,0 0 0 0,3 4 0 0,-6-1-11 16,3 9 3-16,-4-5 0 15,-3 12-141-15,0 3-28 0,0 0-6 0,0 0-1 0</inkml:trace>
  <inkml:trace contextRef="#ctx0" brushRef="#br0" timeOffset="115856.2483">25227 6100 1465 0,'4'0'32'0,"-1"0"6"0,1-3 2 0,-1 3 2 0,-3-6-34 0,4 6-8 16,-1-10 0-16,-3 10 0 0,0 0 60 0,0 0 11 15,0 0 1-15,0 0 1 0,-3 10-58 0,-1 5-15 16,1-2 0-16,-8 12 0 0,4 0 54 0,-3 3 8 16,-5 10 2-16,-2 3 0 0,-1 6 0 0,0-13 0 15,-3 10 0-15,-3 0 0 0,-1 3 25 0,0-3 6 16,4 3 1-16,0 3 0 0,0-3-36 0,3 13-8 15,0-4 0-15,8-2-1 0,-1-4-41 0,8-6-10 16,-1-7 0-16,8 1 0 0,3-10 0 0,0 4 0 16,3-10-10-16,5 3 10 15,2-7-90-15,1-2-12 0,7-6-2 0,-4-1-992 0</inkml:trace>
  <inkml:trace contextRef="#ctx0" brushRef="#br0" timeOffset="116918.4944">25467 6583 1011 0,'0'0'44'0,"0"0"11"0,0 0-44 0,0-3-11 16,4-3 0-16,-1-4 0 0,1 7 8 0,3-3-8 15,-4-4 12-15,4 1-4 0,0 0 63 0,4-1 12 16,-1-5 2-16,5 5 1 0,-1-9-35 0,0 10-7 16,0-7-2-16,4 7 0 0,-1-10-4 0,1 10-1 15,-1-1 0-15,1 1 0 0,0-1-8 0,-4 1-1 16,0 3-1-16,0-4 0 0,0 10 9 0,-3-6 1 15,-4 6 1-15,3 6 0 0,-3-6-10 0,1 0-1 16,-8 0-1-16,3 10 0 0,1-1-26 0,-1 7 0 16,-3-4 0-16,0 4 0 15,0 3-17-15,-3-3-9 0,-4 2-2 0,-1 1 0 0,8 0 28 0,-7-3 16 16,4 2-3-16,-4 8 0 0,0-8 27 0,0 11 4 16,0-4 2-16,0 3 0 0,-4 0-10 0,0 7-3 15,8-10 0-15,-8 3 0 0,1 0-33 0,-1-3 0 0,11 0 0 16,0-6 0-16,-3-3 21 0,3-4-2 0,3-2-1 0,-3 5 0 15,7-5-29-15,-3-4-5 0,3-3-2 16,0-3 0-16,3 0 18 0,-2 0 0 0,6-9 0 0,-4-1 0 16,4 1 48-16,-3 0 12 0,3-10 4 0,0-6 0 15,0 6-64-15,0-9-16 0,0-4-2 0,1-2 0 16,-1 2 18-16,3-2 0 0,1 0 0 0,0-4 0 16,-1-6 0-16,4 6 8 0,-3-6-8 0,3 4 0 15,-3 2 14-15,-1 4 0 0,-2 5 0 0,2 4 0 16,-3-3-26-16,-3 9-4 0,-4 0-2 0,0 4 0 0,0 5 18 0,-7 10-10 15,0 0 10-15,0 0-8 0,-3 10 8 16,6-1-12-16,-3 1 12 0,4 8-12 0,-4 4 12 16,-4 0 14-16,1 3-3 0,-4 4-1 0,3-1 6 15,-7 13 2-15,4-4 0 0,0-9 0 0,-3-3-18 16,-1 4 0-16,4-4 0 0,0 3 0 0,3 3 0 0,1-2 0 16,-1-4 0-16,1 6 0 0,-1-6-9 0,4 0-6 15,-7-3-1-15,7 3-691 16,-3-6-138-16</inkml:trace>
  <inkml:trace contextRef="#ctx0" brushRef="#br0" timeOffset="117152.8167">26564 6473 1555 0,'-10'0'138'0,"10"0"-110"0,0 0-28 0,0 10 0 16,0 5 116-16,0-2 17 0,0 3 4 0,-4 12 1 16,4-9-70-16,-3 6-15 15,-8-6-2-15,0 6-1 0,-6 3-4 0,-1 0-1 0,4 3 0 0,-4-2 0 16,1-1-30-16,-4 6-7 0,6 1 0 0,-6-7-8 16,4-3 22-16,-5-3-2 0,1 3-1 0,4-6 0 15,-5-3-186-15,1-1-37 0,-17 7-7 16,6-12-1-16</inkml:trace>
  <inkml:trace contextRef="#ctx0" brushRef="#br0" timeOffset="117683.9354">26966 6395 1094 0,'4'-13'97'0,"-1"7"-77"0,4-3-20 0,1-1 0 15,-1 1 99-15,3 0 16 0,1-1 3 0,3 1 1 16,-4 2-78-16,5-2-15 0,-5 0-3 0,11 2-1 31,-3-2-41-31,0 0-8 0,-8-1-1 0,-3 7-1 0,0-3 74 0,-7 6 15 0,7 6 4 0,-7-6 0 16,0 0 0-16,4 3 0 0,-4 16 0 0,-7 6 0 15,-4 3-21-15,-3 4-4 0,-4-1-1 0,1 3 0 16,-4 1 42-16,3 3 8 0,0-4 1 0,4 4 1 16,-3-4-72-16,-1 1-18 0,0-1 0 0,1 4 0 15,3-4 30-15,7-5 2 0,-4-4 1 0,4-7 0 16,-4 8-22-16,8-8-11 0,-8 1 10 0,8-9-10 15,6 5 27-15,1-5-1 0,-1-7 0 0,4 6 0 16,0-3-16-16,-7-6-10 0,11 0 12 0,0 0-12 0,3-9 22 16,-4 0-2-16,4-7-1 0,0 3 0 15,8-9-6-15,-1 1-1 0,3-5 0 0,5 1 0 0,2-12-12 16,1 2 0-16,0 1 8 0,-4 6-8 0,-3-7 23 16,0 7 1-16,6-7 1 0,-6-2 0 15,0 2-71-15,-1-2-14 0,-2-4-4 0,6-6 0 16,-4 3 24-16,-2 9 4 0,-1-2 0 0,-4 12 1 15,5-4-97-15,-8 11-20 0,0 2-4 0,-7 3-809 0</inkml:trace>
  <inkml:trace contextRef="#ctx0" brushRef="#br0" timeOffset="118074.4766">27968 5903 1728 0,'0'0'76'0,"7"6"16"0,0-3-73 0,4 3-19 16,0 4 0-16,6 9 0 15,-3-1 99-15,0 11 16 0,-3 2 3 0,-8-3 1 16,5 10-47-16,-5-4-8 0,1 13-3 0,-8 13 0 0,-7-4-1 0,1 7-1 16,-8 6 0-16,-17 22 0 0,-7 6-28 0,-1-15-6 15,-6 6-1-15,0-7 0 0,3-12-24 0,-4-6 0 16,-3-1-12-16,0-5 12 0,1-7 0 0,9-12 0 15,11-4 0-15,-3-6 0 16,0-9-264-16,3-3-44 0,-24 3-10 0,20-19-2 0</inkml:trace>
  <inkml:trace contextRef="#ctx0" brushRef="#br0" timeOffset="123390.8862">9148 10036 586 0,'0'0'26'0,"3"-10"6"0,-3 10-32 0,0-9 0 16,0-1 0-16,0 1 0 0,0 3 55 0,4-4 5 0,-1 1 0 0,1 0 1 16,-4 5-25-16,0 4-4 0,0 0-2 0,0 0 0 15,0-12 14-15,0 2 2 0,3 1 1 0,1 6 0 16,-4-7 18-16,3 1 4 0,-3 3 1 0,0 6 0 16,4-10-27-16,-4 4-6 0,3-3-1 0,-3 9 0 15,0 0-12-15,0 0-4 0,4-3 0 0,-4 3 0 16,0 0-3-16,0 0-1 0,7-7 0 0,-7 7 0 15,0 0 5-15,0 0 1 0,7 7 0 0,0-4 0 16,-7-3 16-16,7 6 3 0,-7-6 1 0,4 9 0 16,-1 1 10-16,-3 5 1 0,0-2 1 0,0 3 0 15,0 3-13-15,0-1-2 0,-3 7-1 0,3 4 0 16,-4 5 2-16,4-6 0 0,0 7 0 0,0-1 0 16,-3 4-12-16,3-4-1 0,3 4-1 0,-3-3 0 0,-3-1-1 15,3 1 0-15,3 2 0 0,-3-2 0 0,0-1-7 16,0-6-2-16,-3 7 0 0,3-7 0 0,0 0-4 0,0 1 0 15,0-4-1-15,-4 0 0 0,4-6-11 0,0 6 12 16,-4-13-12-16,1 4 12 0,-1 3-12 0,1-10 0 16,-1 0 0-16,1 7 0 0,-1-13 0 0,1 4 0 15,3-7 0-15,0 0 0 0,0 0 0 0,0 0 8 16,0 0-8-16,0 0 12 16,0 0-40-16,0 0-7 0,0 0-1 0,0 0-1 15,0 0-207-15,0 0-42 0</inkml:trace>
  <inkml:trace contextRef="#ctx0" brushRef="#br0" timeOffset="124046.7769">8879 10108 288 0,'-7'-13'12'0,"7"13"4"0,0-6-16 0,0-3 0 16,0-1 0-16,0 7 0 0,0-3 152 0,4-1 28 15,3 4 6-15,-4-3 1 0,5 3-99 0,-1-3-19 16,0-4-4-16,3 1-1 0,-3 9-1 0,4-10-1 15,-1 4 0-15,1 3 0 0,0-3 22 0,3 6 4 16,-4-10 0-16,1 7 1 0,3-3-31 0,-3 3-6 0,3-3-2 0,-4 2 0 16,1-2-28-16,3 6-6 0,-3-6 0 15,3 3-1-15,0-4 4 0,0 4 1 0,4-3 0 0,-1 3 0 16,4-3-4-16,1-4 0 0,2 1 0 0,1 6 0 16,7-4-6-16,3 7-2 0,-3-6 0 0,3 3 0 15,0-3 14-15,4 6 2 0,-4-3 1 0,1-4 0 16,2 7 13-16,-2 0 2 0,-1 0 1 0,0 0 0 15,4 0-19-15,0 0-4 0,-4 0-1 0,-3 0 0 16,0 0 0-16,-4 0 0 0,0 0 0 0,-3-3 0 16,-1-3-17-16,-2 6 0 0,-1-10 0 0,0 10 0 15,-7-3 0-15,4-3 0 0,-4 0 0 0,0 3 0 16,0 3-15-16,-3-7 3 0,-1 7 1 0,1 7 0 16,-4-7-26-16,-7 0-6 15,0 0-1-15,0 0 0 0,3 9-58 0,-3-9-12 16,0 9-2-16,-3 1-489 0,-4-4-98 0</inkml:trace>
  <inkml:trace contextRef="#ctx0" brushRef="#br0" timeOffset="124527.2291">9691 9998 1130 0,'0'0'50'0,"0"0"10"0,-7-6-48 0,7 6-12 15,-4-10 0-15,4 10 0 0,0 0 55 0,0 0 8 16,0-3 1-16,0 3 1 0,0-6 3 0,0 6 0 15,4-9 0-15,-4 9 0 0,0 0-7 0,3-4-1 16,4-2 0-16,-7 6 0 0,0 0-20 0,0 0-5 0,0 0-1 0,7 6 0 16,0-2-1-16,-3 5 0 15,-4-3 0-15,4 4 0 0,-4-7 14 0,0 6 2 0,0 4 1 0,-4-4 0 16,4 0-23-16,0 4-5 0,0 3-1 0,4 3 0 16,-1-1 20-16,1 7 4 0,-4 1 1 0,3 2 0 15,4 0-19-15,-7 6-4 0,4 4-1 0,-1-3 0 16,-3 2 16-16,0 4 3 0,0-3 1 0,0-4 0 15,0 4-26-15,0-4-4 0,0 4-2 0,-3-4 0 16,3-5-10-16,-4 2 0 0,1-9 0 0,-1 3 0 16,-3-6 0-16,4 0 0 0,-1-4 0 0,0 4 0 15,4-10 0-15,-3 1-14 0,-1-1 3 0,1-2 1 16,3-7-38-16,0 0-8 0,-4 9-2 16,4-9 0-16,0 0-96 0,0 0-19 0,-7-3-4 0,-3-3-760 15</inkml:trace>
  <inkml:trace contextRef="#ctx0" brushRef="#br0" timeOffset="126584.1615">10777 9653 633 0,'11'-9'28'0,"-4"6"6"0,0-4-34 0,4-2 0 0,-4 6 0 0,0-4 0 16,3-2 80-16,-3 3 10 0,-7 6 2 0,7-3 0 16,-3-4-27-16,-4 7-5 0,0 0 0 0,0 0-1 15,0 0-13-15,0 0-2 0,0 0-1 0,0 0 0 16,0 0-15-16,0 0-2 0,0 0-1 0,0 0 0 15,-4 7 12-15,-3-4 3 0,0 3 0 0,0 0 0 16,0-3-18-16,0-3-3 0,-3 7-1 0,3-4 0 0,-1-3 12 0,-2 6 2 16,-1-6 1-16,1 0 0 0,-1 3-16 0,1-3-3 15,-1 0-1-15,0 7 0 0,-3-4-13 0,4-3 0 16,-4 6 8-16,3-3-8 0,0 3 8 0,1 1-8 16,-4-4 11-16,3 6-11 0,1 1 0 0,-1-1-9 15,-7-3-1-15,8 4 0 0,-1-1 10 0,1 7 0 16,-1-4 0-16,4-2 0 0,3 5 0 0,1-5 0 15,3-1 0-15,-4 7 0 0,1-7 0 0,3 1 0 16,0-1 0-16,0 0 0 0,0 1 0 0,0-1 0 16,0-2 0-16,0 2 0 0,0 0 0 0,3 1 0 15,1 5 0-15,3-2 0 0,-4 3 0 0,5 9 11 16,-1-3-3-16,0 3 0 0,0 3 39 0,3 7 7 16,-3-1 2-16,0 1 0 0,0 2-25 0,-3 1-5 15,3-4-1-15,-3 1 0 0,-1 2 11 0,-3 4 1 0,4-3 1 0,-4-4 0 16,0 1-21-16,0-4-4 0,0-6-1 0,0 3 0 15,-4-2 5-15,4-1 1 0,-3-7 0 0,3 1 0 16,0-9 15-16,0 5 3 0,-4-2 1 0,4-7 0 16,4 10-14-16,-4-7-3 0,0-6-1 0,0-3 0 15,0 0-7-15,0 0 0 0,3 10-1 0,-3-10 0 16,0 0 5-16,0 0 2 0,4 6 0 0,6-3 0 16,1-3-2-16,-1 6-1 0,-10-6 0 0,11 0 0 15,-11 0-15-15,11-6 11 0,-1 6-11 0,1 0 10 16,-11 0-10-16,14 0 0 0,3 0 0 0,1 0 0 15,-4 0 0-15,0 0-12 0,0 0 2 0,8 0 1 16,2-3-125-16,-3 3-25 0,-10-6-5 16,-4 3 0-16</inkml:trace>
  <inkml:trace contextRef="#ctx0" brushRef="#br0" timeOffset="128083.812">11116 10152 806 0,'0'0'72'0,"0"0"-58"0,0 0-14 0,0 0 0 15,4-3 92-15,6-4 16 0,-3 4 4 0,-3-3 0 16,3-4-58-16,0 4-11 0,0-3-3 0,0-1 0 15,0 1 9-15,4 0 2 0,-1-4 0 0,-3 0 0 16,0 1 27-16,4-4 6 0,-1 4 0 0,1-4 1 16,3 7-13-16,-7-7-2 0,4 3-1 0,3-2 0 0,-4 5-35 15,5 1-7-15,-5-7-2 0,4 7 0 0,-3-1-3 16,3-5-1-16,-3 5 0 0,3 1 0 0,0 6-21 0,-4-7 0 16,4 4 0-16,-3-3 0 0,-4 2 0 15,0 4 0-15,4-3 0 0,-4 3 0 0,-7 3 0 0,7-6 0 16,-4 2 0-16,4 4 0 0,4 0 0 0,-11 0 0 15,0 0 0-15,-3 10 0 16,6-1-21-16,-6 4-9 0,-1 9-2 0,0 0 0 0,-3 12 32 0,4-6 0 16,-4 7 13-16,0-1-4 0,0 4-9 0,0-3 0 15,0-1 0-15,0 1 0 0,3-7 0 0,0 0 0 0,-3-3 0 16,4 3 0-16,-1-9 18 0,4 6-2 0,-3-6 0 0,3 0 0 16,0-4 0-16,0 4-1 15,0-3 0-15,0-7 0 0,3 1-1 0,1-1 0 16,-4 1 0-16,0-10 0 0,0 6-1 0,0-6 0 0,0 0 0 0,0 0 0 15,3 0 12-15,8-6 3 0,0 2 0 0,-8-2 0 16,4-9 3-16,4 5 1 0,-1-9 0 0,8 0 0 16,0 1 5-16,3-7 2 0,0-1 0 0,0-2 0 15,0 0-20-15,0-6-4 0,1-1-1 0,-1-3 0 16,0 4 2-16,-3-4 1 0,3 4 0 0,-4-1 0 16,1-2-9-16,-4 8-8 0,4-5 9 0,-8 9-9 15,4-3 0-15,-3 3 0 0,0 3 0 0,-1 0 0 16,-3 3-15-16,-3 0-5 0,3 0-2 0,-4 4 0 15,-3 5-100 1,-3 1-20-16,-1-1-4 0,4 10-946 0</inkml:trace>
  <inkml:trace contextRef="#ctx0" brushRef="#br0" timeOffset="129255.4098">12199 9465 979 0,'0'0'43'0,"0"-9"9"0,7-1-41 0,-3 1-11 15,-1-1 0-15,4 4 0 0,4 3 112 0,-4-3 20 0,3 2 4 0,1-2 0 16,0 3-73-16,-1-3-15 0,4 3-4 0,0-4 0 16,1-2-25-16,-1 3-6 0,3 3-1 0,-3-4 0 15,8 4-12-15,-5-3 0 0,-3 6 8 0,0-3-8 16,4-4 26-16,-4 4 2 0,0 3 1 0,0 0 0 16,-7 3-4-16,4 4-1 0,-4-4 0 0,4-3 0 15,-8 9 22-15,4 7 4 0,-3 0 1 0,-4 2 0 16,3-5-15-16,1 3-4 0,-4 3 0 0,0-1 0 15,-4 4 0-15,4 0 0 0,4 3 0 0,-1 4 0 16,4-4-6-16,0 3-2 0,-7 0 0 0,8 3 0 16,-1-2 13-16,0-1 3 0,-4-9 0 0,1 12 0 0,-1-9-24 15,1 9-5-15,-1-9-1 0,1 3 0 0,-4 0 5 16,-4-3 1-16,4 0 0 0,-3-3 0 0,3 0 11 0,-7-3 2 16,7-4 1-16,-4 7 0 0,1-3-18 0,-1 3-4 15,4-1-8-15,-3-2 12 0,3 3 1 16,0-3 0-16,-4-4 0 0,1 4 0 0,3-1-4 0,-4-2-1 15,0-4 0-15,-3 7 0 0,7 0 4 0,-3-4 0 16,3-2 0-16,0-1 0 0,-7-3 9 0,0 4 3 16,0-1 0-16,0-3 0 0,0-2-24 0,3 5 0 15,-3-9 0-15,7 0 0 0,0 0 0 0,-7 6 0 16,7-6 0-16,0 0 0 0,0 0 0 0,0 0 0 16,-7 3 0-16,7-3 0 0,0 0 0 0,0 0 9 15,-11 0-9-15,11 0 0 0,0 0 8 0,0 0-8 16,0 0 0-16,0 0 0 0,-7 0 0 0,7 0 0 15,0 0 0-15,0 0 0 0,-7 10 0 0,0-4 0 16,7-6 0-16,0 0 0 0,0 0 0 0,-3 9 0 16,-1 1 0-16,4-10 0 0,0 6 0 0,0-3 0 15,0-3 0-15,-3 10 0 0,3-10 0 0,0 6 0 0,0-3 0 16,0-3 0-16,0 0 0 0,0 0 8 0,0 0-8 0,0 0 10 16,-4 10-10-16,4-10 0 0,0 0 0 0,0 0 0 15,-7 6 0-15,7-6 0 0,-7 6 0 0,7-6 0 16,-4 3 0-16,-3 7 0 0,-3-10 0 0,6 6 8 15,-6-6 0-15,3 3 0 0,0 3 0 0,-1-6 0 16,1 3-8-16,-3-3 0 0,-1 7 9 0,1-4-9 16,-4-3 0-16,3 6 0 0,-3-6 0 0,-4 10-8 15,1-10-79-15,-5 9-15 16,-2-9-3-16,3 0-723 0,-1 9-145 0</inkml:trace>
  <inkml:trace contextRef="#ctx0" brushRef="#br0" timeOffset="130101.0119">13762 9443 1364 0,'0'-6'30'0,"0"6"6"0,-4-10 2 0,8 4 0 0,-1 3-30 0,-3 3-8 0,0 0 0 0,0 0 0 15,4-6 56-15,-4 6 9 0,0 0 3 0,0 0 0 16,0 0-13-16,0 0-3 0,0 6 0 0,-7 3 0 16,3 1-41-16,-6 5-11 0,-1-2 0 0,-6 3 0 15,-5 2 0-15,5 1 0 0,-1-3 0 0,0 12 0 16,-3-9 0-16,0 0 0 0,0 6-11 0,3-6 11 15,-3-4 0-15,4 4 19 0,-1-3-3 0,0-4-1 16,1 4 17-16,2-7 3 0,1 1 1 0,0-4 0 16,4 4-6-16,-1-7-1 15,1 3 0-15,2-3 0 0,1 3-8 0,0 1-1 16,7-7-1-16,0 3 0 0,0 6-2 0,0 1 0 0,0-10 0 0,7 6 0 0,4-3 14 0,-4 6 2 16,4-2 1-16,-1 2 0 0,8 0 1 0,-1 1 0 15,1-1 0-15,0 1 0 0,3-1-7 0,0 7 0 16,0-1-1-16,-3-2 0 0,0 3-14 0,-1 3-2 15,4-4-1-15,-3-2 0 0,0-7-10 0,-1 10 0 16,1-4 9-16,-4 4-9 0,-3-13-12 0,-1 6-6 16,-3 4-2-16,0-4-735 15,0 4-147-15</inkml:trace>
  <inkml:trace contextRef="#ctx0" brushRef="#br0" timeOffset="130522.7864">13346 9832 288 0,'0'0'25'0,"0"0"-25"0,3-3 0 0,4-4 0 16,-3 4 219-16,-1-3 38 0,4-3 8 0,0 5 2 16,0-2-159-16,4 6-32 0,-4 0-7 0,4-3-1 15,-1-3 11-15,1 6 1 0,3 0 1 0,0 0 0 0,7-3-15 16,0-4-3-16,-3 7-1 0,7 0 0 0,-1 0 6 16,5 7 0-16,-1-4 1 0,4-3 0 0,-1 6-37 15,8-3-8-15,0 3-2 0,0-2 0 0,-4-4 9 16,7 6 1-16,1-3 1 0,3-3 0 0,6 6-1 0,-2-3-1 15,-1-3 0-15,8 0 0 0,-4-3 9 0,0 3 1 16,-4 0 1-16,-3-6 0 0,0 6-34 0,-4 0-8 16,0 0 0-16,-3 0 0 0,7 0 0 0,-7 0 12 15,-4 0-12-15,4 0 12 0,-4 6-12 0,0-6 0 16,1 3 0-16,-8 4 8 0,-3-4-8 0,-1 3-11 16,-3 0 3-16,-3-3 0 15,-4 4-124-15,-3-4-24 0</inkml:trace>
  <inkml:trace contextRef="#ctx0" brushRef="#br0" timeOffset="131397.5742">15342 9383 921 0,'7'-9'82'0,"-3"0"-66"0,3-7-16 0,4 6 0 16,-1-2 156-16,4-4 28 0,4 1 6 0,-4 2 1 15,4-3-153-15,-1-2-30 0,-3 2-8 0,4 6 0 16,0 1 0-16,-1 0 0 0,4-1 0 0,-3 1 8 16,0-1 0-16,-4 1 0 0,3 3 0 0,-6 6 0 15,3-3 32-15,-7 6 6 0,0 3 2 0,0 3 0 16,-3 1 8-16,-4 9 1 0,-4-1 1 0,1 8 0 15,-4 2-31-15,0 6-7 0,-4 4 0 0,1 6-1 16,-1-10 30-16,0 10 7 0,1 0 0 0,3-6 1 16,-4-1-29-16,4 4-5 0,4-13-2 0,-4 7 0 15,3-7-7-15,0-3-2 0,4-3 0 0,0 3 0 16,0-9 0-16,0-4-1 0,0-2 0 0,4 5 0 16,3-8-3-16,-7-7 0 0,0 0 0 0,7 3 0 15,0-3 0-15,4 0-8 0,-1-10 12 0,1 1-4 0,-1 0-8 16,1-1 12-16,7 1-12 0,-4-7 12 0,0-3-12 15,4 1 12-15,-4-8-12 0,7 1 12 0,0-3-12 0,0-6 0 16,0 5 0-16,1-5 0 0,2-4 0 0,-3 1-9 16,1-4 9-16,-5-3-13 0,4 6 13 0,1 1-9 15,-5-4 9-15,-3 10-8 0,0-4 8 0,-3 7 0 16,0 3 0-16,-4 0 0 0,0 6-9 0,0 0 0 16,-4 3 0-16,4 7 0 0,-3 0 9 0,-4 5 11 15,0 4-3-15,0 0 0 0,0 0-8 0,0 0-12 16,3 10 2-16,-3 2 1 0,4 7 18 0,-4-3 4 15,-4 9 1-15,4-6 0 0,0 9 2 0,4 0 1 16,-4 7 0-16,3-1 0 0,1 4 31 0,-1 6 5 16,5-3 2-16,-1-1 0 0,0 10-9 0,3-6-2 15,1 0 0-15,-1-3 0 0,1 9-36 0,3-3-8 16,0-3 0-16,0 0 0 0,4 0-13 0,0 0-3 0,-1-6 0 0,1-4 0 31,7-6-128-31,-1-3-27 0,4-9-5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8:03.9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0D7F9CED-5EC6-472E-AB3F-B42B5A5026F9}" emma:medium="tactile" emma:mode="ink">
          <msink:context xmlns:msink="http://schemas.microsoft.com/ink/2010/main" type="writingRegion" rotatedBoundingBox="27439,3026 31204,6326 30440,7198 26674,3898"/>
        </emma:interpretation>
      </emma:emma>
    </inkml:annotationXML>
    <inkml:traceGroup>
      <inkml:annotationXML>
        <emma:emma xmlns:emma="http://www.w3.org/2003/04/emma" version="1.0">
          <emma:interpretation id="{C5B903FF-D980-4D1D-B4B2-91EFAAAD3D2A}" emma:medium="tactile" emma:mode="ink">
            <msink:context xmlns:msink="http://schemas.microsoft.com/ink/2010/main" type="paragraph" rotatedBoundingBox="27439,3026 31204,6326 30440,7198 26674,3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6A68D2-C84C-4DC8-8F83-22014CE4B05E}" emma:medium="tactile" emma:mode="ink">
              <msink:context xmlns:msink="http://schemas.microsoft.com/ink/2010/main" type="line" rotatedBoundingBox="27439,3026 31204,6326 30440,7198 26674,3898"/>
            </emma:interpretation>
          </emma:emma>
        </inkml:annotationXML>
        <inkml:traceGroup>
          <inkml:annotationXML>
            <emma:emma xmlns:emma="http://www.w3.org/2003/04/emma" version="1.0">
              <emma:interpretation id="{F1E42F1F-7162-4AE6-A58C-2628A8F3FF86}" emma:medium="tactile" emma:mode="ink">
                <msink:context xmlns:msink="http://schemas.microsoft.com/ink/2010/main" type="inkWord" rotatedBoundingBox="27325,3155 28396,4093 27764,4815 26693,3876"/>
              </emma:interpretation>
            </emma:emma>
          </inkml:annotationXML>
          <inkml:trace contextRef="#ctx0" brushRef="#br0">26861 3858 288 0,'-4'-16'12'0,"4"13"4"16,4-6-16-16,-1-1 0 0,-3-2 0 0,4 3 0 15,3-10 204-15,-4 6 39 0,1-3 7 0,-1 1 2 16,1 5-175-16,3-8-34 0,-4-1-7 0,4 3-2 0,0 4-1 0,0-4 0 16,1 0 0-16,-1 4 0 0,3-4-17 0,1-3-3 15,-1 3-1-15,4 4 0 0,1-4 7 0,-1 4 1 16,3-4 0-16,1 7 0 0,3-7-8 0,0 7-2 15,-3-1 0-15,3 1 0 0,-7 2-10 0,4 4 0 16,-4-3 0-16,0 3-11 0,-3 3 11 0,-1 0 0 16,-3 3 0-16,0 3-8 0,-3 4 8 0,-1-1 0 15,-3 10 0-15,0 6-8 0,-3 10 16 0,-1-4 3 16,1 13 1-16,-1 0 0 0,1 0 4 0,-1-1 2 16,-3 5 0-16,4-5 0 0,3 1-7 0,-4-9-2 15,1 2 0-15,3-2 0 0,0-7 15 0,3 4 2 16,1-11 1-16,-1 5 0 0,1-8-15 0,-1-2-4 0,1-3 0 0,3 2 0 15,3-5 22-15,-3-1 4 0,4 0 1 0,0-2 0 16,3-7 5-16,-4-7 0 0,4 7 1 0,1-9 0 16,-1 0 3-16,0-1 0 0,0-5 0 0,4 2 0 15,-1-6-22-15,1-6-4 0,-1 0-1 0,1-3 0 16,3 3 4-16,4-3 1 0,0-1 0 0,-1-5 0 16,5-1-14-16,-1 1-8 0,7 2 10 0,-7 1-10 15,0 3 0-15,-3 3-8 0,0 3-1 0,-4-3 0 31,0 6-21-31,0 0-4 0,-7 3-1 0,1 1-650 0,-5-4-131 0</inkml:trace>
          <inkml:trace contextRef="#ctx0" brushRef="#br0" timeOffset="437.3954">27802 4153 1789 0,'0'0'39'0,"4"-6"8"0,-1-4 1 0,1 7 4 0,0-3-42 0,-1 3-10 0,-3 3 0 0,0 0 0 16,0 0 10-16,0 0 0 0,0 0 0 0,0 0 0 15,0 0-2-15,4 3-8 0,-1 6 12 0,1 7-4 16,-4 12 16-16,-4-3 4 0,1 3 0 0,-1 7 0 15,1-1 7-15,-5 4 1 0,1 0 1 0,4 2 0 16,-4-2-13-16,0 0-4 0,3-4 0 0,-3 10 0 16,7-6-11-16,-3-4-9 0,3 7 12 0,-4-10-12 15,1 4-106-15,3-1-28 0,0-5-6 0</inkml:trace>
        </inkml:traceGroup>
        <inkml:traceGroup>
          <inkml:annotationXML>
            <emma:emma xmlns:emma="http://www.w3.org/2003/04/emma" version="1.0">
              <emma:interpretation id="{53B5B612-5018-4C11-881D-2AD3838D6FB3}" emma:medium="tactile" emma:mode="ink">
                <msink:context xmlns:msink="http://schemas.microsoft.com/ink/2010/main" type="inkWord" rotatedBoundingBox="30365,5590 31204,6326 30440,7198 29600,6462"/>
              </emma:interpretation>
              <emma:one-of disjunction-type="recognition" id="oneOf0">
                <emma:interpretation id="interp0" emma:lang="" emma:confidence="1">
                  <emma:literal>NZ</emma:literal>
                </emma:interpretation>
                <emma:interpretation id="interp1" emma:lang="" emma:confidence="0">
                  <emma:literal>N .</emma:literal>
                </emma:interpretation>
                <emma:interpretation id="interp2" emma:lang="" emma:confidence="0">
                  <emma:literal>N 1</emma:literal>
                </emma:interpretation>
                <emma:interpretation id="interp3" emma:lang="" emma:confidence="0">
                  <emma:literal>N '</emma:literal>
                </emma:interpretation>
                <emma:interpretation id="interp4" emma:lang="" emma:confidence="0">
                  <emma:literal>N 2</emma:literal>
                </emma:interpretation>
              </emma:one-of>
            </emma:emma>
          </inkml:annotationXML>
          <inkml:trace contextRef="#ctx0" brushRef="#br0" timeOffset="1359.0553">29778 6288 2325 0,'11'-18'103'0,"-8"8"21"0,1 1-99 0,-1-1-25 0,1 1 0 0,10-1 0 16,-4-5 0-16,1 5-14 0,3 1 2 0,4-7 0 16,-1 4 1-16,5-4 1 0,-8 4 0 0,10-4 0 15,-3 6-6-15,-6-5 0 0,9 5-1 0,-6-5 0 31,0 5-12-31,-1 7-3 0,1-3 0 0,-4 6 0 0,4 0 18 0,-4 0 3 0,-4 0 1 0,1 6 0 16,-4-3 10-16,4 13 8 0,-4-7-8 0,-4 10 11 16,1 0-11-16,-1 6 0 0,-3 3 0 0,0-3 0 15,0 10 10-15,0 3 3 0,-3-10 1 0,3 6 0 16,-4-9-14-16,4 4 8 0,-3-4-8 0,3-7 0 16,0 1 8-16,0 0-8 0,3-6 0 0,1-4 0 15,-4-9 0-15,3 9 0 0,-3-9 0 0,0 0-10 16,0 0 10-16,7 0 0 0,0 0 0 0,-3 0 0 0,6-6 14 0,-6-3-2 15,6-1 0-15,-2-5 0 0,-1 2 17 0,3-3 3 16,1-9 1-16,-1 7 0 0,4-4 1 0,1-10 0 16,2-2 0-16,1 6 0 0,-1-1-7 0,1-5-2 15,7 6 0-15,3-1 0 0,-7-2-14 0,0 0-3 16,4-4-8-16,-4 7 12 0,0-3-12 0,-3 2-8 16,3 4 8-16,-7-3-13 15,11 0-108-15,-11 3-22 0,4-3-4 0</inkml:trace>
          <inkml:trace contextRef="#ctx0" brushRef="#br0" timeOffset="1948.4791">30529 6690 403 0,'0'0'36'0,"0"0"-36"0,0 0 0 0,0 0 0 0,0 0 214 0,0 0 36 0,0 0 7 0,7-3 2 16,-7 3-201-16,0 0-40 0,0 0-8 0,11 0-2 16,-4 0 0-16,-7 0-8 0,0 0 12 0,11 0-4 15,-11 0-8-15,7 3 0 0,-7-3 0 0,7 0 0 0,-7 0 0 0,10 0 0 16,-3 0 0-16,4 0 0 0,0 0 10 0,-1 6-10 15,1-6 12-15,-1 0-12 0,-3 3 12 0,-7 3-12 16,11 4 12-16,-11-1-12 0,0-3 15 0,0 4-4 16,0-1-1-16,-4 1 0 0,-3 9 29 0,-7-1 5 15,4-2 2-15,-4 3 0 0,-8 6 5 0,8-6 1 16,-7 9 0-16,-4-9 0 0,-3 3-4 0,4-3-1 16,2-1 0-16,-2 1 0 0,3-9-8 0,-4 5-2 15,7-2 0-15,1-7 0 0,2 3-13 0,5 1-4 16,-1-1 0-16,-3 1 0 0,14-10-10 0,0 0-2 15,0 0-8-15,0 0 12 0,0 0 6 0,0 0 1 16,14 6 0-16,-3-3 0 0,14-3-10 0,-4 0-1 0,3-3-8 0,1 3 12 31,0-6-56-31,3 6-11 0,-3-3-2 0,3-4-595 0,-7 4-120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7:52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D66CE2F9-9723-4C31-8DED-64EC9FF2B716}" emma:medium="tactile" emma:mode="ink">
          <msink:context xmlns:msink="http://schemas.microsoft.com/ink/2010/main" type="inkDrawing" rotatedBoundingBox="29263,4124 29824,9529 24425,10089 23864,4684" shapeName="Other"/>
        </emma:interpretation>
      </emma:emma>
    </inkml:annotationXML>
    <inkml:trace contextRef="#ctx0" brushRef="#br0">24021 6119 1382 0,'0'0'123'16,"0"0"-99"-16,0 0-24 0,0 0 0 16,0 0 99-16,-7 6 14 0,7-6 3 0,0 0 1 15,0 0-89-15,0 0-17 0,0 0-11 0,0 0 12 16,0 0-12-16,0 0 0 0,0 0 0 0,7 7-11 0,-7-7 11 0,7 0 0 16,3 0 8-16,1-7-8 0,-1 7 10 0,5-6-2 15,-1 3-8-15,0-3 12 0,3-4 3 0,1 1 0 16,3-1 0-16,0 1 0 0,1 0-1 0,-1-7 0 15,7 3 0-15,-3-2 0 0,3-4-1 0,0-6 0 16,7 6 0-16,1-6 0 0,-1-3 16 0,0 3 3 16,4-4 1-16,-4 1 0 0,8 0-9 0,-5-3-1 15,1 2-1-15,0 4 0 0,3-12-7 0,4 8-2 16,4-5 0-16,-1 6 0 0,-3-7-1 0,0 10-1 16,0-9 0-16,-1 5 0 0,-2-8-11 0,-1 2 0 15,0 1 0-15,-3-4 0 0,7 4 0 0,0-1 8 0,0-3-8 16,3 4 0-16,1-4 0 0,3 4 0 15,-8-4 8-15,5-3-8 0,-1 4 0 0,1-1 0 0,-5-3 0 0,1 10 0 16,0-3 0-16,-4-1 0 0,4 1 0 0,-3 5 0 16,-5 4 0-16,-2 6 0 0,-1-9 9 0,-3 9-9 15,-4-6 10-15,0 10-2 0,4-4-8 0,-7 0 12 16,-1 3-3-16,1 7-1 0,0-4 0 0,-1-2 0 16,-2 5-8-16,2 1 10 0,-6 0-10 0,7-1 10 15,-4 1-10-15,4 2 0 0,-8-2 0 0,1 0 0 16,3-1 0-16,-3 4 0 0,-1-3 0 0,1 5 0 15,0-2 0-15,-4 3 0 0,0-3 0 0,-4 6 0 16,1-3 0-16,-1-4 0 0,-2 7 0 0,2 0 0 16,-10 0 8-16,0 0-8 0,0 0 8 0,0 0-8 15,0 0 0-15,0 0 0 0,0 0 0 0,7 7 0 16,-7-7-8-16,0 0 8 0,0 0 0 0,0 0 0 0,7 3 0 0,0-3 0 16,0 0 0-16,-7 0 0 0,7 0 0 0,0 0 0 15,-7 0 0-15,0 0 0 0,0 0 0 0,4 0 0 16,7 0 0-16,-11 0 0 0,0 0 0 0,0 0 0 15,0 0 0-15,0 0 0 0,0 0 0 0,0 0 0 16,0 0 0-16,0 0 0 0,3-3 8 0,-3 3-8 16,0 0 0-16,0 0 8 0,0 0-8 0,0 0 0 15,0 0 0-15,7-7 0 0,-3 7 0 0,-1-9 8 16,1 9-8-16,-4 0 0 0,0 0 0 0,0 0 0 16,0 0 0-16,0 0 0 0,0 0 20 0,0 0 0 15,0 0-1-15,0 0 0 0,0 0-19 0,0 0-19 16,0 0 4-16,0 0 1 0,0 0 14 0,0 0 0 0,0 0 0 0,0 0 0 15,0 0 0-15,0 0 0 0,0 0 0 0,0 0 0 16,0 0 0-16,0 0 16 0,0 0-3 0,0 0-1 16,0 0-12-16,0 0-16 0,0 0 3 0,0 0 1 15,0 0 12-15,0 0 0 0,0 0 0 0,7 3 0 16,-4 3 10-16,-3-6 2 0,0 0 0 0,0 0 0 16,7 10-12-16,-7-10-12 0,4 9 2 0,-1-3 1 15,-3-6 9-15,4 10 0 0,-4-10 0 0,7 3 0 16,-3 6 0-16,-1-2 9 0,4 2-9 0,-3-3 0 15,-4-3 11-15,7 7-11 0,-4-4 10 0,4 4-10 16,-3-7 13-16,-1 6-3 0,4-3-1 0,0 4 0 16,4-1-9-16,-4 1 0 0,4-1 0 0,-1 7 0 15,4-7 0-15,-3 0 0 0,3 7 10 0,0-3-10 16,4-4 0-16,-1 13 0 0,-2-9 0 0,2 5 0 16,1-2 0-16,3 3 0 0,0 0 0 0,0 6 0 0,-3-6 0 0,0-1 0 15,6 8 0-15,-3-8 0 0,1 1 0 0,-5 6 0 16,4-6 0-16,4 6 0 0,0 0 0 0,3-6 0 15,0 0 0-15,1 6 0 0,-1-6 0 0,3 6 0 16,1-6 0-16,0 6 0 0,3-3 9 0,1 3-9 16,-1-6 0-16,4 6 9 0,-1 3-9 0,-2 0 0 15,-1 3 0-15,0-2 0 0,-3 5 0 0,0-6 0 16,-4 7 0-16,0-7 0 0,0 0 12 0,1 7-4 16,-5-7 0-16,5-3 0 0,-1 10 0 0,-4-7-8 15,8 0 12-15,-4 3-4 0,1 1 1 0,-1-7 0 16,7 3 0-16,-3 3 0 0,0-2-9 0,3-1 8 15,-3 0-8-15,-1-3 8 0,1 3 10 0,0-2 2 0,0 2 0 0,-1-3 0 16,-2 3-20-16,2-3-17 0,-2 0 3 0,2-3 1 16,5 3 21-16,-8 4 4 0,0-4 0 0,0 3 1 15,4-3-4-15,0-6-1 0,-7 6 0 0,3-6 0 16,0 6-8-16,-3-3 8 0,-4-7-8 0,4 4 8 16,-4 0-8-16,-4-3 0 0,8 2 0 0,-7-2 0 15,-1-3 0-15,4 2 0 0,-3-5 0 0,-4-1 0 16,4 7 0-16,-4-4 0 0,-3-5 0 0,3 2 8 15,7 0-8-15,-7 1 0 0,0-4 0 0,-3 4 0 16,-1-7 8-16,8 3-8 0,-11 3 8 0,7-2-8 16,0-4 0-16,-7 6 0 0,7-9 8 0,-3 10-8 15,-1-10 0-15,1 6 0 0,-4-3 0 0,0-3 8 16,7 9-8-16,-7-2 8 0,7-7-8 0,-6 3 8 16,-1-3-8-16,3 0 0 0,1 0 0 0,-4 6 0 15,0-6 0-15,-7 0 0 0,7 0 0 0,0 6 0 16,0-6 0-16,-7 0 0 0,4 0 0 0,3 4 0 0,-7-4 0 0,0 0 0 15,0 0 0-15,3 0 0 0,8 0 0 0,-11 0 0 16,0 0 0-16,0 0 0 0,0 0 0 0,7-4 0 16,-7 4 10-16,0 0-10 0,0 0 12 0,7-6-12 15,-7 6 12-15,0 0-12 0,0 0 0 0,0 0 0 16,0 0 0-16,0 0 0 0,0 0 0 0,0 0 0 16,0 0 0-16,0 0 10 0,10 0-10 0,-10 0 0 15,0 0-10-15,0 0 10 0,0 0 0 0,0 0 0 16,0 0 0-16,0 0 10 0,0 0-10 0,0 0 0 15,0 0-10-15,0 0 10 0,0 0 0 0,7 6 0 16,-7-6 0-16,0 0 10 0,0 0-10 0,0 0 0 0,0 0 0 0,4 4 8 16,-4-4-8-16,4 9 0 0,-4-9 0 0,0 0 0 15,0 0-8-15,0 0 8 0,0 0-10 0,0 0 10 16,0 0 0-16,0 0 0 0,0 0 11 0,0 6-3 16,0-6-8-16,0 0 0 0,0 3 8 0,0 7-8 15,0-10 22-15,0 0 0 0,0 0 0 0,0 0 0 16,0 0-22-16,0 6 0 0,0-6 0 0,0 3 0 15,0-3 0-15,0 0 0 0,0 0 0 0,0 0 0 16,0 0 0-16,0 0 0 0,0 0 0 0,0 0 0 16,-4 6 0-16,4-6-18 0,-4 10 3 0,4-10 1 15,0 0 22-15,0 0 5 0,0 0 1 0,0 0 0 16,-7 6-22-16,-3-3-5 0,10-3-1 0,0 0 0 16,0 0 22-16,0 0 5 0,-7 10 1 0,0-4 0 15,-4-3-14-15,11 3 0 0,-10-3 0 0,10-3 0 0,0 7 0 0,0-7 0 16,-4 0 0-16,-3 9 0 0,3-9 0 0,-6 10 0 15,10-10 0-15,0 6 0 0,-7-3 0 0,3 6 0 16,1-2 0-16,-8-4 0 0,11 3 0 0,-10 3 0 16,10-9 0-16,-4 10 0 0,-3-1 0 0,3 1 0 15,-6-1 0-15,3 0 0 0,3 1 0 0,1 6 0 16,-8-1 0-16,4-2 0 0,4 2 0 0,-4 1 0 16,-4-3 0-16,0 5 0 0,1-2 0 0,-1 3 0 15,1 0 0-15,-1 6 0 0,-3-6 0 0,3 0 0 16,-3 6 0-16,4 0 0 0,-8 3 0 0,4 0 0 15,-4-3 0-15,4 3 0 0,0 7 0 0,-4 3-18 16,4-4 4-16,0 1 1 0,0-1 13 0,0 4 16 16,-4-4-3-16,4 4-1 0,-7-4-12 0,10 4 0 0,-6-4-12 0,-1 4 12 15,-7 6 0-15,4-3 0 0,4-4 0 0,-8 7 0 16,4 0 0-16,-4 0 0 0,11-6 11 0,-7 6-11 16,0-7 0-16,3 7 0 0,-3 0 0 0,0-6 0 15,0 6 0-15,3-1 12 0,-3 1-1 0,3 3 0 16,-3 7-11-16,3-10 0 0,1-1 0 0,-1 5 0 15,0-5 0-15,4 1 0 0,-3 0 0 0,-1-6 0 16,4 6 0-16,-4-10 0 0,1 4 0 0,2-4 0 16,-2 1 0-16,3-1 0 0,0 1 0 0,-4-4 0 15,0-6 0-15,4 4 0 0,-3 2 0 0,2-3 8 16,-2-3-8-16,6-3 0 0,-3 3 0 0,4 0 8 16,-1-3-8-16,0 3 0 0,1-6 9 0,-1 6-9 15,-3-6 8-15,4 0-8 0,6-3 10 0,-3 2-10 16,-4-2 8-16,8 3-8 0,-1 0 0 0,1-4 0 0,-1-5 8 0,4 2-8 15,-3 4 0-15,3 0 9 0,0-4-9 0,0-2 0 16,0-4 0-16,3 10 0 0,-3-4 0 0,0-2 0 16,0-1 0-16,0-3 0 0,0 4 0 0,0-7 0 15,0-3 0-15,4 6 0 0,-4 3 0 0,0 1 0 16,0-10 11-16,0 0-11 0,0 0 0 0,0 0 8 16,0 9-8-16,0-9 0 0,0 0 0 0,0 0 0 15,0 0 0-15,0 7 0 0,0-7 0 0,0 0 8 16,0 0-8-16,3 9 0 0,-3-6 0 0,0-3 0 15,0 6 0-15,0 1 0 0,0-4 0 0,0-3 0 16,0 0 0-16,0 0 0 0,0 0 0 0,0 0 0 16,0 0 0-16,0 0 0 0,0 0 0 0,0 0 0 0,0 0 0 0,0 0 9 15,0 0-9-15,0 0 0 0,0 0 0 0,0 0 8 16,0 0-8-16,0 0 0 0,0 0-10 0,0 0 10 16,0 0 0-16,0 0 0 0,0 0 0 0,0 0 0 15,0 0 0-15,0 0 0 0,0 0 0 0,0 0 0 16,0 0 0-16,0 0 15 0,0 0-2 0,0 0 0 15,0 0 4-15,0 0 1 0,0 0 0 0,0 0 0 16,0 0-18-16,0 0 0 0,0 0 0 0,0 0 0 16,0 0 0-16,0 0-19 0,0 0 3 0,0 0 0 15,0 0 24-15,0 0 6 0,0 0 1 0,0 0 0 16,0 0-15-16,0 0 0 0,0 0 0 0,0 0 0 16,0 0-21-16,0 0-7 0,0 0-2 0,0 0 0 15,0 0 30-15,0 0-9 0,0 0 9 0,0 0 0 16,0 0 0-16,0 0 0 0,0 0 0 0,0 0 0 0,-7 0 0 15,7 0 0-15,0 0 0 0,-7 0 0 0,0 6 0 0,-3-3 0 16,3-3 0-16,7 0 0 0,0 0 0 0,-8 0 0 16,1 0 0-16,7 0 0 0,-7 0 0 0,7 0 0 15,-7 6 0-15,7-6 0 0,-7 0 0 0,7 0 0 16,0 0 0-16,0 0 0 0,0 0 0 0,0 0 0 16,0 0 0-16,0 0 0 0,-7 0 0 0,7 0 0 15,0 0 0-15,0 0 0 0,0 0 0 0,0 0 0 16,0 0 0-16,0 0 0 0,0 0 0 0,0 0 0 15,0 0 0-15,0 0 0 0,0 0 0 0,0 0 0 16,0 0 0-16,0 0 0 0,-7 4 0 0,7-4 0 16,0 0 0-16,0 0 0 0,0 0 0 0,0 0 0 0,0 0 0 15,0 0 0-15,-3 6 0 0,3-6 0 0,-7 3 0 0,3 3 0 16,4-6 0-16,-7 3 11 0,7-3-3 0,0 0 0 16,-7 7-8-16,7-7 0 0,0 0 0 0,-4 0 0 15,-3 0 0-15,0 0 0 0,0 0-12 0,0 0 12 16,0 0 0-16,-3 0 0 0,2-7 0 0,-2 7 0 15,-1 7 0-15,1-7 0 0,-4 0 0 0,-1 3 0 16,1 3-10-16,-3-6 10 0,-1 0 0 0,0 6-9 16,-3-3 9-16,-3-3 0 0,-1 0 0 0,-3 7 0 15,-1-4 8-15,1 3 3 0,0-6 1 0,-4 3 0 16,1 4-12-16,2-4-17 0,-2-3 4 0,-1 0 1 16,4 6 12-16,-4-6 16 0,0 3-3 0,0 3-1 15,1-6-12-15,-5 0 0 0,1 0 0 0,-4 0 0 16,4 7 0-16,-4-4 0 0,0-3 0 0,4 0 0 15,-4 0 0-15,4 6 0 0,3-3 0 0,0-3 0 0,-3 0 0 0,3 0 0 16,1 0 0-16,-1 0 0 0,0 0 0 0,4 0 8 16,-4 0-8-16,0 0 0 0,1 0 0 0,-1 6-16 15,4-6 3-15,3 0 1 0,-3 0 12 0,0 4 0 16,3-4 0-16,0 0 0 0,1 6 0 0,-1-6 0 16,0 0 0-16,4 3 0 0,-4-3 0 0,1 6 12 15,-1-6-1-15,4 0 0 0,-4 3-11 0,4 4 0 16,0-14 0-16,0 14 0 0,-1-7 0 0,1 3 0 15,0-3 0-15,3 0 0 0,-6 6-14 0,6-6 5 0,0 0 1 0,1 0 0 16,-1 0 8-16,0 0 11 0,4 0-3 0,-3 0 0 16,3-6-8-16,0 6 0 0,-1 0 0 0,1 0 0 15,0 0 0-15,0-3 0 0,0 3 8 0,0 0-8 16,3 0 0-16,1 0 0 0,-1 0 0 0,0 0 0 16,1 3-8-16,-1 3-1 0,4-6 0 0,-3 0 0 15,3 0 9-15,0 6 11 0,0-6-3 0,-1 3 0 16,1-3-8-16,0 7 0 0,4-7 0 0,3 0 0 15,-7 3 0-15,0-3 0 0,3 0-8 0,4 0 8 0,-7 0 0 0,7 0-9 16,-3 0 9-16,-4 0 0 0,3 0 0 16,-3 0 0-16,3 0 0 0,-3 0 0 0,4 0 0 0,3 0 0 15,-7 0 0-15,0 0 0 0,3 0 0 0,-3 0 0 16,0 0 0-16,4 0 0 0,-4 0 0 0,3 0-8 16,-3 0 8-16,7 0 0 0,-7 6 0 0,7-6-10 15,-7 0 10-15,7 0-8 16,0 0-29-16,-7-6-6 0,3 3-1 0,1-4-831 15,-1-2-166-15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9T20:27:01.71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4A3E86-7750-4A00-BBE3-3391460222C7}" emma:medium="tactile" emma:mode="ink">
          <msink:context xmlns:msink="http://schemas.microsoft.com/ink/2010/main" type="writingRegion" rotatedBoundingBox="27499,5260 28254,5260 28254,5860 27499,5860"/>
        </emma:interpretation>
      </emma:emma>
    </inkml:annotationXML>
    <inkml:traceGroup>
      <inkml:annotationXML>
        <emma:emma xmlns:emma="http://www.w3.org/2003/04/emma" version="1.0">
          <emma:interpretation id="{E4CCCCC4-274B-4C20-94CF-61C5F93ED5C2}" emma:medium="tactile" emma:mode="ink">
            <msink:context xmlns:msink="http://schemas.microsoft.com/ink/2010/main" type="paragraph" rotatedBoundingBox="27499,5260 28254,5260 28254,5860 27499,5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09971A-DEDE-4817-B185-D3B15FEF4405}" emma:medium="tactile" emma:mode="ink">
              <msink:context xmlns:msink="http://schemas.microsoft.com/ink/2010/main" type="line" rotatedBoundingBox="27499,5260 28254,5260 28254,5860 27499,5860"/>
            </emma:interpretation>
          </emma:emma>
        </inkml:annotationXML>
        <inkml:traceGroup>
          <inkml:annotationXML>
            <emma:emma xmlns:emma="http://www.w3.org/2003/04/emma" version="1.0">
              <emma:interpretation id="{6FF086F2-558F-4688-9107-577BA69BD43D}" emma:medium="tactile" emma:mode="ink">
                <msink:context xmlns:msink="http://schemas.microsoft.com/ink/2010/main" type="inkWord" rotatedBoundingBox="27499,5260 28254,5260 28254,5860 27499,5860"/>
              </emma:interpretation>
            </emma:emma>
          </inkml:annotationXML>
          <inkml:trace contextRef="#ctx0" brushRef="#br0">28210 5330 403 0,'9'-8'36'0,"-5"8"-36"16,0-4 0-16,5 0 0 0,-9 0 52 0,5-3 3 16,-1-1 1-16,0 0 0 0,-4 8-4 0,5-4 0 15,-5-4 0-15,0 8 0 0,0 0 16 0,0 0 2 16,0 0 1-16,0 0 0 0,0 0-19 0,-9-8-3 0,0 5-1 0,9 3 0 15,0 0 4-15,0 0 0 0,0 0 0 0,0 0 0 16,0 0-7-16,0 0-1 0,-9-4 0 0,9 4 0 16,-4 4-17-16,4-4-4 0,-9-4-1 0,9 4 0 15,-9 4-1-15,1-4 0 0,8 0 0 0,-9 7 0 16,9-7 7-16,-4 4 0 0,-1 4 1 0,5-8 0 16,-9 8-21-16,5 0-8 0,0 3 0 0,-1-3 9 15,1 4-1-15,-1 0 0 0,5 3 0 0,-4 1 0 16,-5 3 5-16,5 1 1 0,-1-1 0 0,1 1 0 15,-5 3-2-15,5 1-1 0,0-5 0 0,4 1 0 16,-5-1-3-16,5 1 0 0,0-5 0 0,5-3 0 16,-1 3-8-16,5 1 10 0,-1-4-10 0,1-1 10 15,4 1-10-15,-4-4 10 0,-4 4-10 0,3-5 10 16,-8-7 0-16,5 12 0 0,-1 0 0 0,-4-4 0 16,0 3-10-16,-4-3 0 0,-1 4 9 0,1-4-9 0,4-8 10 15,-4 7-2-15,-1 1-8 0,5-8 12 0,0 0-4 16,0 0-8-16,0 0 11 0,0 0-11 0,0 0 0 0,0 0 0 15,5 8 0-15,-5-8 0 0,0 0 0 0,0 0 0 16,4 12-8-16,-4-12 8 0,0 0 0 0,0 0 0 16,4 4 0-16,-4-4 0 0,0 0 8 0,0 0-8 15,0 0 0-15,0 0 0 0,0 0 0 0,0 0 0 16,0 0 0-16,0 0 0 0,0 0 13 0,0 0-4 16,-4 7-1-16,-5-7 0 0,9 0-8 0,-9 0 0 15,9 0 0-15,-8 0 0 0,-1-3 0 0,0-1 0 16,0 0 9-16,1 4-1 0,-6-8 0 0,1 8 1 15,4-8 0-15,-4 4 0 0,-4 4-9 0,-1-4 10 0,1 4-10 16,3 0 10-16,-3 4-10 0,-5 0 0 0,0 0 0 16,0 4 8-16,-4 0-8 0,-5-4 0 0,0-1 0 15,-4 5 0-15,5 0 0 0,-6 0 0 0,6-4 0 0,-1 0 0 16,0 3 0-16,9-3 8 0,0 0-8 0,5-4 0 16,4 0 12-16,-5-4-4 0,5-3 0 0,0-1 0 31,4 4-28-31,9 4-5 0,0-8-2 0,0 8-625 0,0 0-124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9T20:27:02.9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EC5FD8-CD3F-42B0-9BE0-0762F0266E3C}" emma:medium="tactile" emma:mode="ink">
          <msink:context xmlns:msink="http://schemas.microsoft.com/ink/2010/main" type="writingRegion" rotatedBoundingBox="26670,7899 28982,7899 28982,10149 26670,10149"/>
        </emma:interpretation>
      </emma:emma>
    </inkml:annotationXML>
    <inkml:traceGroup>
      <inkml:annotationXML>
        <emma:emma xmlns:emma="http://www.w3.org/2003/04/emma" version="1.0">
          <emma:interpretation id="{4FD19062-0297-4BE8-BA24-847A9545B3AA}" emma:medium="tactile" emma:mode="ink">
            <msink:context xmlns:msink="http://schemas.microsoft.com/ink/2010/main" type="paragraph" rotatedBoundingBox="26670,7899 28982,7899 28982,10149 26670,10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7F2F27-4FC9-44C2-8B3E-0751F5C704BB}" emma:medium="tactile" emma:mode="ink">
              <msink:context xmlns:msink="http://schemas.microsoft.com/ink/2010/main" type="line" rotatedBoundingBox="26670,7899 28982,7899 28982,10149 26670,10149"/>
            </emma:interpretation>
          </emma:emma>
        </inkml:annotationXML>
        <inkml:traceGroup>
          <inkml:annotationXML>
            <emma:emma xmlns:emma="http://www.w3.org/2003/04/emma" version="1.0">
              <emma:interpretation id="{C2A020B0-32EC-498C-AC55-B246F664D9A0}" emma:medium="tactile" emma:mode="ink">
                <msink:context xmlns:msink="http://schemas.microsoft.com/ink/2010/main" type="inkWord" rotatedBoundingBox="28464,7899 28982,7899 28982,8386 28464,83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28521 7990 172 0,'0'0'16'0,"0"0"-16"16,0 0 0-16,0 0 0 0,5-8 144 0,4-4 25 15,-5 4 6-15,-4 8 1 0,0 0-112 0,0 0-21 16,0-11-5-16,0 11-1 0,0 0-9 0,0-8-3 16,0 8 0-16,0 0 0 0,0 0 10 0,0 0 1 15,0 0 1-15,0 0 0 0,0-8-7 0,0 8-2 16,0 0 0-16,0 0 0 0,0 0-19 0,0 0-9 16,-4-12 8-16,4 12-8 0,0-8 16 0,0 8-1 15,0 0-1-15,0 0 0 0,4-7 14 0,-4 7 4 16,4-8 0-16,-4 8 0 0,0 0-7 0,0 0-1 0,0 0 0 0,0 0 0 15,0 0 2-15,0 0 0 16,0 0 0-16,0 8 0 0,-4 3-1 0,0 5 0 0,-5-4 0 0,4 3 0 16,1 5-12-16,0 3-2 15,-1 1-1-15,-4-1 0 0,5 0-2 0,0 5-8 16,-1-5 12-16,1 0-4 0,-5 5 7 0,5 3 1 0,-1-8 0 0,5 1 0 16,0-1 0-16,0-3 0 0,0-1 0 0,0-3 0 15,5-5 3-15,-5 1 1 0,0-12 0 0,0 0 0 16,0 0 2-16,4 8 1 0,-4-8 0 0,0 0 0 15,4 8 0-15,-4-8 0 0,0 0 0 0,14 8 0 16,-6-1-9-16,-8-7-2 0,0 0 0 0,14 0 0 16,-6-4-12-16,1 4 8 0,0-3-8 0,4 3 0 15,-9-4 12-15,10 0-4 0,-6-4-8 0,6 0 12 16,-6-4-12-16,5 1 0 0,1-1 8 0,3 0-8 16,1 1 0-16,-1-1 0 0,1 0 0 0,4 1 0 0,-5-1 8 0,5-4-8 0,0 1 0 0,-4 3 0 15,4 0 0-15,0-3 0 16,0 3 0-16,-1 4 0 0,1 0-10 15,-4 1-8-15,4-1-2 0,0-4-627 16,-9 4-125-16</inkml:trace>
        </inkml:traceGroup>
        <inkml:traceGroup>
          <inkml:annotationXML>
            <emma:emma xmlns:emma="http://www.w3.org/2003/04/emma" version="1.0">
              <emma:interpretation id="{B811294C-F91D-43A0-935A-CB54181A2872}" emma:medium="tactile" emma:mode="ink">
                <msink:context xmlns:msink="http://schemas.microsoft.com/ink/2010/main" type="inkWord" rotatedBoundingBox="26670,9556 27056,9556 27056,10149 26670,101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36.0936">27056 9557 748 0,'-18'0'33'0,"18"0"7"0,-8 8-32 0,3 0-8 0,-3 0 0 0,-1 3 0 16,0 5 69-16,0-4 12 0,5-1 3 0,-1 1 0 16,-3 0-59-16,3-4-11 0,5-8-2 0,0 0-1 15,0 0 14-15,0 0 3 0,0 0 1 0,0 0 0 16,0 0 32-16,0 0 7 0,0 0 0 0,0 0 1 16,0 0-18-16,0 0-4 0,0 0-1 0,-9 3 0 15,1 1-21-15,-1 0-4 0,0 0-1 0,0 0 0 16,-4 0-12-16,0 4-8 0,13-8 8 0,-22 8-8 15,0 3 0-15,5 1 0 0,-5-4 0 0,4 0 8 16,1-1-8-16,3 1 0 0,-3-4 0 0,17-4 8 0,0 0-8 16,0 0 8-16,0 0-8 0,0 0 8 0,0 0-8 0,-9 4 0 15,9-4 0-15,0 0 0 0,-13 0 0 0,13 0-10 16,0 0 10-16,0 0-13 0,0 0 13 0,0 0-12 16,-13 8 12-16,4-4-12 0,0 3 12 0,9-7 0 15,-9 12 0-15,9-12-9 0,0 0 9 0,-8 12 0 16,8-12 0-16,0 0 0 0,-9 4 0 0,9-4 0 15,0 0 0-15,0 0 0 0,0 0 0 0,0 0 8 16,0 0-8-16,0 0 11 0,0 0 6 0,0 0 2 16,9 0 0-16,-1 4 0 0,1-8 5 0,0 8 2 15,4 0 0-15,-4-1 0 0,4 5 2 0,0 4 1 0,0 0 0 16,5 3 0-16,0 5 0 0,-1-1 0 0,-8 1 0 16,4 3 0-16,0 1-15 0,0 3-3 0,-4-4-1 0,0 1 0 15,8-1-10-15,-3 0 0 0,-1-3-10 0,0-1-609 16,4-3-121-16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8:00.61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1B0489-8262-4935-8C7C-44B3B8D2A2B0}" emma:medium="tactile" emma:mode="ink">
          <msink:context xmlns:msink="http://schemas.microsoft.com/ink/2010/main" type="writingRegion" rotatedBoundingBox="23942,4782 24498,9676 22830,9865 22275,4971"/>
        </emma:interpretation>
      </emma:emma>
    </inkml:annotationXML>
    <inkml:traceGroup>
      <inkml:annotationXML>
        <emma:emma xmlns:emma="http://www.w3.org/2003/04/emma" version="1.0">
          <emma:interpretation id="{BE7B70CA-7A11-4360-A8F5-9B451AAAACCB}" emma:medium="tactile" emma:mode="ink">
            <msink:context xmlns:msink="http://schemas.microsoft.com/ink/2010/main" type="paragraph" rotatedBoundingBox="23942,4782 24498,9676 22830,9865 22275,49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E8E6F6-6E86-49E1-8C99-A8A000820DA1}" emma:medium="tactile" emma:mode="ink">
              <msink:context xmlns:msink="http://schemas.microsoft.com/ink/2010/main" type="line" rotatedBoundingBox="23942,4782 24498,9676 22830,9865 22275,4971"/>
            </emma:interpretation>
          </emma:emma>
        </inkml:annotationXML>
        <inkml:traceGroup>
          <inkml:annotationXML>
            <emma:emma xmlns:emma="http://www.w3.org/2003/04/emma" version="1.0">
              <emma:interpretation id="{F42526D4-64C3-48B1-A777-693ECA274177}" emma:medium="tactile" emma:mode="ink">
                <msink:context xmlns:msink="http://schemas.microsoft.com/ink/2010/main" type="inkWord" rotatedBoundingBox="23895,4774 24357,7912 22717,8154 22254,50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23968 6342 1220 0,'0'0'54'0,"0"0"11"0,0 0-52 0,7 0-13 15,-4-3 0-15,4 3 0 0,-7 0 35 0,11 0 4 16,-4-7 1-16,0 7 0 0,0 0-32 0,4 0-8 15,-4 0 0-15,0 0 0 16,0 0-21-16,-4-3-6 0,-3 3-1 0,11 0 0 16,-4 0-9-16,0 0-3 0,-7 0 0 0,11 0 0 0,-4 0 20 0,-7 0 3 0,0 0 1 0,0 0 0 15,0 0 16-15,0 0-8 0,0 0 8 0,0 0 0 16,0 0 0-16,0 0 0 0,0 0 0 0,0 0 0 16,0 0 0-16,0 0 11 0,0 0-3 0,0 0-8 15,0 0 12-15,0 0-12 0,0 0 12 0,0 0-12 16,0 0 0-16,0 0 0 0,-4-9 0 0,1 2 0 15,3 7 0-15,0 0 0 0,0 0 0 0,0 0 0 16,0-3 0-16,-4-3 0 0,4-3 0 0,0 2 0 16,0 7-10-16,0 0-9 0,-3-9-1 0,3 6-1 15,0-3-6-15,0-4-1 0,0 7 0 0,3-3 0 16,-3-4-2-16,0 4-1 0,4-3 0 0,-4 5 0 16,3-2 8-16,1-3 2 0,-4-1 0 0,3 1 0 15,-3 3 21-15,0 3 0 0,0-4 0 0,0 4 0 0,0-3-12 0,0 3 12 16,0-7-12-16,0 10 12 0,0 0-12 0,0 0 12 15,-3-6-10-15,3 3 10 0,0 3 17 0,0 0 10 16,-4-6 1-16,4 6 1 0,0 0 2 0,0 0 0 16,0-10 0-16,0 10 0 0,0 0-9 0,0 0-2 15,0 0 0-15,0 0 0 0,0 0 20 0,0 0 4 16,0 0 1-16,0 0 0 0,-3 0-20 0,3 0-4 16,0 0-1-16,0 0 0 0,0 0 10 0,0 0 2 15,0 0 0-15,0 0 0 0,-4 0-13 0,4 0-3 16,-7 10 0-16,7-10 0 0,-3 0-1 0,3 0-1 15,-8 9 0-15,8-9 0 0,0 0 0 0,-7 6 0 16,0-2 0-16,0 2 0 0,7-6-6 0,-7 3-8 0,0 3 11 0,0-3-11 16,7-3 16-16,-7 0-3 0,7 0-1 0,-7 7 0 15,0-4-12-15,7-3 0 0,0 0 0 0,-4 6 0 16,4-6 14-16,-7 9 0 0,4-9 0 0,-4 10 0 16,3-4 2-16,-3-3 0 0,4 7 0 0,-1-4 0 15,1 3 15-15,-4 1 3 0,3-1 1 0,1 7 0 16,-1-4-17-16,-3 4-3 0,0 3-1 0,-4 0 0 15,4 6 15-15,0 0 3 0,-7-3 1 0,4 9 0 16,-8-9-6-16,7 9-2 0,-3-9 0 0,0 10 0 16,0-4-16-16,3 0-9 0,-3 0 10 0,0-2-10 15,0 8 0-15,0 0 0 0,0-2 0 0,0 9 0 16,0-4 0-16,3-2 0 0,0 2 0 0,-3 4 0 16,4-3 0-16,-1-4 0 0,-3 4 0 0,3-4 0 15,-3 1 8-15,-3-4-8 0,3 10 0 0,-4-7 0 16,0-2 16-16,1 2-4 0,-4 1 0 0,3 2 0 0,-3-2 2 0,3-1 0 15,-3 1 0-15,3-7 0 0,1 10-14 0,-1-10 11 16,0 3-11-16,1-2 10 0,3-4 6 0,-1-6 2 16,5 6 0-16,-4-7 0 0,3 1-26 0,1 0-6 15,-1-3-1-15,0-4 0 0,1 4 23 0,-4 0 5 16,3 2 1-16,4-5 0 0,-3 3-14 0,-1-7 0 16,4 7 8-16,0-4-8 0,0 4 8 0,0 0 0 15,0-4-8-15,3-2 12 0,1 5-3 0,-1-5-1 16,1-1 0-16,-1 7 0 0,1-4 0 0,-1-5-8 15,4 2 12-15,-4 0-4 0,1 1-8 0,-1-1 0 16,4-9 9-16,0 10-9 0,-3-1 0 0,3-9 8 16,0 0-8-16,0 6 0 0,0-6 0 0,0 0 9 0,0 0-9 0,0 0 0 15,0 10 8-15,0-10-8 0,0 0 0 0,0 0 0 16,0 0 0-16,0 0 0 0,0 0 0 0,0 0 0 16,0 0 0-16,0 0-16 0,0 0 5 0,0 0 1 31,0 0-22-31,7-7-4 0,0 4 0 0,4-3-1 15,-1-3-106-15,-3 5-21 0,7-2-4 0,0-3 0 0</inkml:trace>
          <inkml:trace contextRef="#ctx0" brushRef="#br0" timeOffset="9938.5551">22377 5787 1324 0,'-11'-16'118'0,"11"13"-94"0,4-13-24 0,-1 7 0 16,1-10 170-16,-1 0 30 0,-3 3 5 0,7-6 2 0,4 1-147 0,-1-1-28 15,-6-4-7-15,3 1-1 0,4-3-12 0,-1 3-4 16,-3-9 0-16,4 5 0 0,-1-5-8 0,5-4-11 15,-1 4 3-15,0-4 0 0,-7-6-4 0,10 10 0 16,1-4 0-16,3 4 0 0,-3-1 2 0,3 4 0 16,4-1 0-16,-1 4 0 0,-2 9 1 0,-1 1 0 15,-4 2 0-15,5 6 0 0,-1 1 9 0,-4 12-10 16,-17-3 10-16,4 16-10 0,6 3 10 0,-6 6 0 16,-8 3 8-16,1 13-8 0,-8 0 0 0,4 9 0 15,0 3 0-15,-3-6 8 0,3 6-8 0,0 1 0 16,3-10 0-16,-3 3 8 0,3-4-8 0,1-2 0 15,6-3 8-15,5-10-8 0,2-3 9 0,-3 3-9 0,4-9 12 16,-1 3-12-16,8-9 23 0,0 2-3 0,-11-11 0 0,3 5 0 16,8-3-6-16,-4-6-2 0,-3 0 0 0,3 0 0 15,-4 0 4-15,4-9 0 0,1 3 0 0,-1-4 0 0,-7 1-8 0,3-1 0 16,4-5-8-16,-3 5 12 0,0-2 11 0,-1-4 1 16,1 3 1-16,-1-2 0 0,1-1 2 0,-1 4 0 15,5-4 0-15,-1-9 0 0,-4 6-3 0,4-6 0 16,0 6 0-16,-3-9 0 0,3 0-7 0,0-7-1 0,0 10-1 0,1-13 0 15,-1 4-15-15,0-1 0 0,3 4 0 0,1-3 0 16,0-1 0-16,3 1 0 0,-4-1 11 0,5 4-11 31,-1-4-16-31,3 1-9 0,-2-1-3 0,2 1 0 16,1 2-39-16,-4 1-8 0,0 9-1 0,1-3-626 0,-1 6-125 0</inkml:trace>
          <inkml:trace contextRef="#ctx0" brushRef="#br0" timeOffset="11125.7767">23446 5994 1414 0,'0'0'31'0,"0"0"6"0,0 0 2 0,0 0 1 0,0 0-32 0,0 0-8 16,0 0 0-16,3 0 0 0,1-4 28 0,3-2 3 15,0-3 1-15,3 6 0 0,1-13-13 0,0 7-3 16,3-1 0-16,-4-6 0 0,4 4-16 0,4-4 0 16,-4 1 0-16,0-4 0 0,-3-6 15 0,3 6-1 15,-4 0 0-15,5 0 0 0,-5 0-6 0,-3 4-8 16,0-4 11-16,4 3-11 0,-4-3 8 0,-4 1-8 16,1-1 0-16,0 3 0 0,-1 4 10 0,-3-10-10 15,4 9 8-15,-4-3-8 0,0-2 9 0,0-1-9 16,0 3 10-16,-4-3-10 0,4 4 11 0,-3 2-11 15,3-3 12-15,-4 7-12 0,0 0 23 0,4-1-3 0,-3 1 0 16,-4 2 0-16,7 7-20 0,0 0 0 0,-4 0 0 0,-3 0 0 16,0 7 0-16,0-4-8 0,0 3 0 0,0-6 0 15,0 10 8-15,3-1 16 0,-3-3-4 0,0 4-1 16,0-1-11-16,-3 4 12 0,3 2-12 0,0 4 12 16,0-3-3-16,-1 9 0 0,-2-3 0 0,-1 3 0 15,4 3 12-15,-3 3 3 0,3-2 0 0,-4-1 0 16,4 10-8-16,-4-4-2 0,4-6 0 0,0 7 0 15,4-1-14-15,-4 4 9 0,0-7-9 0,3-3 8 16,1 1 0-16,-1-1-8 0,1-3 12 0,-1 3-4 16,1-3 2-16,-1-6 0 0,-3 6 0 0,0-6 0 15,0 6-2-15,3-6 0 0,1 0 0 0,-4-4 0 16,0-2-8-16,-4-4 0 0,4-2 0 0,3 2 0 16,-3-3 0-16,0-3 0 0,4 4 8 0,-4-4-8 0,3-3 0 15,-3 0 0-15,0 0 8 0,0 0-8 0,4-3 0 0,3 3 0 16,-4-7 0-16,0-2 8 0,4 0-8 0,0-1 0 15,0-5 0-15,4 5 8 0,-4-2-8 0,4-4 0 16,-1 0 0-16,4-3 8 0,0-6-8 0,0 7 0 16,4-1 0-16,-1-6 0 0,1 6 0 0,3-9 0 15,0 9 0-15,0 0 0 0,0-3 0 0,-3 3 0 16,3 0 0-16,0 1 0 0,0 2-8 0,-3 6 8 16,0 1-10-16,-1 0 10 0,-3-7 0 0,4 7 0 15,-4 9 0-15,0-4 0 0,-7 4 0 0,0 0 0 16,0 0 0-16,0 0 0 0,0 0 0 0,0 0 0 15,0 0 0-15,3 10 0 0,-3-1 0 0,-3 1 0 0,-1 5 0 0,-3-2 0 16,0 3 10-16,0 2-2 16,0-2 0-16,0-3 0 0,0 2-8 0,0 4 12 0,0-3-12 0,0-4 12 15,3-2-12-15,4 5 0 0,-3-5 0 0,3 5 0 16,3-5 0-16,1-1 0 0,-1 10-9 0,1-9 9 16,3-1-16-16,4 0 0 0,3-2 0 0,3 2 0 31,4 7-32-31,4-7-7 0,7-6-1 0,0 7 0 15,6-4-20-15,1 3-5 0,7 1-1 0,0-1 0 0</inkml:trace>
          <inkml:trace contextRef="#ctx0" brushRef="#br1" timeOffset="3.18887E10">23217 7186 691 0,'0'0'61'0,"0"0"-49"0,0 0-12 0,0 0 0 16,0 0 44-16,0 0 5 0,0 0 2 0,0 0 0 16,0 0-41-16,0 0-10 0,0 0 0 0,0 0 0 15,0 0 0-15,0 0 8 0,0 0-8 0,0 0 8 16,0 0 8-16,0 0 2 0,0 0 0 0,9 0 0 16,4 0 20-16,-4-4 4 0,4-4 1 0,0 1 0 15,0-1-2-15,5-4 0 0,-1 4 0 0,1-3 0 16,0 3-11-16,8 0-2 0,-4 0-1 0,0-3 0 15,0-1-16-15,0 4-3 0,-9 0-8 0,4-3 12 16,5 3-1-16,0-4-1 0,0 0 0 0,4 5 0 16,-4-5 5-16,5-4 1 0,-5 5 0 0,0-1 0 15,0 4 0-15,-1-4 0 0,-3-3 0 0,4 7 0 0,-9 0-7 16,0 4-1-16,0 0 0 0,-4-3 0 0,-9 7-8 16,0 0 0-16,9-4 0 0,-9 4 8 0,0 0-8 0,0 0 0 15,0 0 0-15,13-4 8 0,-13 4 0 0,0 0 0 16,5 8 0-16,-1 3 0 0,0 1 8 0,-8 0 2 15,0 3 0-15,-1 5 0 0,-4-1-4 0,1 9-1 16,-1-1 0-16,0 4 0 0,-9 4-4 0,5 4-1 16,-4 0 0-16,4 4 0 0,-5 0-8 0,5-4 8 15,-5-4-8-15,5 0 8 0,0 0-8 0,4-4 0 16,-4-3 0-16,4-1 8 0,1-4-19 0,3-7-4 16,1-4-1-16,-1-4-752 0</inkml:trace>
          <inkml:trace contextRef="#ctx0" brushRef="#br1" timeOffset="3.18887E10">23989 6149 691 0,'0'0'61'0,"0"0"-49"16,0-4-12-16,0 4 0 16,0 0 41-16,0 0 6 0,0 0 1 0,0 0 0 0,-8 0-32 0,-1-4-7 15,4 4-1-15,5 0 0 0,-8 0 3 0,8 0 0 16,0 0 0-16,0 0 0 0,0 0-2 0,0 0 0 16,0 0 0-16,0 0 0 15,0 0-9-15,0 0 8 0,0 0-8 0,0 0 8 0,0 0 28 0,0 0 4 16,0 0 2-16,0 0 0 0,0 0-14 0,0 0-4 15,0 0 0-15,0 0 0 0,4 8-24 0,-4 0 0 16,4 3 8-16,-4-11-8 0,0 8 32 0,0 4 4 16,0-4 0-16,0-8 1 0,-4 15-11 0,4-3-2 15,-4 0-1-15,-1-1 0 0,1-3-12 0,-1 4-3 16,-3-4 0-16,3-1 0 0,-4 1-8 0,5-4 8 16,-5-4-8-16,9 0 8 0,-4 4-8 0,4-4 0 15,-9-4 0-15,5 4 8 0,-5-8 0 0,5 4 0 16,4-3 0-16,-5-1 0 0,1-8 5 0,-1 1 1 15,1-1 0-15,4-3 0 0,0-5-5 0,0 5-1 0,4 3 0 16,1-7 0-16,4-1-8 0,-5 5 0 0,5 7 0 16,4-4 0-16,-4 5 0 0,-1 3 0 0,1 4-12 0,-9 4 12 15,9 4-9-15,0 0 9 0,0 4 0 0,-1-1 0 16,-3 1 0-16,4 0 0 0,-9-8 0 0,4 12 0 16,-4 3 0-16,4 1 9 0,-4-4-9 0,0-1 12 15,-4 1 0-15,4-4 0 0,0-8 0 0,-4 8 0 16,-1 3-1-16,5-11 0 0,0 0 0 0,-4 4 0 15,-5 4 19-15,9-8 4 0,-4 4 1 0,4-4 0 16,-9-4-19-16,0 0-4 0,9 4-1 0,0 0 0 16,0 0-21-16,0 0-4 0,0 0-1 0</inkml:trace>
        </inkml:traceGroup>
        <inkml:traceGroup>
          <inkml:annotationXML>
            <emma:emma xmlns:emma="http://www.w3.org/2003/04/emma" version="1.0">
              <emma:interpretation id="{BB46C237-2876-4443-B4EE-3A4930E78A14}" emma:medium="tactile" emma:mode="ink">
                <msink:context xmlns:msink="http://schemas.microsoft.com/ink/2010/main" type="inkWord" rotatedBoundingBox="24325,8600 24448,9681 23542,9784 23419,8703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^</emma:literal>
                </emma:interpretation>
                <emma:interpretation id="interp3" emma:lang="" emma:confidence="0">
                  <emma:literal>:</emma:literal>
                </emma:interpretation>
                <emma:interpretation id="interp4" emma:lang="" emma:confidence="0">
                  <emma:literal>a</emma:literal>
                </emma:interpretation>
                <emma:interpretation id="interp5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1234.0817">23954 9151 1843 0,'0'0'164'0,"0"0"-132"16,0 0-32-16,0 0 0 0,0 0 93 0,0 0 12 15,0 0 3-15,10 0 0 0,-10 0-83 0,7 0-16 16,4 7-9-16,-1-4 10 0,1 3-10 0,0-3 0 0,-1 3 0 0,-3-2-11 16,-7-4 1-16,7 6 0 0,4-3 0 0,-8 3 0 15,-3-6-12-15,7 10-2 0,-7-10-1 0,4 9 0 16,-4-9 11-16,0 0 2 0,0 0 1 0,-4 6 0 15,4-6 11-15,0 3 0 0,-7 7 0 0,4-10 0 16,-4 9 8-16,0-9 3 0,0 7 1 0,0-7 0 16,0 0 0-16,0 0 0 0,-1 0 0 0,8 0 0 15,0 0-4-15,0 0 0 0,0 0 0 0,0 0 0 16,0 0-8-16,0 0 0 0,0 0 0 0,0 0 0 16,0 0 0-16,0 0 0 0,0 0 0 0,0 0 0 15,8 3 0-15,-8-3-9 0,10 6 9 0,1-6-10 16,-4 6-22-16,3-3-5 0,4-3-1 0,-3-3-580 15,3-3-116-15</inkml:trace>
          <inkml:trace contextRef="#ctx0" brushRef="#br0" timeOffset="1630.58">24440 9669 1670 0,'0'0'148'0,"0"0"-118"16,0 0-30-16,0 0 0 0,0 0 58 0,0 0 6 16,0 0 0-16,0 0 1 0,0 0-26 0,0 0-6 15,0 0-1-15,0 0 0 0,0 0-3 0,0 0-1 16,0 0 0-16,0 0 0 0,0 0-19 0,0 0-9 15,8 9 8-15,-8-9-8 16,0 0-118-16,0 0-29 0,0 0-5 0,0 0-2 0</inkml:trace>
          <inkml:trace contextRef="#ctx0" brushRef="#br0" timeOffset="734.2365">23424 8741 1324 0,'0'0'118'15,"0"0"-94"-15,0 0-24 0,0 0 0 16,0 0 136-16,0 0 24 0,0 0 4 0,8 0 0 15,-1 0-123-15,3-4-25 0,1 4-4 0,-1 0-2 0,4 4 1 0,4 5 0 16,0-9 0-16,-4 9 0 0,7-2-3 0,-3-4 0 16,-4 6 0-16,3-3 0 0,-3 4-8 0,1-1 0 15,-5 1 0-15,1-1 0 0,-1 0 0 0,-3-2 0 16,0 2 0-16,-3 1 0 16,0-1-16-16,-4-9-8 0,0 6-1 0,0-3-1 0,-4 7 16 0,4-10 10 15,0 0-12-15,-4 0 12 0,-6 9 0 0,3-9 0 16,-4-3 0-16,4-3 0 0,-3 6 0 0,-1-3 12 15,0-4 0-15,1-2 0 0,-1 6 0 0,4-7 0 16,0-2 0-16,0 2 0 0,-4-2-3 0,8-4-1 16,-4 7 0-16,3-1 0 0,4-5 0 0,0 5 0 15,-3 1 0-15,3 0 0 0,3-1 7 0,1 4 1 0,-4 3 0 0,0 3 0 16,7-7-2-16,-4 4 0 0,5-3 0 0,-8 6 0 16,7-3-26-16,0-3-4 0,-7 6-2 0,10 0 0 31,-3-3-181-31,4-4-36 0,10 4-7 0,-3-3-2 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9T20:27:12.0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1DAAD0-0933-444C-8034-69005126E8E4}" emma:medium="tactile" emma:mode="ink">
          <msink:context xmlns:msink="http://schemas.microsoft.com/ink/2010/main" type="writingRegion" rotatedBoundingBox="28459,9434 29185,9434 29185,10892 28459,10892"/>
        </emma:interpretation>
      </emma:emma>
    </inkml:annotationXML>
    <inkml:traceGroup>
      <inkml:annotationXML>
        <emma:emma xmlns:emma="http://www.w3.org/2003/04/emma" version="1.0">
          <emma:interpretation id="{498F3465-26D0-4E11-9B9A-53E044DBC8F7}" emma:medium="tactile" emma:mode="ink">
            <msink:context xmlns:msink="http://schemas.microsoft.com/ink/2010/main" type="paragraph" rotatedBoundingBox="28459,9434 29185,9434 29185,10892 28459,108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BDB177-D29C-41A3-9BCE-476BEB8E3B4F}" emma:medium="tactile" emma:mode="ink">
              <msink:context xmlns:msink="http://schemas.microsoft.com/ink/2010/main" type="line" rotatedBoundingBox="28459,9434 29185,9434 29185,10892 28459,10892"/>
            </emma:interpretation>
          </emma:emma>
        </inkml:annotationXML>
        <inkml:traceGroup>
          <inkml:annotationXML>
            <emma:emma xmlns:emma="http://www.w3.org/2003/04/emma" version="1.0">
              <emma:interpretation id="{38D2AC40-B940-4EAF-A6B1-5F01E4F3EB16}" emma:medium="tactile" emma:mode="ink">
                <msink:context xmlns:msink="http://schemas.microsoft.com/ink/2010/main" type="inkWord" rotatedBoundingBox="29062,9348 29699,10559 28951,10952 28315,97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24682 10119 648 0,'0'0'28'0,"0"0"7"0,0 0-35 0,0 0 0 0,0 0 0 0,5-8 0 16,-5-4 57-16,0 1 5 0,4-1 1 0,1 4 0 16,-5-4-15-16,4 5-2 0,-4 7-1 0,0 0 0 15,0 0 3-15,0 0 0 0,0 0 0 0,0 0 0 0,0 0 16 0,0 0 4 16,0 0 1-16,0 0 0 16,0 0-37-16,0 0-8 0,0 0-2 0,4 11 0 0,-4-3-5 0,5 4-1 15,-1-4 0-15,-4 3 0 0,5-3-16 0,-5 4 0 16,0-12 0-16,4 8 0 0,-4-8 0 0,4 11 10 15,1 1-10-15,-5-12 8 0,0 0-8 0,0 8 0 16,0-8 0-16,-5 12 8 0,5-12-8 0,0 0 12 16,-8 3-12-16,3 1 12 0,5-4-12 0,-9 8 12 15,1-8-12-15,3 0 12 0,-4 0-12 0,9 0 0 16,-4 0 0-16,4 0 8 0,-9-8-8 0,5 4 8 16,0 1-8-16,4 3 8 0,-5-8 4 0,1 4 0 15,4 4 0-15,-5-12 0 0,1 4 5 0,4-3 2 16,0-5 0-16,4 4 0 0,-4 5-19 0,5-5 0 15,-5 12 0-15,4-8 0 0,-4 8 0 0,5-8 0 0,3 4 0 16,-8 4 0-16,0 0 0 0,13-4 0 0,1 4 0 0,-6 0 0 31,-8 0-47-31,9 8-13 0,4 0-2 0,-4 0-431 0,4 4-87 0</inkml:trace>
          <inkml:trace contextRef="#ctx0" brushRef="#br0" timeOffset="-1809.0532">28030 9772 691 0,'0'0'61'0,"0"0"-49"0,0 0-12 0,0 0 0 15,4-8 122-15,-4 8 22 0,9-8 4 0,-4 4 0 16,-1-4-107-16,0 1-21 0,5-1-5 0,0 0-1 16,-9 8-14-16,4-4 0 0,5-4 0 0,-9 8 0 15,0 0 0-15,0 0 0 0,0 0 0 0,0 0 0 16,0 0 26-16,9 4 2 0,-9-4 1 0,0 0 0 15,4 8 13-15,1 0 2 0,3 0 1 0,-3-1 0 0,-5-7-20 0,4 12-4 16,-4-12-1-16,0 12 0 0,0-4-1 0,0 3-1 16,0-3 0-16,-4 4 0 0,-5-4 9 0,5-1 1 15,-5 1 1-15,4 0 0 0,-3 0-21 0,-1-4-8 16,-4 0 0-16,4 0 0 0,0-4 0 0,0 3 0 16,1-6 0-16,-1 3 0 0,9 0 0 0,-5-8 0 15,-3 0 0-15,3-4-10 0,1 1 10 0,4-5 0 16,0 0 0-16,4-3 0 0,-4-5 0 0,9 5 0 15,0-1 0-15,-5 1 8 0,5 3-23 0,-5 5-4 16,5 3-1-16,-4 4 0 0,-5 4 34 0,0 0 6 16,0 0 2-16,0 0 0 0,13 8-22 0,-9 3 9 15,0 5-9-15,1 0 0 0,-5 3 14 0,4 5-4 16,-4-1-1-16,5 4 0 0,-10-3-9 0,5 3 0 16,0-4 0-16,0 1 8 0,0-1-8 0,-4-3 0 15,4-5 0-15,0-3 0 0,0-12 0 0,0 0 0 0,0 0 0 16,0 0 8-16,0 0-8 0,0 0 8 0,0-8-8 0,-5-4 8 15,1-3-8-15,0-5 0 0,-1-3 0 0,-3 3 0 16,-1 1 0-16,0-1 0 0,0 1 0 0,0 3 0 16,-4 5 0-16,4-1 0 0,1 0 0 0,3 4 8 15,1 5 10-15,4 3 2 0,0 0 0 0,0 0 0 16,0 0-32-16,0 0-7 0,9-4-1 0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7:55.4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2C8B81-4F10-4131-A02B-B8B63B0D3D40}" emma:medium="tactile" emma:mode="ink">
          <msink:context xmlns:msink="http://schemas.microsoft.com/ink/2010/main" type="writingRegion" rotatedBoundingBox="25272,10697 22564,8360 23323,7481 26031,9819"/>
        </emma:interpretation>
      </emma:emma>
    </inkml:annotationXML>
    <inkml:traceGroup>
      <inkml:annotationXML>
        <emma:emma xmlns:emma="http://www.w3.org/2003/04/emma" version="1.0">
          <emma:interpretation id="{19D2CC94-4FC4-45B5-9A4A-BDE150AA58CA}" emma:medium="tactile" emma:mode="ink">
            <msink:context xmlns:msink="http://schemas.microsoft.com/ink/2010/main" type="paragraph" rotatedBoundingBox="25272,10697 22564,8360 23323,7481 26031,98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ACC690-E3E0-4AB2-8DE4-9861742829A1}" emma:medium="tactile" emma:mode="ink">
              <msink:context xmlns:msink="http://schemas.microsoft.com/ink/2010/main" type="line" rotatedBoundingBox="25272,10697 22564,8360 23323,7481 26031,9819"/>
            </emma:interpretation>
          </emma:emma>
        </inkml:annotationXML>
        <inkml:traceGroup>
          <inkml:annotationXML>
            <emma:emma xmlns:emma="http://www.w3.org/2003/04/emma" version="1.0">
              <emma:interpretation id="{674F64CC-C7CD-4AAC-A0DB-CA472F5A6353}" emma:medium="tactile" emma:mode="ink">
                <msink:context xmlns:msink="http://schemas.microsoft.com/ink/2010/main" type="inkWord" rotatedBoundingBox="25272,10697 24076,9665 24835,8786 26031,98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25795 9766 403 0,'0'0'36'0,"0"0"-36"16,0 0 0-16,0 0 0 0,0 0 137 0,0 0 21 16,0 0 4-16,0 0 1 0,0 0-116 0,0 0-23 0,0 0-5 15,0 0-1-15,0 0-18 0,0 0 0 0,0 0 8 0,0 0-8 32,0-6-20-32,0 6-8 0,0 0-2 0,0 0 0 0,0 0 13 0,0 0 2 0,0 0 1 0,0 0 0 15,0 0 14-15,0 0-9 0,0 0 9 0,0 0-8 16,0 0 8-16,0 0 0 0,0 0 10 0,0 0-10 15,0 0 13-15,0 0-3 0,0 0-1 0,0 0 0 16,0 0 15-16,0 0 4 0,4 9 0 0,-4-9 0 16,0 0 8-16,0 0 1 0,0 0 1 0,0 0 0 15,0 0-21-15,0 0-4 0,0 0-1 0,0 0 0 16,0 0-3-16,0 0-1 0,0 0 0 0,3 6 0 16,-3-6-24-16,7 7-4 0,-3-4-2 0,-4-3 0 15,0 0-30-15,0 0-7 0,7 6-1 0,-7-6-400 16</inkml:trace>
          <inkml:trace contextRef="#ctx0" brushRef="#br0" timeOffset="577.9894">26031 9819 576 0,'0'0'51'0,"0"0"-41"0,0 0-10 0,0 0 0 16,0 0 108-16,0 0 20 0,0 0 4 0,0 0 1 16,0 0-88-16,0 0-17 0,0 0-4 0,0 0-1 15,0 0-23-15,0 0 0 0,0 0 0 0,0 0 0 16,-10 3 0-16,3 4 0 0,7-7 0 0,0 0 0 15,-7 0 0-15,-4 0 0 0,1 3 0 0,3 3 0 16,7-6 17-16,-11 0 3 0,0 0 0 0,1 6 0 16,3-3 8-16,-7 4 3 0,3-14 0 0,0 7 0 15,-3 10 3-15,0-10 1 0,4 6 0 0,-4-6 0 16,-4 0 9-16,4 0 1 0,0 0 1 0,-4 3 0 16,0-3 4-16,1 7 1 0,-1-4 0 0,1 3 0 15,-5-3-25-15,1 3-5 0,0-6-1 0,0 7 0 16,0-4-7-16,-1-3-1 0,1 6-1 0,-3-3 0 15,-1-3-3-15,4 0-8 0,0 6 12 0,-4-2-4 0,4-4 0 0,0 6-8 16,-1-3 12-16,1-3-4 0,-3 6 10 0,2-6 2 16,1 3 0-16,0-3 0 0,0 7-20 0,0-4 0 15,0 3 0-15,-1-6 0 0,1 6 0 0,0-2 0 16,0 2 0-16,-4-3 0 0,4-3 0 0,-4 0 0 16,4 0 0-16,0 6 0 0,3-6 0 0,-3 3 0 15,4-3 0-15,-1 0 0 0,0 0 0 0,4 0 0 16,0 7-9-16,0-7 9 0,0-7 0 0,3 7 0 15,1 0 0-15,-1-3 0 0,4 3-21 0,-4 0 1 16,11 0 0-16,-3-6 0 16,-4 3-37-16,3-3-7 0,4 6-2 0,0 0 0 15,0-10-111-15,0 4-23 0</inkml:trace>
          <inkml:trace contextRef="#ctx0" brushRef="#br0" timeOffset="13213.8477">28459 9694 1551 0,'0'0'68'0,"0"-6"16"0,7 2-68 0,-4-2-16 16,1 3 0-16,3-3 0 0,0-4 53 0,0 1 7 16,0 3 2-16,4 3 0 0,-4-4-21 0,10-2-4 0,-3 6-1 0,0-4 0 15,1 4-36-15,-1-3 0 0,-4 6 0 0,4 0 0 16,-3 6 0-16,0-3 0 0,-1 7-8 0,-3-1 8 15,0 1 0-15,0 5 0 0,-3 4 0 0,-1 0 0 16,-6 6 0-16,3 0 0 0,-7 3 0 0,3 7 0 16,-3-7 0-16,-3 10 0 0,3-4 0 0,-4 1 0 15,0-1 0-15,1-6 0 0,-4 7 0 0,0-10 0 16,10-3 0-16,-7-3 0 0,1-4 0 0,3-5 0 16,3-1 8-16,1 1 1 0,-1-1 0 0,4-9 0 15,0 0 26-15,0 0 5 0,0-9 0 0,4-4 1 16,3-3 6-16,3 1 1 0,1-7 0 0,7-3 0 15,3-4-12-15,0-2-1 0,0 3-1 0,4-7 0 16,-1 7-2-16,8-6-1 0,-4 2 0 0,1-2 0 16,-1-1-31-16,0 7-16 0,0-3 1 0,-3 3 1 0,0-1-5 0,-1 1-1 15,-6-6 0-15,10 9 0 16,-7-10-42-16,4 7-9 0,-4 0-1 0,4 3-582 16,0 3-116-16</inkml:trace>
          <inkml:trace contextRef="#ctx0" brushRef="#br0" timeOffset="13807.4567">28896 10308 1785 0,'0'0'159'16,"0"0"-127"-16,0 0-32 0,4-6 0 15,-1-3 94-15,8 2 13 0,-8 4 2 0,8-3 1 16,-1 3-82-16,4-3-17 0,-3-4-3 0,3 7-8 16,4-3-12-16,-1 3-10 0,-6-4-2 0,7-2 0 15,-4 9-4-15,0 0-2 0,-4 0 0 0,1 3 0 0,-4 3 13 0,4-6 2 16,-4 10 1-16,-4-1 0 0,-3-9 14 0,11 10 0 16,-11-1-10-16,-4 0 10 0,-3 4-16 0,7-4 0 15,-10 4 1-15,3-4 0 0,0 1 15 0,-4-4-12 16,0 10 12-16,-3-7-12 0,11 1 12 0,-4-7 0 15,3 6 12-15,-3-3-12 0,4-2 12 0,3-4-4 16,0 0 0-16,0 6-8 0,0-6 10 0,3 9-10 16,-3-9 8-16,7 10-8 0,0-4 14 0,0-3-2 15,4-3-1-15,-1 6 0 0,-6-3 13 0,10 4 4 16,0-4 0-16,-7 3 0 0,7 4 14 0,-3 5 3 16,3-2 1-16,-7 2 0 0,0 10-6 0,0-3 0 15,-7 10-1-15,7-4 0 0,-7-3-10 0,0-3-1 0,-7 3-1 0,4 3 0 16,-4-3-12-16,0 1-3 0,0-8 0 0,-4 1 0 15,0 0-12-15,-3-3-12 0,4-4 3 0,-1-2 0 32,-3 2-96-32,3-2-19 0,-3-7-4 0</inkml:trace>
          <inkml:trace contextRef="#ctx0" brushRef="#br0" timeOffset="1536.9211">24596 9954 518 0,'0'0'46'0,"0"0"-37"15,0 0-9-15,0 0 0 0,0 0 129 0,0 0 24 16,0 0 5-16,0 0 1 0,10 0-83 0,-3 0-16 15,-7 0-3-15,7 0-1 0,0 10-12 0,0-10-4 16,1 0 0-16,2 0 0 0,-3 6-19 0,0-3-4 16,0-3-1-16,4 6 0 0,-8-3-16 0,4-3-16 15,1 10 4-15,-8-10 0 0,0 0 12 0,7 6 16 16,-4 3-3-16,4 1-1 0,-3-1-12 0,-1 7 0 16,-3-13 0-16,0 6 0 0,0-2 17 0,0-7 1 0,0 0 0 0,0 0 0 15,0 0 8-15,0 0 2 0,0 9 0 0,0-9 0 16,0 0 7-16,0 0 1 0,0 0 1 0,0 0 0 15,0 0-37-15,0 0 0 0,0 0 0 0,0 0 0 16,0 0 13-16,0 0 2 0,0 0 0 0,-3-3 0 16,-4-10 2-16,7 4 1 0,-4 6 0 0,4 3 0 15,0-6-3-15,0 6-1 0,4-10 0 0,-4 10 0 0,7 0 5 0,0-3 1 16,0-3 0-16,0-4 0 0,0 10-20 0,-7 0 0 16,7 0 0-16,4-6 0 0,-4 3 0 0,-7 3 0 15,0 0 0-15,7 0 0 16,-7 0-30-16,7 0-10 0,-7 0-1 0,7-6-1 15,0 3-113-15,-7 3-22 0,3-7-5 0,4 4-1 0</inkml:trace>
          <inkml:trace contextRef="#ctx0" brushRef="#br0" timeOffset="2755.3824">24098 9641 1825 0,'0'0'40'0,"0"0"8"0,0 0 1 0,0 0 3 0,0 0-41 0,0 0-11 16,0 0 0-16,0 0 0 15,0 0-46-15,0 0-11 0,0 0-3 0,0 0-444 0,0 0-90 0</inkml:trace>
        </inkml:traceGroup>
        <inkml:traceGroup>
          <inkml:annotationXML>
            <emma:emma xmlns:emma="http://www.w3.org/2003/04/emma" version="1.0">
              <emma:interpretation id="{6B26A9FA-0A68-43E1-B4A2-097C7311CCC4}" emma:medium="tactile" emma:mode="ink">
                <msink:context xmlns:msink="http://schemas.microsoft.com/ink/2010/main" type="inkWord" rotatedBoundingBox="23802,8969 23713,8892 24078,8469 24167,854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280.6779">24095 8631 1346 0,'0'0'60'0,"0"0"12"16,0 0-58-16,0 0-14 0,0 0 0 0,-7-6-596 16</inkml:trace>
          <inkml:trace contextRef="#ctx0" brushRef="#br0" timeOffset="3052.1879">23774 8944 1324 0,'0'0'118'0,"0"0"-94"15,0 0-24-15,0 0 0 16,-7-6-71-16,3 3-18 0,4 3-4 0,0 0-1 0</inkml:trace>
          <inkml:trace contextRef="#ctx0" brushRef="#br0" timeOffset="-1983.9002">24070 8480 1382 0,'0'0'123'0,"0"0"-99"0,0 0-24 0,0 0 0 15,0 0 68-15,0 0 9 0,0 0 2 0,0 0 0 31,0 0-249-31,0 0-50 0,0 0-9 0,21 0-3 0</inkml:trace>
        </inkml:traceGroup>
        <inkml:traceGroup>
          <inkml:annotationXML>
            <emma:emma xmlns:emma="http://www.w3.org/2003/04/emma" version="1.0">
              <emma:interpretation id="{BE86142E-BFC0-443B-BC81-9BE538AA3A26}" emma:medium="tactile" emma:mode="ink">
                <msink:context xmlns:msink="http://schemas.microsoft.com/ink/2010/main" type="inkWord" rotatedBoundingBox="23272,8399 23254,8382 23262,8373 23280,83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333.3729">23273 8399 1638 0,'0'0'72'0,"0"0"16"16,-4-7-71-16,1-2-17 0,-1 0 0 0,4 9 0 15,0 0-89-15,0 0-22 0,0 0-4 0,0 0-1 0</inkml:trace>
        </inkml:traceGroup>
        <inkml:traceGroup>
          <inkml:annotationXML>
            <emma:emma xmlns:emma="http://www.w3.org/2003/04/emma" version="1.0">
              <emma:interpretation id="{5764C6D0-F822-485F-BB36-8F6FEEC4E899}" emma:medium="tactile" emma:mode="ink">
                <msink:context xmlns:msink="http://schemas.microsoft.com/ink/2010/main" type="inkWord" rotatedBoundingBox="22935,8181 22811,8074 22954,7908 23078,8015"/>
              </emma:interpretation>
              <emma:one-of disjunction-type="recognition" id="oneOf3"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D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@</emma:literal>
                </emma:interpretation>
                <emma:interpretation id="interp7" emma:lang="" emma:confidence="0">
                  <emma:literal>*</emma:literal>
                </emma:interpretation>
              </emma:one-of>
            </emma:emma>
          </inkml:annotationXML>
          <inkml:trace contextRef="#ctx0" brushRef="#br1" timeOffset="3.18888E10">22967 8048 907 0,'0'0'40'0,"0"0"8"0,0 0-38 0,-9-4-10 0,9 4 0 0,0 0 0 16,0 0 22-16,0 0 2 0,-17-12 1 0,17 12 0 16,0 0 5-16,0 0 1 0,-13-11 0 0,13 11 0 15,0 0-6-15,0 0-1 0,0 0 0 0,0 0 0 0,0-12-24 16,4 0 8-16,-4 1-8 0,4-1 0 0,1 12 16 0,4-4-3 15,-1 0 0-15,1 0 0 0,0 4-5 0,0 0-8 16,-1 0 11-16,1 0-11 0,0 4 0 0,0 4 0 16,-5 0 0-16,5 0 0 0,0-1 0 0,-5 1 0 15,-4 0 0-15,4 4 0 0,1-5 10 0,-5-7-10 16,0 0 8-16,-5 8-8 0,5-8 11 0,-4 12-3 16,0-4-8-16,-5 0 12 0,0-5-3 0,0 5-1 15,-4-4 0-15,-4 0 0 0,3 0-8 0,1 0 0 16,5 0 0-16,-6-4 8 0,6 0-8 0,-6-4 0 15,6 0 0-15,-1-4 8 0,0 0-8 0,5 1 0 16,-5-5 0-16,13 0 8 0,1 0-8 0,-1 1 0 0,0-5 0 0,-4 4-11 16,9 1 11-16,0-1-8 0,-5 0 8 0,5 8-8 0,-4 1 8 0,3-1 0 15,6-4 0-15,-10 4 0 16,-4 4 0-16,9-4 0 0,-1 4 0 0,-8 0-8 16,0 0 8-16,9 0 0 0,-9 0 0 0,9 8 0 15,0 0 0-15,0 3 0 0,-9-11 0 0,4 8 0 16,-4 4 14-16,0 0-2 0,0-1 0 0,0 1 0 15,-4 0 12-15,-1-5 3 0,1 9 0 0,-1-8 0 16,-8 0 4-16,4 3 1 0,-4 1 0 0,0-4 0 16,0 0-5-16,4-1-1 0,-4-3 0 0,4 0 0 15,0 4-10-15,1-4-3 0,-1-4 0 0,9 0 0 16,0 0-5-16,-4-8-8 0,-1 4 11 0,5 4-11 0,0 0 0 0,0-11 0 0,9 3 0 0,0-4 0 31,4-4-39-31,4 5-8 0,5-5-1 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28:21.8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A8DE66-34C8-4A55-9C33-A73A4A3D46A1}" emma:medium="tactile" emma:mode="ink">
          <msink:context xmlns:msink="http://schemas.microsoft.com/ink/2010/main" type="writingRegion" rotatedBoundingBox="-220,883 31684,-1491 33093,17424 1188,19799"/>
        </emma:interpretation>
      </emma:emma>
    </inkml:annotationXML>
    <inkml:traceGroup>
      <inkml:annotationXML>
        <emma:emma xmlns:emma="http://www.w3.org/2003/04/emma" version="1.0">
          <emma:interpretation id="{ED182216-B7C8-46F3-A30B-3C03D04E3E81}" emma:medium="tactile" emma:mode="ink">
            <msink:context xmlns:msink="http://schemas.microsoft.com/ink/2010/main" type="paragraph" rotatedBoundingBox="2341,517 31608,-644 31800,4198 2533,53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828A77-C583-4EDC-A4DA-299A9FD7641B}" emma:medium="tactile" emma:mode="ink">
              <msink:context xmlns:msink="http://schemas.microsoft.com/ink/2010/main" type="line" rotatedBoundingBox="2350,425 31637,-202 31669,1304 2383,1932"/>
            </emma:interpretation>
          </emma:emma>
        </inkml:annotationXML>
        <inkml:traceGroup>
          <inkml:annotationXML>
            <emma:emma xmlns:emma="http://www.w3.org/2003/04/emma" version="1.0">
              <emma:interpretation id="{533A7AE1-E64F-422B-A5EB-1E1DC86013F4}" emma:medium="tactile" emma:mode="ink">
                <msink:context xmlns:msink="http://schemas.microsoft.com/ink/2010/main" type="inkWord" rotatedBoundingBox="2350,425 8028,304 8058,1692 2380,1814"/>
              </emma:interpretation>
              <emma:one-of disjunction-type="recognition" id="oneOf0">
                <emma:interpretation id="interp0" emma:lang="" emma:confidence="0.5">
                  <emma:literal>Conversely,</emma:literal>
                </emma:interpretation>
                <emma:interpretation id="interp1" emma:lang="" emma:confidence="0">
                  <emma:literal>conversely,</emma:literal>
                </emma:interpretation>
                <emma:interpretation id="interp2" emma:lang="" emma:confidence="0">
                  <emma:literal>Conversely)</emma:literal>
                </emma:interpretation>
                <emma:interpretation id="interp3" emma:lang="" emma:confidence="0">
                  <emma:literal>conversely)</emma:literal>
                </emma:interpretation>
                <emma:interpretation id="interp4" emma:lang="" emma:confidence="0">
                  <emma:literal>Conversely</emma:literal>
                </emma:interpretation>
              </emma:one-of>
            </emma:emma>
          </inkml:annotationXML>
          <inkml:trace contextRef="#ctx0" brushRef="#br0">3087 801 288 0,'3'-13'12'0,"1"13"4"0,-4-9-16 0,-4 2 0 16,4-2 0-16,0 9 0 0,0-3 264 0,-3-3 51 15,3-4 9-15,0 4 3 0,-7-3-207 0,7 9-40 16,-4-4-9-16,-3-2-2 0,4-3-21 0,-1-4-5 16,1 7-1-16,-4 0 0 0,7-4-25 0,-8 7-5 15,5 3 0-15,-8 0-1 0,1 0 18 0,-1-6 4 16,4 6 1-16,-3 0 0 0,-8 6-34 0,4-6 0 16,-7 0 0-16,3 3 0 0,-7 7 0 0,4-4 0 15,-4 3 0-15,4 1 0 0,-3-1 0 0,-1-3 0 16,0 4 0-16,0-1 0 0,1 1 0 0,3-1 13 15,3 0-1-15,-7-2 0 0,4 2-12 0,-4-6-10 0,4 7 2 0,0-4 0 16,3 3 8-16,4 1 0 0,-7 5 8 0,7-11-8 16,-4 5 10-16,4 7-2 0,0-7-8 0,4 0 12 15,-4 7 1-15,3-3 0 0,0 2 0 0,8 4 0 16,-8 0 22-16,4 6 4 0,4 0 1 0,-1 13 0 16,4-4-23-16,0 4-4 0,4 3-1 0,-1-4 0 15,4-2 14-15,4 2 2 0,-1-2 1 0,-3-7 0 16,4 13-3-16,0-19-1 0,10 6 0 0,-11-3 0 15,8 0-6-15,3 0-2 0,-7-6 0 0,7-6 0 16,-6 9-6-16,6-10-2 0,-4 7 0 0,8-10 0 16,-4 7-9-16,4 0 12 0,-4-7-12 0,7-6 12 15,4 4-27-15,-4-4-5 0,4-3 0 0,-4 0-741 16,8 0-148-16</inkml:trace>
          <inkml:trace contextRef="#ctx0" brushRef="#br0" timeOffset="710.4019">3464 1315 1105 0,'0'-16'48'0,"0"7"12"0,-3 6-48 0,3-4-12 16,0-2 0-16,0 6 0 0,0-10 69 0,0 10 12 15,0-12 3-15,-7 5 0 0,7 1-16 0,0-1-4 0,-4 4 0 16,1-3 0-16,-1-1-9 0,1 1-3 0,3-1 0 0,-4 7 0 15,-3-3-28-15,0 3-7 0,0 3-1 0,3 0 0 16,-6-6 20-16,3 12 3 0,0-6 1 0,-4 3 0 16,-3-3-40-16,3 9 0 0,1 1 0 0,-4 6 0 15,3-4 8-15,1 4-8 0,-5 9 10 0,5 0-10 16,3-13 12-16,0 17-3 0,7-4-1 0,-7 0 0 16,3 0 12-16,4-3 1 0,0 6 1 0,0-6 0 15,4-3 6-15,3 6 0 0,-4-12 1 0,8 5 0 16,-8 1-17-16,4-3-4 0,0-7-8 0,4 1 12 15,0 5-2-15,-4-15-1 0,7 0 0 0,0 0 0 16,0 0 3-16,4-9 1 0,-1 3 0 0,4-4 0 0,-3 1-13 16,0-7 0-16,-1-3 8 0,1 1-8 0,-4-1 12 0,0-6-1 15,-3 3 0-15,-1-3 0 0,1-1-11 0,-7 1 0 16,-4-3 9-16,3 3-9 0,-3 3 20 0,-3-3 0 16,3 0 0-16,-4-3 0 0,-3 12-20 0,-4-3 0 15,4 0 0-15,-3 7 0 0,-1-4 0 0,1 7 0 16,-1 3 0-16,-3-4 0 0,3 7 0 0,-6 3 0 15,6 3 0-15,-7-3 0 16,11 10-28-16,-10-4-1 0,-1 6 0 0,4 10 0 16,-4 0-156-16,1 3-31 0</inkml:trace>
          <inkml:trace contextRef="#ctx0" brushRef="#br0" timeOffset="1194.6619">3803 1077 1875 0,'18'-19'41'16,"-15"6"9"-16,8-2 2 0,3 5 0 0,-4-5-41 0,5 5-11 0,2 7 0 0,-3-3 0 15,0 6 45-15,0 9 7 0,-3 1 2 0,3 5 0 16,-3 4-27-16,-4 9-6 0,0-3-1 0,-7 10 0 16,3-7 20-16,-6 10 3 0,-1-4 1 0,1-6 0 0,-4 7-20 0,3-1-3 15,-3-5-1-15,4 2 0 0,-1-9 10 0,-3-3 2 16,4 6 0-16,3-6 0 0,-8-4-18 0,5 1-3 16,3-16-1-16,-4 3 0 0,4-3-1 0,0 0 0 15,0 0 0-15,0 0 0 0,0 0 3 0,4-9 1 16,-1-1 0-16,5-5 0 0,-8-4-13 0,10-6 0 15,-6 6 0-15,6-3 0 0,1-9 0 0,-1-4 0 16,8 4 0-16,3-4 0 0,-7 1 0 0,7 6 0 16,4-7 0-16,-7 7 0 0,3 3 0 0,0 9 0 15,-10 4 8-15,6 5-8 0,1-2 0 0,0 9 0 16,-8 0-9-16,4 9 9 0,0 1 0 0,-3 5 0 16,0 4 0-16,-1 6 0 0,-3-9 0 0,0-4 10 15,0 7 0-15,-3 0 0 0,3-3 10 0,-4 3 3 16,1-1 0-16,3-2 0 0,-7 3-23 0,-7 0 0 15,7-4 0-15,-4 4 0 16,-3 6-76-16,0-6-17 0,-3 0-3 0,-1 0-1011 0</inkml:trace>
          <inkml:trace contextRef="#ctx0" brushRef="#br0" timeOffset="2256.9114">4586 1237 975 0,'0'0'43'0,"0"-10"9"0,0 1-41 0,0-1-11 0,4-5 0 0,-1-4 0 16,4 6 88-16,0-9 16 0,4 10 4 0,-4-7 0 16,4-3-52-16,-1 3-9 0,4 0-3 0,-3 7 0 15,3-4-3-15,-7 1-1 0,4 5 0 0,-1 1 0 16,-3 9-5-16,0 0-2 0,4 9 0 0,-4 1 0 15,0 5-21-15,3 1-4 0,-6 3 0 0,3 3-8 16,0 9 15-16,-7-3-4 0,4 0-1 0,-4 1 0 16,0 5 0-16,0-6 0 0,0 7 0 0,0-7 0 15,0-3 2-15,0 3 1 0,3-3 0 0,-3 4 0 16,4-14-13-16,-4 4 0 0,3 0-12 0,1-10 12 0,3 4 20 16,-7-10 10-16,3 7 2 0,-3-10 1 0,0 0 1 0,0 0 0 15,0 0 0-15,7-4 0 0,-3-2 2 0,3 3 0 16,0-13 0-16,0 7 0 0,0-7-8 0,0-3-2 15,7-6 0-15,-3 3 0 0,10-3 3 0,-10-9 1 16,10-1 0-16,-4 4 0 0,5-10-18 0,-1 7-3 16,0 2-1-16,4-2 0 0,-1-1-8 0,-2 10 0 15,-1-3 0-15,-4 9 0 0,1 4 0 0,-7-4-11 16,3 3 3-16,-7 7 0 16,0 5-106-16,-7 4-21 0,0 0-4 0</inkml:trace>
          <inkml:trace contextRef="#ctx0" brushRef="#br0" timeOffset="2647.4465">5390 1353 921 0,'0'0'40'0,"0"0"10"0,0 0-40 0,15-10-10 0,-8 1 0 0,3-1 0 16,1 4 103-16,-1-3 18 0,1-4 4 0,3-3 1 16,0 4-36-16,4-10-7 0,-1 0-2 0,1 0 0 15,-7 0-31-15,3-3-6 0,0 6-2 0,-4-6 0 16,1 0-30-16,0 6-12 0,-4-9 11 0,0 9-11 16,0 4 16-16,-4-14-2 0,1 10-1 0,-1-6 0 0,-3 10 6 0,-3-4 1 15,-1 9 0-15,4-8 0 0,0 8-1 0,-3 4 0 16,-4-3 0-16,3 9 0 0,4 0-8 0,-7 0-2 15,-3 9 0-15,-1-3 0 0,0 13-1 0,-3 0 0 16,0 6 0-16,0 9 0 0,3-5 0 0,-3 5 0 16,4 4 0-16,3-4 0 0,-4 4 13 0,8-4 3 15,-4-5 0-15,3-4 0 0,1 0 2 0,-5 0 1 16,8-6 0-16,0-7 0 0,0 7-15 0,8-3-4 16,-8-7 0-16,0 7 0 0,3-7-20 0,1 7-4 15,-4-13 0-15,3 6-1001 0</inkml:trace>
          <inkml:trace contextRef="#ctx0" brushRef="#br0" timeOffset="2959.8745">5828 932 1717 0,'3'-3'37'0,"8"-3"8"0,-4 0 2 0,0 3 2 0,4 3-39 0,-4 3-10 0,0-3 0 0,3 6 0 16,-6 3 71-16,3 1 12 0,-3 9 2 0,-1 6 1 15,-3 0-47-15,7 3-10 0,-7 0-1 0,0-3-1 16,-3 10 8-16,3-7 1 0,0-3 1 0,-4-3 0 16,4 3-5-16,0 0-2 0,-3-9 0 0,3-4 0 15,0-2 2-15,0-1 1 0,0 1 0 0,-4-1 0 16,4-9-5-16,0 0-2 0,0 0 0 0,0 0 0 16,0 0 10-16,0 0 3 0,0 0 0 0,0-9 0 15,0-4-15-15,4-3-4 0,-1-9 0 0,4 7 0 0,-3-17-20 0,6 7 8 16,1-7-8-16,3-2 0 0,7 2 0 0,-7 4 0 15,4 0 0-15,-1-4 0 0,-2 16-12 0,-1-3-1 16,0 0 0-16,0 19 0 16,-4-13-77-16,1 16-15 0,0 0-3 0,-4 0-640 15,-7 0-127-15</inkml:trace>
          <inkml:trace contextRef="#ctx0" brushRef="#br0" timeOffset="3272.2988">6562 754 1364 0,'-7'-10'60'0,"7"10"13"0,0-6-58 0,0 3-15 0,-4-3 0 0,1 2 0 16,-1 4 112-16,-3-6 19 0,7 6 4 0,-7 6 1 15,-4-2-71-15,4 2-13 0,-3 3-4 0,3 1 0 16,-4-1-28-16,0 10-7 0,1 0-1 0,3-4 0 15,0 10 5-15,-4-6 1 0,4 0 0 0,4 6 0 16,-1 3 12-16,4-3 2 0,0 1 1 0,0-4 0 16,0 3 2-16,4-7 0 0,-1 11 0 0,1-7 0 15,-4 0 2-15,0-7 1 0,3 1 0 0,-3-4 0 16,0 4-22-16,-3-3-5 0,3-4-1 0,-4 4 0 16,1-4 0-16,-4 4 0 0,-4-4 0 0,0 0 0 15,1 7-10-15,-1-7-17 0,-3 7 4 0,0-6-747 16,-4-1-150-16</inkml:trace>
          <inkml:trace contextRef="#ctx0" brushRef="#br0" timeOffset="3626.2559">6759 1086 1494 0,'0'0'66'0,"11"6"14"0,-1-6-64 0,1 0-16 16,0 0 0-16,-1 0 0 0,-3-6 69 0,4 3 11 16,-4-3 3-16,3-4 0 0,1-9-15 0,0 7-2 15,-4-4-1-15,3-9 0 0,-3 6-29 0,0 4-7 16,0-4-1-16,0 0 0 0,-3 0-10 0,3 3-2 0,-7-2-1 0,4 2 0 16,-4 3 1-16,0-2 1 0,0-4 0 0,-4 13 0 15,4-4 3-15,0 7 1 0,0 3 0 0,0 0 0 16,0 0-4-16,-7 3-1 0,-4 7 0 0,4-4 0 15,-3 13-1-15,-1-4-1 0,1 11 0 0,-1-5 0 16,4 8 12-16,-4 5 2 0,4-2 1 0,4-1 0 16,-1 0-13-16,1 1-4 0,3-7 0 0,3 0 0 15,1 0-4-15,-1-6 0 16,1 0-8-16,3-7 12 0,0 4-12 0,-4-7-8 16,8 1 8-16,-4-1-13 15,4-3-185-15,-1-3-37 0</inkml:trace>
          <inkml:trace contextRef="#ctx0" brushRef="#br0" timeOffset="3876.2307">7377 318 2055 0,'0'0'45'0,"0"0"10"0,0 0 1 0,0 0 2 16,0 0-46-16,0 0-12 0,0 0 0 0,3 9 0 15,-3 7 53-15,0 3 9 0,0 6 2 0,0 12 0 0,0-2 0 0,-3 9 0 16,-1-7 0-16,1 17 0 0,-1-10-7 0,0 3-1 16,1 6 0-16,-4-3 0 0,0 3-38 0,0-6-8 15,3 16-2-15,-3-9 0 0,0-1-8 0,0 0 0 16,0-3 9-16,0-9-9 16,3 3-81-16,-6-10-21 0,3-5-4 0,0 5-1 0</inkml:trace>
          <inkml:trace contextRef="#ctx0" brushRef="#br0" timeOffset="4329.2153">7666 772 806 0,'0'0'72'0,"0"0"-58"0,0 0-14 0,-4 16 0 16,-3-6 122-16,4-1 22 0,-4 10 4 0,3 0 0 15,1-4-39-15,-1 13-8 0,4-12-1 0,0-3-1 16,0 9-16-16,0-4-3 0,0 1-1 0,4-9 0 16,3 9-37-16,-4-13-7 0,4 3-2 0,0-9 0 15,-7 0-5-15,11 0 0 0,0 0-1 0,-1 0 0 16,4-9 1-16,4 3 0 0,-1-7 0 0,1-3 0 16,0 7-15-16,-1-1-2 0,5-8-1 0,-5 8 0 15,1-2 0-15,-1 9 0 0,1-7 0 0,-4 10 0 0,4 0 18 0,-4 3 3 0,0 4 1 0,0 2 0 16,0 0-16-16,-3 16-4 0,-1-6 0 0,1 10 0 15,0 2 32-15,-1 0 7 0,-3 4 1 0,-3-1 0 0,-1 1-27 0,1-4-5 16,-4 4 0-16,3-4-1 0,-3 0-5 0,-3-6-1 31,-1 10 0-31,-3-7 0 0,0 0 15 0,-7 4 4 0,0-4 0 0,-4 0 0 0,-3 0-20 0,-3-3-3 16,-1-6-1-16,-3 6 0 0,-1-9-8 0,1-3 0 31,0 5 9-31,0-8-9 0,3-1 0 0,4 4 0 0,0-4 0 0,0-6 8 0,-1 7-17 0,8-10-3 16,4-10-1-16,-4 7 0 15,3-6-82-15,7-7-16 0,4-9-3 0,0 3-1 16,7-9-138-16,4-4-28 0,14-40-6 0,7 15-1 0</inkml:trace>
        </inkml:traceGroup>
        <inkml:traceGroup>
          <inkml:annotationXML>
            <emma:emma xmlns:emma="http://www.w3.org/2003/04/emma" version="1.0">
              <emma:interpretation id="{B6F69EAC-45D8-43FD-B2D8-6233C9766292}" emma:medium="tactile" emma:mode="ink">
                <msink:context xmlns:msink="http://schemas.microsoft.com/ink/2010/main" type="inkWord" rotatedBoundingBox="8647,1089 8916,1083 8931,1792 8663,1798"/>
              </emma:interpretation>
            </emma:emma>
          </inkml:annotationXML>
          <inkml:trace contextRef="#ctx0" brushRef="#br0" timeOffset="4782.2335">8819 1086 1670 0,'11'0'148'0,"3"6"-118"16,-3 4-30-16,3 9 0 0,-4-4 162 0,5 13 26 16,-8 1 6-16,0 5 1 0,0 7-73 0,0-10-14 15,-7 13-4-15,0-3 0 0,-4 0-64 0,-6 3-12 16,-4-4-4-16,-4 1 0 0,-7 9 5 0,-3-6 1 16,-4 0 0-16,-7 0 0 15,-3-13-206-15,-4 4-42 0</inkml:trace>
        </inkml:traceGroup>
        <inkml:traceGroup>
          <inkml:annotationXML>
            <emma:emma xmlns:emma="http://www.w3.org/2003/04/emma" version="1.0">
              <emma:interpretation id="{C54B1743-42F7-4A69-B795-0F283066B41E}" emma:medium="tactile" emma:mode="ink">
                <msink:context xmlns:msink="http://schemas.microsoft.com/ink/2010/main" type="inkWord" rotatedBoundingBox="10262,549 13927,470 13945,1311 10280,1389"/>
              </emma:interpretation>
              <emma:one-of disjunction-type="recognition" id="oneOf1">
                <emma:interpretation id="interp5" emma:lang="" emma:confidence="1">
                  <emma:literal>suppose</emma:literal>
                </emma:interpretation>
                <emma:interpretation id="interp6" emma:lang="" emma:confidence="0">
                  <emma:literal>Suppose</emma:literal>
                </emma:interpretation>
                <emma:interpretation id="interp7" emma:lang="" emma:confidence="0">
                  <emma:literal>support</emma:literal>
                </emma:interpretation>
                <emma:interpretation id="interp8" emma:lang="" emma:confidence="0">
                  <emma:literal>Support</emma:literal>
                </emma:interpretation>
                <emma:interpretation id="interp9" emma:lang="" emma:confidence="0">
                  <emma:literal>supple</emma:literal>
                </emma:interpretation>
              </emma:one-of>
            </emma:emma>
          </inkml:annotationXML>
          <inkml:trace contextRef="#ctx0" brushRef="#br0" timeOffset="7176.9714">10717 675 1335 0,'0'0'29'0,"0"0"7"0,0-3 0 0,4-6 2 0,-1 2-30 0,1-5-8 16,0 2 0-16,-1-2 0 0,-3-1 72 0,4 7 12 16,-4-3 4-16,0-4 0 0,0 1-42 0,0 2-8 15,0 7-2-15,0 3 0 0,-7-6-22 0,-1 3-5 16,5-4-1-16,-8 7 0 0,1 0-8 0,-4 0 12 15,-4 7-12-15,0-4 12 0,1 3-12 0,-4-3 0 16,-1 7 0-16,1-4 0 0,0 3 0 0,0 1 8 16,-4 5-8-16,1-2 8 0,2-1-8 0,-2 1 10 0,2 12-10 0,1-12 10 15,0 2-10-15,0 4 0 0,3-9 0 0,4 5 8 16,0 1-8-16,4-4 0 0,-1-2 0 16,7-1 0-16,-3 1 0 0,7-4 0 0,0 3 0 15,4 1 0-15,-1-1 0 0,1-3 0 0,7 4 0 0,-1-1 0 16,1 1 0-16,10 8 0 0,-4-2-9 0,5-6 9 15,-1 5 0-15,-4-2 0 0,1 6-8 0,-4-4 8 16,4 14 0-16,-4-14 0 0,0 4 0 0,-3 0 0 16,-1 0 0-16,-3-4 0 0,4 4 8 0,-8-3-8 15,1-4 24-15,-4 4 0 0,3-7-1 0,-3 1 0 16,-3 6 17-16,-4-4 4 0,-4-6 1 0,4 4 0 16,0-1-29-16,0 1-7 0,-7-4-1 0,3 3 0 15,4-6 20-15,-3 10 3 0,-4-13 1 0,0 3 0 16,-1-3-56-16,1 0-12 0,4 0-1 0,-4-3-1 15,-4 3-115-15,0-6-23 0,8-4-5 0</inkml:trace>
          <inkml:trace contextRef="#ctx0" brushRef="#br0" timeOffset="7629.9946">11098 788 748 0,'0'0'33'0,"-3"-6"7"0,-1-4-32 0,1 10-8 0,3 0 0 0,-4 0 0 15,1-9 148-15,3 9 28 0,0 0 6 0,-7 9 1 16,-4-2-111-16,4 2-23 0,4 4-4 0,-5-1-1 16,1 1-17-16,0 6-4 0,0 6-1 0,0-7 0 15,4 11 16-15,-1-4 3 0,-3 3 1 0,4-3 0 16,6 0-18-16,1 3-4 0,-8-2-1 0,8-14 0 16,3 10 1-16,-4-9 0 0,1 2 0 0,3-12 0 15,10 13 10-15,-6-16 2 0,-11 0 1 0,0 0 0 16,18 0-7-16,-4-3-2 0,-4-10 0 0,1 4 0 0,0 0 12 15,-1-10 1-15,8 3 1 0,-8-3 0 0,-3-9-23 16,4 9-5-16,3-9-1 0,0 3 0 0,-7 0 0 0,0 0 0 16,7 3 0-16,1-3 0 0,-1 0-1 0,-4 6-8 15,1-6 12-15,-1 12-4 0,8-12-19 0,-7 13-4 16,-8-10-1-16,8 12 0 16,-1 1-47-16,1-4-9 0,-8 7-3 0,1 0-877 15</inkml:trace>
          <inkml:trace contextRef="#ctx0" brushRef="#br0" timeOffset="8161.126">11638 700 1177 0,'0'0'25'0,"0"0"6"0,7-3 1 0,-7 3 2 0,0 0-34 0,0 0 0 0,7 3 0 0,-7-3 0 16,7 10 108-16,-3-1 14 0,-1-3 3 0,-3 7 1 16,-7 3-42-16,7 2-8 0,-3 1-1 0,-1 6-1 15,-6 4-24-15,-1 5-5 0,4-6-1 0,3 7 0 16,-3-1 8-16,0-5 2 0,-3 5 0 0,3 4 0 16,7-7-29-16,-4-3-5 0,-10 0-2 0,7 1 0 15,4-4-2-15,-1 0-1 0,-7-6 0 0,1-1 0 16,-1-8 12-16,8 6 2 0,3-7 1 0,-7 0 0 15,-4 1-12-15,1-10-2 0,10 0-1 0,7 9 0 0,0-9-7 16,-7 0 0-16,0 0-8 0,0 0 12 0,0-9 3 0,-4-1 0 16,1 4 0-16,3-13 0 0,10 10-5 0,1-13-1 15,-15 0 0-15,11-6 0 0,4 0-9 0,-1-10 0 16,1-3 0-16,0 4 0 0,3-1 0 0,3-3-14 16,4 3 2-16,-3-2 0 0,0 11 3 0,3-8 1 15,0 2 0-15,0 7 0 0,-3 3 0 0,0 0 0 16,3 12 0-16,-7-2 0 0,3-4-4 0,-2 10 0 15,-1-1 0-15,0 4 0 0,0 3 12 0,-4-4 0 16,1 14 0-16,-4-4 0 0,-3 3 0 0,-1-3-18 16,1 13 3-16,-8 3 1 0,1-4 14 0,-4-2 10 15,-4 9-2-15,4 0 0 0,-7-3-8 0,-4 6-11 16,1 3 3-16,-1-3 0 0,-3 0 8 0,0-6 11 16,-1 15-3-16,1-5 0 0,0-4-8 0,-4 0 0 0,1-3 0 15,6-3 0 1,4 6-140-16,0-6-24 0,-7-4-5 0,3-5-763 0</inkml:trace>
          <inkml:trace contextRef="#ctx0" brushRef="#br0" timeOffset="8614.132">12026 729 1796 0,'7'0'40'0,"4"-4"8"0,-1 4 1 0,5 4 1 15,-5-4-40-15,-3 6-10 0,4 3 0 0,-4 1 0 16,0 8 53-16,-4-2 9 0,1-3 2 0,-4 9 0 0,0 6-24 0,-4 0-5 16,1-3-1-16,-4 13 0 0,-4-4 2 0,4 1 1 15,-3-1 0-15,-1-2 0 0,4 12-9 0,0-13-3 16,0-3 0-16,0 0 0 0,0 1 8 0,-4-11 2 16,8 7 0-16,-4-9 0 0,3-3-11 0,1 2-3 15,-1-5 0-15,0-1 0 0,1 1-9 0,3-10-1 16,0 0-1-16,0 0 0 0,0 0-10 0,0 0 0 15,0 0 0-15,0 0 0 0,-7-10 19 0,3 1 8 16,4-7 1-16,-3-3 1 0,3 0-29 0,0-9 0 16,3-6 0-16,1-4 0 0,-1-6 0 0,4-6 8 15,4 3-8-15,3 3 0 16,0 0-20-16,4-3-11 0,3 3-1 0,0 0-1 0,7 7 21 0,1-4 12 16,-1 13-12-16,0-7 12 0,0 16-10 0,-6 1 10 15,-1 2-8-15,0 3 8 0,-7 7 0 0,0 6 0 16,0 0 0-16,-3 6 0 0,-4-2-12 0,0 5 4 0,-4 7 0 15,1 2 0-15,-4-2 8 0,0-3 0 0,-4 12 0 0,-6 3 0 16,3-3 0-16,-7 0 0 0,-4 3 0 0,-3 1 0 16,0-4 0-16,-8 9 0 0,1-15 0 0,-4 9 0 15,4-3-37 1,-7-6-6-16,3 6-1 0,4 0 0 0,3-3-134 0,11-12-27 16,0-1-6-16</inkml:trace>
          <inkml:trace contextRef="#ctx0" brushRef="#br0" timeOffset="8973.422">12647 675 1652 0,'4'0'36'0,"-1"-3"8"0,-3 3 2 0,0 0 0 0,0 0-37 0,4 3-9 15,3 7 0-15,-7-4 0 0,0 3 85 0,0 1 15 16,-4 5 4-16,1 4 0 0,-4 0-61 0,-4 6-12 15,0-6-3-15,1 15 0 0,-4-8-7 0,0 2-1 16,3-6-1-16,0 12 0 0,8-15-5 0,-4 6-1 16,3 0 0-16,1-6 0 0,-1 0-4 0,4 0-1 15,4-10 0-15,-1 7 0 0,1-10 7 0,3-3 1 16,0 7 0-16,0-10 0 0,4-10 22 0,3 10 5 16,0-12 1-16,0-1 0 0,4 1-26 0,-1-4-5 15,4-3-1-15,-3 0 0 0,3-9 7 0,-7 3 1 16,4 0 0-16,-4-3 0 0,0 2-20 0,0-2 0 0,-3 9 0 0,-4-15 0 15,4 9 28-15,-8-3 1 0,4 9 1 0,-3 3 0 16,-8-3-22-16,1 10-8 0,-1 3 0 0,1-4 0 31,-8 10-20-31,-7 0-9 0,4 7-3 0,-7 2 0 16,0 0-76-16,-7 10-16 0,-1-3-4 0,1 0-900 0</inkml:trace>
          <inkml:trace contextRef="#ctx0" brushRef="#br0" timeOffset="9348.3357">13264 584 1450 0,'0'0'64'0,"8"-9"14"0,-5 3-62 0,1-4-16 15,-4 10 0-15,3-3 0 0,-3-3 79 0,0 6 13 16,0-10 2-16,0 10 1 0,0 0-26 0,0 0-5 16,0 0 0-16,-3 0-1 0,-4 0-39 0,-1 0-8 15,-2 0-2-15,3 7 0 0,-4 2 2 0,1-6 0 16,3 7 0-16,-4 2 0 0,-3 1-1 0,3 6 0 16,8-4 0-16,-1 4 0 0,1 0 5 0,-1 0 0 15,4 6 1-15,-3-10 0 0,6 4 3 0,-3 0 1 0,0 0 0 0,4 0 0 16,-1-4 21-16,1 10 4 15,-4-12 1-15,0 9 0 0,0 0-25 0,0-3-5 0,-4-4-1 0,1 4 0 16,-1-3 10-16,-3 0 2 0,0-4 0 0,-3 7 0 16,-5 3-21-16,1-10-11 0,-3 7 12 0,-5-3-12 31,5-7-136-31,-4 10-35 0,-8-9-6 0</inkml:trace>
          <inkml:trace contextRef="#ctx0" brushRef="#br0" timeOffset="9801.3832">13458 816 1904 0,'15'10'84'0,"-8"-1"18"0,0-9-82 0,0 6-20 16,3-2 0-16,4 2 0 0,1-3 56 0,-1-3 6 15,3 6 2-15,-3-6 0 0,4 0-7 0,0-6-1 16,3 3 0-16,4-3 0 0,-1 2-11 0,1-11-2 16,0 2-1-16,-1-2 0 0,1 5-24 0,0-6-5 15,-4-5-1-15,4 5 0 0,-11 0 7 0,3-3 1 16,-3 1 0-16,-3 2 0 0,0-3 9 0,-4 0 3 16,-4 4 0-16,-3 5 0 0,0-9-20 0,0 4-3 15,-3 2-1-15,-1 4 0 0,-6-7-8 0,-1 13 0 16,0-3 0-16,-3 6 0 0,-3 0 0 0,-1 9-11 15,-3 0 3-15,0 7 0 0,-8-3 8 0,8 2 0 0,-3 10 0 16,-1-6 0-16,4 9 0 0,0-9-10 0,3 6 10 16,0 0-10-16,8-6 10 0,-4 9 12 0,3-2-2 0,4-1-1 15,3-7 3-15,4 1 1 0,0 9 0 0,4-9 0 16,-4 6-5-16,7-6 0 0,-3 0-8 0,3-3 12 16,-4 3-4-16,4-4-8 0,0 1 11 0,0-4-11 15,-3-2 0-15,3 6 0 0,-4-13-12 0,4 6 3 16,-3-3-108-16,0 1-22 0,-1 2-4 0,4-6-956 15</inkml:trace>
        </inkml:traceGroup>
        <inkml:traceGroup>
          <inkml:annotationXML>
            <emma:emma xmlns:emma="http://www.w3.org/2003/04/emma" version="1.0">
              <emma:interpretation id="{84FA1772-1051-42A8-B16D-66F72F33B15E}" emma:medium="tactile" emma:mode="ink">
                <msink:context xmlns:msink="http://schemas.microsoft.com/ink/2010/main" type="inkWord" rotatedBoundingBox="15421,326 16161,310 16180,1209 15441,1224"/>
              </emma:interpretation>
              <emma:one-of disjunction-type="recognition" id="oneOf2">
                <emma:interpretation id="interp10" emma:lang="" emma:confidence="1">
                  <emma:literal>G</emma:literal>
                </emma:interpretation>
                <emma:interpretation id="interp11" emma:lang="" emma:confidence="0">
                  <emma:literal>E</emma:literal>
                </emma:interpretation>
                <emma:interpretation id="interp12" emma:lang="" emma:confidence="0">
                  <emma:literal>6</emma:literal>
                </emma:interpretation>
                <emma:interpretation id="interp13" emma:lang="" emma:confidence="0">
                  <emma:literal>g</emma:literal>
                </emma:interpretation>
                <emma:interpretation id="interp14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38952.8682">16009 440 716 0,'0'0'32'0,"0"0"6"0,0 0-30 0,7 0-8 15,0-6 0-15,0 3 0 0,0-4 88 0,-3 7 16 16,3-9 3-16,-4 9 1 0,-3 0-20 0,0-9-3 16,4 5-1-16,-4 4 0 0,0 0-17 0,0 0-4 15,0 0-1-15,0 0 0 0,-4-6-13 0,4 6-2 16,0 0-1-16,0 0 0 0,0 0-18 0,-3-6-3 16,-4 3-1-16,3-7 0 0,-3 4 13 0,4 6 3 15,-4-9 0-15,0 9 0 0,0-10-26 0,-1 10-5 16,1-9-1-16,0 9 0 0,-3-6-8 0,3 6 8 15,-4-4-8-15,1-2 8 0,-5 6 0 0,5 0 0 16,-4-3 0-16,-4 3 0 0,4 0-8 0,0 0 0 16,0-6 0-16,-4 6 0 0,1 6 0 0,-5-6 0 15,-2 0 0-15,2 3 0 0,1-3 0 0,-7 10 0 16,3-4 0-16,1 3 0 0,-1 1 0 0,7 5 0 0,-3-5-9 16,4 5 9-16,-1 7 0 0,4-6 0 0,0 3 0 0,0 0 0 15,3 6 8-15,0 0-8 0,4 3 11 0,-3-3-11 16,3 3 18-16,0 1-3 0,3 5-1 0,1-9 0 15,-1 3 9-15,1 1 1 0,-1 5 1 0,4-6 0 16,0 1-11-16,4-4-2 0,-4 9-1 0,7-6 0 16,0 1 2-16,0 2 1 0,0-3 0 0,3 0 0 15,4-2-5-15,1-1-1 0,-1-3 0 0,3-7 0 16,1 4 11-16,0 0 1 0,3-10 1 0,-4 1 0 0,5-1-6 0,-1-3-2 0,3 4 0 0,-2-10 0 16,-1 0-4-16,0 0-1 0,0 0 0 0,0-10 0 15,0 4-8-15,4-3 12 0,-4 6-12 0,-3-13 12 16,0 6-4-16,-1-2-8 0,-3-1 12 0,-3 1-4 15,0-4-8-15,-1 4 0 0,-3-1 0 0,0 4 0 16,-3-1 0-16,-1-9 0 0,-3 10 0 0,4 0 0 16,-4-1 12-16,0 1-4 0,-4 3 0 0,4-7 0 15,-3 4-8-15,-4 2 0 0,3-2 0 0,-3 3 0 16,4 2 0-16,-8-2 0 0,4-3 0 0,-4-1 0 0,4 7 0 16,-3-3 0-16,6 6 0 0,-6-6 0 0,-5 6 0 15,5-3 0-15,3-4 0 0,-4 7 0 0,4 0 0 0,-3 0 0 16,3 7 0-16,0-7 0 0,-4 0 0 0,7 0 0 15,-3 3 0-15,7-3 0 0,-7 0-8 0,7 0 8 16,0 0 0-16,0 0 0 0,0 0 0 0,0 0-11 16,0 0 11-16,0 0-8 0,0 0 8 0,0 0 0 15,7 0 0-15,4 0 0 0,0 6 0 0,-1-6 9 16,4 0-1-16,0 0-8 0,4 0 8 0,0-6-8 16,3 3 0-16,0-4 0 0,0 4 29 0,4 3 3 15,-4-6 0-15,0 3 0 0,0 3-32 0,-3-7 0 16,0 7 0-16,-1 0 0 15,1 0-18-15,-4 0-10 0,0 0-1 0,0 0-1 16,0 0-155-16,-3 7-31 0</inkml:trace>
        </inkml:traceGroup>
        <inkml:traceGroup>
          <inkml:annotationXML>
            <emma:emma xmlns:emma="http://www.w3.org/2003/04/emma" version="1.0">
              <emma:interpretation id="{0D8ECE47-9804-48CD-9B4C-63CCD0AD4028}" emma:medium="tactile" emma:mode="ink">
                <msink:context xmlns:msink="http://schemas.microsoft.com/ink/2010/main" type="inkWord" rotatedBoundingBox="18251,86 20410,39 20432,1064 18273,1111"/>
              </emma:interpretation>
              <emma:one-of disjunction-type="recognition" id="oneOf3">
                <emma:interpretation id="interp15" emma:lang="" emma:confidence="1">
                  <emma:literal>has</emma:literal>
                </emma:interpretation>
                <emma:interpretation id="interp16" emma:lang="" emma:confidence="0">
                  <emma:literal>hors</emma:literal>
                </emma:interpretation>
                <emma:interpretation id="interp17" emma:lang="" emma:confidence="0">
                  <emma:literal>hop</emma:literal>
                </emma:interpretation>
                <emma:interpretation id="interp18" emma:lang="" emma:confidence="0">
                  <emma:literal>hons</emma:literal>
                </emma:interpretation>
                <emma:interpretation id="interp19" emma:lang="" emma:confidence="0">
                  <emma:literal>hos</emma:literal>
                </emma:interpretation>
              </emma:one-of>
            </emma:emma>
          </inkml:annotationXML>
          <inkml:trace contextRef="#ctx0" brushRef="#br0" timeOffset="40030.7351">18750 199 903 0,'-7'-16'40'0,"7"13"8"15,-3-7-38-15,3-2-10 0,0 9 0 0,0-7 0 0,-4 4 98 0,4-3 18 16,-4-10 3-16,4 13 1 0,-3-4-36 0,3 1-6 15,0-1-2-15,0 10 0 0,0 0-20 0,0 0-4 16,0 0 0-16,0 0-1 0,0 0-18 0,0 0-3 16,-7 10-1-16,3-1 0 0,1 16 6 0,-4 0 1 15,0-6 0-15,0 19 0 0,-4-4-16 0,-3 4-4 16,-4 12 0-16,1-3 0 0,-1 6 26 0,-3 1 5 0,-4-1 1 16,-3 10 0-16,3-19-20 0,1 3-3 0,-5-3-1 0,5-1 0 15,-1-2 4-15,4 0 1 0,0 0 0 0,3-4 0 16,0 1-17-16,8-13-3 0,-4 0-1 0,7-6 0 15,0 0-8-15,0 0 12 0,-1-10-12 0,1 4 12 16,7-10-2-16,-3 6 0 0,3-9 0 0,0 0 0 16,0 0 4-16,3-12 1 0,4-4 0 0,-3 0 0 15,7-12-7-15,-4 9 0 0,3-15-8 0,4 5 12 16,0-5-12-16,4-1 9 0,0 1-9 0,6 6 8 16,1-10-8-16,0 4 0 0,-1-1 9 0,5 1-9 15,-1 5 0-15,0 1-13 0,-3 3 1 0,0 3 1 0,-4 0 11 0,-4 13 0 16,1-1 0-16,0 10 0 0,-8 0 0 0,1 0 0 15,3 16 0-15,-4-3 0 0,-2 2 0 0,-1 4-12 16,0-3 4-16,-4 3 0 0,4 6 8 0,-3-3 0 16,-4 3 0-16,3-6 0 0,1 6 0 0,-1-7 0 15,1 1 0-15,-1 6 0 0,1-6 0 0,-1 0 0 16,1 6 10-16,0-9-10 0,-1-4 0 0,4 4-12 16,0 0 1-16,0 2 0 15,0-8-140-15,7-1-28 0,-3 1-5 0,3-1-764 0</inkml:trace>
          <inkml:trace contextRef="#ctx0" brushRef="#br0" timeOffset="40678.3851">19438 888 1382 0,'4'-12'123'0,"6"-4"-99"0,-3-3-24 0,4 4 0 15,3-4 148-15,-4 0 25 0,-2 3 5 0,2-5 1 16,1-1-95-16,-1 3-18 0,1-6-4 0,-4 3-1 15,0 3-13-15,-7 3-4 0,4 1 0 0,-4 5 0 16,-4 1-23-16,4 9-5 0,-7-10 0 0,0 10-1 16,-7 0-15-16,0 10 11 0,0-10-11 0,-1 15 10 15,-6-2 2-15,4 3 0 0,-5 9 0 0,1-3 0 16,0 3 0-16,4-10 0 0,-5 4 0 0,5 9 0 16,-1-9-12-16,4 6 0 0,0 0 9 0,0-6-9 15,3 0 0-15,-3 6 0 0,7-12 0 0,0 2 0 16,3-5 11-16,1 5-3 0,3-11 0 0,0-4 0 0,0 0-8 0,0 0 0 15,7-4 0-15,7-2 0 0,-3-3 0 16,3-1 0-16,0-5 0 0,3 2 0 0,1-12 0 0,0 6 10 16,3 0-10-16,0-9 10 0,-3 3-10 0,6 0 0 15,1 0 0-15,0 6 0 0,-4 0 0 0,0 4-9 16,0 5 0-16,-7 7 0 0,1 3 9 0,-5 3 0 16,1 7 0-16,-1 5 8 0,-6 4-8 0,-1 0-12 15,1 15 4-15,-4-8 0 0,-4 2 8 0,1 0 9 16,3 6-1-16,0-5-8 0,0-4 0 0,0-6 0 15,3 6 0-15,4-6 0 0,0-1 10 0,1-2-2 16,-1-7 0-16,-4 1 0 0,8-1-8 0,-4-9 0 16,3 0-12-16,1 0 12 0,-1-9 18 0,5-4 11 15,-1 4 3-15,3-7 0 0,-3-9-32 0,8 0 0 16,-5-3 0-16,8 0 0 0,0-7 0 0,3 7 0 16,4-7 0-16,6 1 0 0,1 3 0 0,4-1-12 0,2 4 1 15,5 9 0-15,-1-6 11 0,-6 16 16 0,-1-1-4 0,-3 10-1 16,-11-6-11-16,0 12 0 0,-3 0 0 0,-8 4 0 15,1 2 0-15,-7-5 0 0,-1 5 0 0,-3 4 0 16,-3 3 0-16,-4-4 0 0,-4-2 0 0,1 9 0 16,-4-10 21-16,-4 4 3 0,1-3 0 0,-1 2 0 31,-3 4 12-31,-4-9 4 0,-3-1 0 0,0-3 0 0,-7 1-26 0,-1-4-5 16,-6 6-1-16,-4 0 0 0,1-9-8 0,-1 0 0 15,0-9 9-15,0 9-9 0,4 0 0 0,0-9 0 16,3 9 0-16,4-10 0 15,3 4-89-15,7-3-23 0,1 5-4 0,3-11-699 16,6 5-140-16</inkml:trace>
        </inkml:traceGroup>
        <inkml:traceGroup>
          <inkml:annotationXML>
            <emma:emma xmlns:emma="http://www.w3.org/2003/04/emma" version="1.0">
              <emma:interpretation id="{32579A73-70C9-4076-B01C-92AFDDF63C16}" emma:medium="tactile" emma:mode="ink">
                <msink:context xmlns:msink="http://schemas.microsoft.com/ink/2010/main" type="inkWord" rotatedBoundingBox="22499,336 24004,304 24018,965 22513,997"/>
              </emma:interpretation>
              <emma:one-of disjunction-type="recognition" id="oneOf4">
                <emma:interpretation id="interp20" emma:lang="" emma:confidence="1">
                  <emma:literal>no</emma:literal>
                </emma:interpretation>
                <emma:interpretation id="interp21" emma:lang="" emma:confidence="0">
                  <emma:literal>n0</emma:literal>
                </emma:interpretation>
                <emma:interpretation id="interp22" emma:lang="" emma:confidence="0">
                  <emma:literal>No</emma:literal>
                </emma:interpretation>
                <emma:interpretation id="interp23" emma:lang="" emma:confidence="0">
                  <emma:literal>N0</emma:literal>
                </emma:interpretation>
                <emma:interpretation id="interp24" emma:lang="" emma:confidence="0">
                  <emma:literal>NO</emma:literal>
                </emma:interpretation>
              </emma:one-of>
            </emma:emma>
          </inkml:annotationXML>
          <inkml:trace contextRef="#ctx0" brushRef="#br0" timeOffset="41756.257">22504 522 1234 0,'0'0'55'0,"0"0"11"0,3-10-53 0,1 1-13 16,-1-7 0-16,4-3 0 0,0 4 75 0,4 5 12 15,-4-2 2-15,4-4 1 0,3 7-11 0,0-7-3 16,0 3 0-16,4 7 0 0,-4-13-18 0,3 10-4 16,1 3-1-16,-4 2 0 0,-3 4-32 0,3 4-6 0,3 2-2 15,-2 13 0-15,-5-4-13 0,1 4 0 0,-1 16 0 0,1 2-10 16,-8 1 10-16,1 6 11 0,-11 0-3 0,3 0 0 15,4 0 32-15,-7-1 7 0,-7-8 1 0,4 3 0 16,-1-1-23-16,0-12-4 0,-3 3-1 0,4 1 0 16,-4-7 20-16,7-4 3 0,0-5 1 0,-1-7 0 15,-2 4-30-15,3-1-6 0,7-9 0 0,0 0-8 16,-4-9 20-16,1-1-2 0,10-5-1 0,-4-4 0 16,8-6-7-16,0-4-2 0,-1-5 0 0,11 3 0 15,7-10-8-15,1-3 0 0,-1-9 0 0,7 6 0 0,4-7 12 16,3 10 0-16,-6 7 0 0,2-1 0 15,-2 7-12-15,-12 12 0 0,1 0 0 0,0 10 0 0,-1-1 0 16,-2 10 0-16,-1-6 0 0,-4 12 0 0,-2 4 0 0,2-1 0 16,-10 10 0-16,0 6 0 0,-3 3 0 0,-1 7 0 15,-3-7 0-15,0 7 0 0,0 2 0 0,-3-12 0 16,3 10 0-16,0-7 0 16,0 6-82-16,0-15-22 0,0 9-4 0,0-12-960 0</inkml:trace>
          <inkml:trace contextRef="#ctx0" brushRef="#br0" timeOffset="42115.547">23809 497 1897 0,'11'-10'41'0,"-1"-9"9"0,4 10 2 0,-3-1 2 0,-4 4-43 0,3 3-11 0,1 3 0 0,-11 0 0 16,0 0 27-16,0 0 3 0,-3 13 1 0,-8 2 0 15,0 10-3-15,-3-6 0 0,-3 9 0 0,-1 7 0 16,0-1 11-16,1-5 1 0,-8 5 1 0,4-6 0 16,0 1-13-16,10 2-4 0,1-3 0 0,2-9 0 15,1 9-13-15,4-18-3 0,3 12-8 0,0-10 12 16,3 4 17-16,4-7 3 0,1-6 1 0,2 7 0 16,4-4-17-16,4-6-3 0,-1-6-1 0,1 3 0 15,0-7 17-15,-1-6 3 0,5 7 1 0,-1-10 0 16,3 0-11-16,-2 1-2 0,-1-7-1 0,0-1 0 15,-3-8 1-15,-4 6 0 0,-4-10 0 0,4 10 0 0,-3-7-20 0,-4 1 10 16,0 9-10-16,-7-3 8 0,-3 9 0 0,-1-6 0 16,0 6 0-16,-3 3 0 0,-7 4-8 0,4 5 0 15,-1-5 0-15,4 6 0 16,-3-4-101-16,-5 10-23 0,1 0-4 0</inkml:trace>
        </inkml:traceGroup>
        <inkml:traceGroup>
          <inkml:annotationXML>
            <emma:emma xmlns:emma="http://www.w3.org/2003/04/emma" version="1.0">
              <emma:interpretation id="{B4D37509-F996-46F8-B50F-E46599084778}" emma:medium="tactile" emma:mode="ink">
                <msink:context xmlns:msink="http://schemas.microsoft.com/ink/2010/main" type="inkWord" rotatedBoundingBox="26166,180 31642,62 31666,1172 26190,1289"/>
              </emma:interpretation>
              <emma:one-of disjunction-type="recognition" id="oneOf5">
                <emma:interpretation id="interp25" emma:lang="" emma:confidence="1">
                  <emma:literal>negative</emma:literal>
                </emma:interpretation>
                <emma:interpretation id="interp26" emma:lang="" emma:confidence="0">
                  <emma:literal>nega tire</emma:literal>
                </emma:interpretation>
                <emma:interpretation id="interp27" emma:lang="" emma:confidence="0">
                  <emma:literal>negative e</emma:literal>
                </emma:interpretation>
                <emma:interpretation id="interp28" emma:lang="" emma:confidence="0">
                  <emma:literal>mega tire</emma:literal>
                </emma:interpretation>
                <emma:interpretation id="interp29" emma:lang="" emma:confidence="0">
                  <emma:literal>negating e</emma:literal>
                </emma:interpretation>
              </emma:one-of>
            </emma:emma>
          </inkml:annotationXML>
          <inkml:trace contextRef="#ctx0" brushRef="#br0" timeOffset="43750.6237">26173 443 1332 0,'0'0'29'0,"7"0"7"0,3-3 0 0,4-3 1 0,-3 3-29 0,3-4-8 0,7 7 0 0,-7 7 0 15,-7 2 38-15,-3 0 6 0,6 10 2 0,-2 6 0 16,-1-6-22-16,0 9-4 0,-4-2 0 0,4 2-1 16,-7 6-3-16,4-6 0 0,-4 1 0 0,3-4 0 15,-6-6 16-15,-1 6 2 0,-3-7 1 0,4-2 0 16,-1 3 5-16,1-10 0 0,-1 10 1 0,-3-13 0 15,3-2 3-15,1-4 0 0,-4 9 0 0,7-9 0 16,0 0-8-16,0 0 0 0,0 0-1 0,-4-9 0 16,4 5 5-16,-3-11 0 0,3 5 1 0,3-5 0 15,1-4-20-15,-1-3-4 0,4 0-1 0,4-6 0 0,3-7-8 0,0 4-8 16,7-10 9-16,4 4-9 0,0 2 0 0,3 7 0 0,4-7 0 0,0 10 0 16,-1 6 9-16,-10 1-9 0,1 2 8 0,2 13-8 15,-6-7 0-15,3 4 0 0,-3 6 0 0,-1 6 0 16,-6-6 18-16,3 10-2 0,0-1 0 0,-3 10 0 15,-4-3-16-15,0 6 10 0,-4 3-10 0,-3 3 8 16,0 6-8-16,0-8 0 0,4 2 9 0,-4 0-9 16,0-3 0-16,0 0 9 0,0 0-9 0,0 3 0 0,-7-9 0 15,0 0-22-15,3 6 3 0,1-6 1 16,10 0-169-16,0 0-33 0</inkml:trace>
          <inkml:trace contextRef="#ctx0" brushRef="#br0" timeOffset="44141.1503">27196 644 1152 0,'0'0'102'0,"0"0"-82"16,0 0-20-16,0 0 0 0,14 0 117 0,7 0 19 15,0-6 4-15,-7 6 1 0,-14 0-99 0,18 0-20 16,7 0-4-16,6-4-1 0,-6-2-17 0,-4 0 0 15,-3 3 8-15,-1-3-8 0,-2 2 28 0,2-11 1 16,-3 5 1-16,0 1 0 0,4-10-12 0,3 3-2 0,-7-2-1 0,0-1 0 16,1 3 34-16,-5-6 7 0,-3 0 2 0,0 3 0 15,0 7-8-15,-3-4-2 0,-4 7 0 0,0-1 0 16,0-5-11-16,-4 5-2 0,4 1-1 0,-7 3 0 16,-3-4-22-16,-1 7-12 0,0 3 12 0,1-6-12 15,3 12 0-15,-7-6 0 0,-4 3 0 0,-3 7 0 16,-4 2 0-16,4 1 0 0,3 2 0 0,1-2 0 15,-4 12 0-15,-1 0 0 0,1 0 0 0,0 7 10 16,0 2-10-16,3-6 8 0,4 7-8 0,0-10 8 16,4 3 1-16,-1-3 0 0,4 3 0 0,3-3 0 15,1-12-17-15,3 12-4 0,0-6-1 0,3-3 0 0,4-7 13 0,0 10 0 16,4-4 0-16,0-2 0 16,3-7-234-16,0 4-44 0,21-1-9 0,0-9-1 0</inkml:trace>
          <inkml:trace contextRef="#ctx0" brushRef="#br0" timeOffset="44656.6533">27880 547 806 0,'18'-16'36'0,"-8"7"7"0,1-1-35 0,-1 4-8 15,1-7 0-15,0-2 0 16,-4 15 207-16,0-13 39 0,3 1 8 0,-3 12 2 0,0-10-128 0,0 7-24 16,1 3-6-16,-1-9-1 0,-7 9-53 0,0 0-10 15,0 0-2-15,0 0-1 0,0 0-31 0,-4-7-8 0,-7 7-1 0,-3-9 0 16,4 9 9-16,3 0 0 15,7 0 0-15,-4 9 0 0,-3-9 0 0,-3 0 0 0,-12 10 0 0,8-1 0 16,-3 1 10-16,-5 2-2 0,1 1-8 16,-3 2 12-16,-5 4-1 0,8 9-1 0,-3-12 0 0,2 9 0 15,5 3-10-15,-1-15 0 0,0 12 9 0,8-9-9 16,-1-4 0-16,4 4-16 0,0-7 2 0,4 1 1 16,-1-1 37-16,4-3 8 0,0-6 2 0,4 4 0 15,-4-4-6-15,0 0 0 0,10-4-1 0,4-2 0 16,4-3-9-16,0-10-2 0,-1 10 0 0,4-1 0 15,4-6-16-15,-4-6 8 0,0 1-8 0,4 2 0 16,-4-6 9-16,0 3-9 0,4-3 0 0,-4 9 9 16,4-3-9-16,-7 0 0 0,-1 10 0 0,-3 3 0 15,1-4 0-15,-15 10 0 0,10 0 0 0,-3 10 0 0,-3-4-10 16,-4 13 10-16,-4-4 0 0,1 4-9 0,3 9 9 0,0 1 0 16,-4 5 0-16,-10 10 0 0,-7-6 41 0,0 2 7 15,-1-11 2-15,1 8 0 0,-3 7-50 0,-1-9-20 16,-3 9 0-16,-1-1 1 0,1-8 19 0,-11 12 17 15,1-3-3-15,2-6-1 0,5-4 10 0,2 1 1 16,1-17 1-16,3 1 0 0,4 0-35 0,0-13-7 16,7-3-2-16,0 4 0 0,0-7 19 0,3-10 0 15,1 1 0-15,-1-7 0 0,8-3 0 0,3 1 0 16,3-8 0-16,4-2 0 0,-3 3-24 0,3 0 0 16,3-3-1-16,11 6 0 15,11-9-187-15,7 9-36 0,63-44-8 0,-35 28-2 0</inkml:trace>
          <inkml:trace contextRef="#ctx0" brushRef="#br0" timeOffset="45015.9453">28423 622 1094 0,'0'0'97'0,"7"-3"-77"0,0-7-20 0,0 4 0 15,-7 6 128-15,4-9 21 0,0-1 5 0,-4 10 1 16,0 0-28-16,0-3-6 0,-15-3-1 0,8 0 0 15,7 6-72-15,0 0-16 0,0 0-2 0,-3 6-1 16,-4 3-7-16,0 1-2 0,0-10 0 0,-4 15 0 16,-3-11-7-16,0 11-1 0,-4 1-1 0,4-4 0 15,0 4-34-15,7-3-6 16,-7 2-2-16,3-5 0 0,1 9 31 0,-1-10 0 0,1 7 0 0,6-7 0 0,-3 0 22 0,3 1 10 16,4-10 3-16,0 0 0 0,0 0-25 0,0 0-10 15,7 6 8-15,1-6-8 0,-1-6 8 0,3 3-8 16,1-4 0-16,-1-5 8 0,1 3-8 0,-1-4 8 15,5 0-8-15,-8-2 8 0,10-4 0 0,-6 3 0 16,3 4 0-16,-3-4 0 0,-4 7 8 0,7-1 0 16,-4 4 1-16,-3-3 0 0,-7 9-8 0,0 0-1 15,0 0-8-15,0 9 12 0,-3 3-12 0,-1 1 11 16,4-4-11-16,-3 7 10 0,-1 3-10 0,1-10 0 16,3 10-10-16,-4 0 10 15,1-3-129-15,-4 2-20 0</inkml:trace>
          <inkml:trace contextRef="#ctx0" brushRef="#br0" timeOffset="45234.6426">28836 528 1440 0,'28'-6'128'0,"-14"6"-103"0,-3-10-25 0,3 4 0 16,7 6 120-16,0-3 20 0,-3 3 3 0,10-10 1 15,-3 4-64-15,0 6-13 0,3-9-3 0,0 9 0 16,4-10-13-16,3 1-3 0,11 3-1 0,3 2 0 16,-10-2-38-16,0 3-9 0,-7 3 0 0,-8-9 0 15,1 2-77-15,-4 7-18 0,-3 0-3 0,-7-9-541 16,-1 9-108-16</inkml:trace>
          <inkml:trace contextRef="#ctx0" brushRef="#br0" timeOffset="45468.962">29390 130 1789 0,'0'0'159'16,"0"-10"-127"-16,3 1-32 0,-3 9 0 0,0 0 95 0,4 0 13 16,7 0 2-16,-11 9 1 0,0 1-71 0,-11 5-13 15,4 4-3-15,-4 9-1 0,1 1 14 0,-8 5 3 16,-3-9 1-16,0 19 0 0,-4-16 5 0,0 16 1 15,1 0 0-15,-8 3 0 0,14-12-27 0,-3 12-6 0,7-3-1 0,-4-1 0 16,4-8-13-16,-3 3 0 16,-1 5-12-16,-7-8 12 15,1-1-205-15,2-5-35 0,1 24-6 0,7-19-2 0</inkml:trace>
          <inkml:trace contextRef="#ctx0" brushRef="#br0" timeOffset="45696.2714">29707 638 2084 0,'0'6'92'0,"0"-3"20"16,-3 6-90-16,-1-2-22 0,1 2 0 0,-1 4 0 16,-6 2 28-16,3 4 0 15,0 0 1-15,-4 3 0 0,0 0-29 0,1-3 0 0,-8 6 0 0,4-6 0 16,4 6 0-16,2-7 0 0,1 1 0 0,0 6 0 15,-3 0 23-15,10-6-2 0,-4 0 0 0,1-9-682 16,-4 5-137-16</inkml:trace>
          <inkml:trace contextRef="#ctx0" brushRef="#br0" timeOffset="45836.8921">30000 362 2397 0,'18'-13'106'0,"-11"7"22"0,-4 0-102 0,1 6-26 16,3 0 0-16,-3 0 0 0,-4 0 0 0,7 0 0 16,-7 6-14-16,0 3 5 15,0 1-147-15,0-1-30 0</inkml:trace>
          <inkml:trace contextRef="#ctx0" brushRef="#br0" timeOffset="46211.777">30222 478 576 0,'0'0'25'0,"0"0"6"0,15 0-31 0,-5 0 0 16,4 0 0-16,-3 0 0 0,7 0 202 0,-8 9 34 15,-3-3 8-15,4 4 0 0,-1 9-112 0,-6-1-22 16,3 1-5-16,-4 6-1 0,-6 4-19 0,-4 5-4 0,7-9-1 0,-7-6 0 15,0 9-13-15,-4-9-3 0,11-3-1 0,-3 9 0 16,3-6-35-16,0-1-6 0,3 7-2 0,11-6 0 16,-10 0 19-16,3-10 3 0,3 7 1 0,5-3 0 15,-5-7-3-15,15 3-1 0,-8-9 0 0,1 0 0 16,7 0-5-16,-1-9-1 0,1 3 0 0,-4 3 0 16,4-7-11-16,0 1-2 0,-1-7-1 0,5-3 0 15,-5 4-2-15,5-7 0 0,-5 0 0 0,1 0 0 16,0-3-17-16,6-4 8 0,-2 4-8 0,6-3 0 15,0 0 0-15,4-3 0 0,-4 2 0 0,1 4 0 16,-5 6-75-16,-2-3-9 0,-5-3-1 0,-6 0-740 16,-4 10-148-16</inkml:trace>
          <inkml:trace contextRef="#ctx0" brushRef="#br0" timeOffset="46571.0908">31182 710 1652 0,'0'0'73'0,"0"0"15"0,11 0-70 0,3 0-18 15,-4 9 0-15,4-9 0 0,4 0 20 0,0 0 1 16,-4 0 0-16,7 0 0 0,-7-9 35 0,4 9 6 16,-1-10 2-16,8 1 0 0,0 3 0 0,-4-7 0 15,4 4 0-15,-1-7 0 0,1 3 0 0,-4 1 0 16,4-7 0-16,-11 0 0 0,7 1-1 0,-7-1 0 15,-3-6 0-15,3 6 0 0,-3 3-44 0,-4-12-9 0,0 12-2 0,0 4 0 16,-4-4-8-16,-3 7 0 0,0-1 0 0,0 10 0 16,0 0 0-16,-10 0-11 0,-4 0 11 0,-4 10-12 15,-3-1 12-15,-11 0 8 0,7 7-8 0,-10-3 11 16,0 12-11-16,7 0 0 0,-4 0-12 0,7 3 12 16,0-3 21-16,11 3 12 0,-7-9 3 0,7 9 0 15,3-2-36-15,8 2 0 0,-4-9 0 0,7 6 0 16,10 0 14-16,1-3-4 0,-4 3-1 0,7 3 0 15,4-3 8-15,17 0 2 0,0-6 0 0,1 9 0 16,-1-3-123-16,4 4-25 0,7-4-5 0,-1-7-1011 16</inkml:trace>
        </inkml:traceGroup>
      </inkml:traceGroup>
      <inkml:traceGroup>
        <inkml:annotationXML>
          <emma:emma xmlns:emma="http://www.w3.org/2003/04/emma" version="1.0">
            <emma:interpretation id="{ACE7DA31-8646-445A-AB2F-3B0796D07121}" emma:medium="tactile" emma:mode="ink">
              <msink:context xmlns:msink="http://schemas.microsoft.com/ink/2010/main" type="line" rotatedBoundingBox="2838,2394 30090,1086 30157,2494 2905,3802"/>
            </emma:interpretation>
          </emma:emma>
        </inkml:annotationXML>
        <inkml:traceGroup>
          <inkml:annotationXML>
            <emma:emma xmlns:emma="http://www.w3.org/2003/04/emma" version="1.0">
              <emma:interpretation id="{054752A5-A6D8-4522-8E62-7455A8507AD2}" emma:medium="tactile" emma:mode="ink">
                <msink:context xmlns:msink="http://schemas.microsoft.com/ink/2010/main" type="inkWord" rotatedBoundingBox="2839,2421 5759,2281 5820,3560 2900,3700"/>
              </emma:interpretation>
              <emma:one-of disjunction-type="recognition" id="oneOf6">
                <emma:interpretation id="interp30" emma:lang="" emma:confidence="0">
                  <emma:literal>(5 dl.</emma:literal>
                </emma:interpretation>
                <emma:interpretation id="interp31" emma:lang="" emma:confidence="0">
                  <emma:literal>(y de.</emma:literal>
                </emma:interpretation>
                <emma:interpretation id="interp32" emma:lang="" emma:confidence="0">
                  <emma:literal>(s de.</emma:literal>
                </emma:interpretation>
                <emma:interpretation id="interp33" emma:lang="" emma:confidence="0">
                  <emma:literal>(sale.</emma:literal>
                </emma:interpretation>
                <emma:interpretation id="interp34" emma:lang="" emma:confidence="0">
                  <emma:literal>(5 de.</emma:literal>
                </emma:interpretation>
              </emma:one-of>
            </emma:emma>
          </inkml:annotationXML>
          <inkml:trace contextRef="#ctx0" brushRef="#br0" timeOffset="47711.4217">3309 2833 1036 0,'0'0'92'0,"7"-7"-73"15,-7-2-19-15,0 0 0 0,-7 5 42 0,7-5 5 16,-3 0 1-16,-1-1 0 0,-3 4 45 0,-4-3 10 0,8 2 1 0,-11-2 1 15,3 6-34-15,-3-4-7 16,3 4-2-16,-6-3 0 0,-1 6-3 0,1-3-1 16,-1 3 0-16,4 3 0 0,-11-3-20 0,4 9-4 0,0 1-1 0,-4-1 0 15,4 1-15-15,3 5-3 0,-6 4-1 0,-1 0 0 16,0 6 13-16,8 3 2 0,-1-3 1 0,0 10 0 16,8-1-10-16,6 4-3 0,1 0 0 0,3 2 0 15,3-2-8-15,1 6-1 0,3-6-8 0,3 2 12 16,1-2-12-16,3 0 11 0,4-4-11 0,-1-6 10 15,1 7-10-15,3-7 0 0,0-3 0 0,4 3 0 16,-7-3-112-16,3-6-17 0,3 0-4 0,-2-10-496 16,-1 1-99-16</inkml:trace>
          <inkml:trace contextRef="#ctx0" brushRef="#br0" timeOffset="48180.0876">3591 3109 1209 0,'0'-10'108'0,"0"4"-87"15,-7-3-21-15,4 5 0 0,3-2 144 0,0-3 25 16,0 9 5-16,0 0 1 0,0 0-106 0,0 0-21 16,0 0-4-16,-7 6 0 0,3 7-10 0,-3-4-2 15,4 7 0-15,-1 2 0 0,-3 1-16 0,0 6-3 16,0-6-1-16,3 6 0 0,4-6-12 0,-7 0 0 15,4-3 0-15,3-7 0 0,0 0 9 0,3 1-9 16,-3-10 8-16,0 0-8 0,0 0 24 0,0 0-1 16,7 6 0-16,0-6 0 0,4-6-23 0,0 3 0 0,3-4 0 0,-4-2 0 15,4-7 0-15,4 7 0 0,-7-10 0 0,6 10 0 16,-3-7 0-16,4 7 0 0,-4-1 0 0,7 1 0 16,-7 2 0-16,0 4 0 0,1 6 0 0,2 4 0 15,1 2 0-15,-1 1 0 0,8 8 0 0,-7-2 0 16,3 3 8-16,0 6 1 0,-14 3 0 0,4-3 0 15,-4 0 3-15,0-3 1 0,0 3 0 0,-7 0 0 16,-4-3 24-16,1 4 5 0,-1-8 1 0,1 7 0 16,-15-6-22-16,4 0-4 0,-4-3-1 0,1-1 0 15,-1-2 0-15,1 3-1 0,-1-7 0 0,-7-6 0 16,4 3 25-16,0 4 6 0,3-10 1 0,1-3 0 16,2 3-29-16,1-7-6 0,4 7 0 0,-1-9-1 15,8 3-11-15,-4 3 0 0,7-4 0 0,-4-2 0 0,8-4-18 0,3 1-6 16,-4 2 0-16,8 1-1 15,-1 0-204-15,4-1-41 0</inkml:trace>
          <inkml:trace contextRef="#ctx0" brushRef="#br0" timeOffset="48508.1349">4519 3181 1450 0,'4'0'32'0,"3"-10"6"0,3 1 2 0,-3 3 1 0,-3-7-33 16,3-3-8-16,0 7 0 0,-4 0 0 0,1-7 128 0,-4 7 24 0,0-1 5 0,-4 7 1 16,4-3-67-16,-3-1-14 0,-4 4-2 0,-4 3-1 15,4 0-14-15,-7 10-4 0,4-1 0 0,-8 1 0 16,4 5-25-16,-4 4-6 0,8 0-1 0,-12 0 0 15,8 12-3-15,-3-3-1 0,10 0 0 0,-4 1 0 16,-3 5 0-16,7-9 0 0,3 0 0 0,-3 4 0 16,7-4-20-16,0-3 0 0,0 3 0 0,0-6 0 15,7-1 0-15,-3 1 0 0,3 3 0 0,0-3 0 16,0-7-12-16,4 4-6 0,-8 0-2 0,4-7 0 16,7 1-99-16,-7-7-20 0,4 3-4 0,0-6-889 15</inkml:trace>
          <inkml:trace contextRef="#ctx0" brushRef="#br0" timeOffset="48750.8261">4847 2325 979 0,'0'0'87'16,"0"0"-70"-16,0 0-17 0,0 0 0 15,0 9 195-15,0 7 35 0,-3 3 7 0,-1 9 2 16,4-3-126-16,0 13-25 0,-7 2-4 0,7-2-2 15,0 15-15-15,0 1-3 0,0-7-1 0,0 12 0 16,-3-6-3-16,-1 4-1 0,-3-4 0 0,3 7 0 0,-3-4-35 0,4 7-8 16,-4-10 0-16,3 1-1 0,1-4-15 0,-1-6 11 15,4-4-11-15,-7-5 10 16,7-1-93-16,-7-5-18 0,7-4-4 0,-3 3-965 16</inkml:trace>
          <inkml:trace contextRef="#ctx0" brushRef="#br0" timeOffset="49188.2242">5140 3294 1324 0,'0'0'118'0,"0"0"-94"15,0 0-24-15,7 3 0 0,-3 6 116 0,3 1 18 16,0-1 4-16,-7-3 1 0,7-3-67 0,3 4-14 0,-3-7-2 0,4 0-1 15,0 0 8-15,3 3 1 0,0-3 1 0,0-3 0 16,3 3-27-16,-2-7-6 0,6-2 0 0,0 0-1 16,0-1 8-16,0-2 1 0,0-4 1 0,4 0 0 15,0-6-17-15,0 0-3 0,6 10-1 0,-3-4 0 16,4-9-12-16,-4 13-8 0,1-7 8 0,2-6-8 16,-9 6 0-16,2-6 0 0,-6 6 0 0,0-6 0 15,-1 6 17-15,-6-6-1 0,-1 6 0 0,1 0 0 16,-4 0 0-16,-3 4 0 0,-1 2 0 0,-3 1 0 15,-3 2-16-15,-1 7 0 0,0-6 0 0,1 9 0 16,-8 3 0-16,1 3 0 0,-1-3 0 0,1 4 0 16,-1 11 10-16,0-2-2 0,-3-3 0 0,-3 12 0 0,3 0 4 0,3-6 0 15,0 9 0-15,-3-3 0 0,0 3-1 0,7 0 0 16,-3 7 0-16,3-1 0 0,3 1 24 0,0 2 5 16,4-2 0-16,0-1 1 0,4-5-33 0,0-1-8 15,-1-3 0-15,4 3 0 0,0-3 0 0,0-6 0 16,-3 0 0-16,6 0 0 15,4-4-32-15,-3 1-6 0,0-3-1 0,-1-7 0 16,8-6-122-16,-1 0-25 0,1 0-5 0</inkml:trace>
        </inkml:traceGroup>
        <inkml:traceGroup>
          <inkml:annotationXML>
            <emma:emma xmlns:emma="http://www.w3.org/2003/04/emma" version="1.0">
              <emma:interpretation id="{4C72A3CC-58F3-4E77-88A5-B01D032411BC}" emma:medium="tactile" emma:mode="ink">
                <msink:context xmlns:msink="http://schemas.microsoft.com/ink/2010/main" type="inkWord" rotatedBoundingBox="6751,3297 6853,3292 6857,3368 6754,3373"/>
              </emma:interpretation>
            </emma:emma>
          </inkml:annotationXML>
          <inkml:trace contextRef="#ctx0" brushRef="#br0" timeOffset="50516.0382">6752 3297 345 0,'0'0'31'0,"0"0"-31"16,11 0 0-16,-4 0 0 0,3 0 328 0,1 6 59 15,3-3 12-15,-3 7 2 0,-4-1-285 0,0 0-58 16,3-2-11-16,-6-4-3 0,3 9-1 0,-4-8-1 15,-3-4 0-15,0 0 0 0,4 9-18 0,-4-9-3 16,0 0-1-16,0 0 0 0,0 0 0 0,0 0-1 0,0 0 0 0,0 0 0 16,-7 0-3-16,7 0-1 0,-7 0 0 0,3 0 0 15,-3 0-5-15,7 0-1 0,0 0 0 0,-3-3 0 16,-1-3-9-16,4 6 0 0,0 0 0 0,0 0 8 31,0 0-27-31,0 0-5 0,0 0-2 0,0 0-650 0,0 0-131 0</inkml:trace>
        </inkml:traceGroup>
        <inkml:traceGroup>
          <inkml:annotationXML>
            <emma:emma xmlns:emma="http://www.w3.org/2003/04/emma" version="1.0">
              <emma:interpretation id="{B6B54425-40B1-4294-BA2C-EC0F39D6939B}" emma:medium="tactile" emma:mode="ink">
                <msink:context xmlns:msink="http://schemas.microsoft.com/ink/2010/main" type="inkWord" rotatedBoundingBox="8703,2583 10102,2516 10145,3406 8745,3473"/>
              </emma:interpretation>
              <emma:one-of disjunction-type="recognition" id="oneOf7">
                <emma:interpretation id="interp35" emma:lang="" emma:confidence="1">
                  <emma:literal>We</emma:literal>
                </emma:interpretation>
                <emma:interpretation id="interp36" emma:lang="" emma:confidence="0">
                  <emma:literal>we</emma:literal>
                </emma:interpretation>
                <emma:interpretation id="interp37" emma:lang="" emma:confidence="0">
                  <emma:literal>w</emma:literal>
                </emma:interpretation>
                <emma:interpretation id="interp38" emma:lang="" emma:confidence="0">
                  <emma:literal>WE</emma:literal>
                </emma:interpretation>
                <emma:interpretation id="interp39" emma:lang="" emma:confidence="0">
                  <emma:literal>wo</emma:literal>
                </emma:interpretation>
              </emma:one-of>
            </emma:emma>
          </inkml:annotationXML>
          <inkml:trace contextRef="#ctx0" brushRef="#br0" timeOffset="51834.3111">8731 3027 1440 0,'-3'-19'128'0,"-1"7"-103"16,4 2-25-16,0-2 0 0,0-4 40 0,0 0 2 16,-3 4 1-16,6 2 0 0,1 1 15 0,-1 3 3 15,-3-4 1-15,7 1 0 0,-3 9-34 0,-4 0-6 16,0 0-2-16,7 6 0 0,3-3 14 0,-2 13 2 15,2 3 1-15,1 0 0 0,3 9-19 0,3-3-4 16,-10 10-1-16,11-7 0 0,-4 9 4 0,0-2 1 16,-7-1 0-16,4 4 0 0,-4-4 7 0,0-5 2 15,-3 2 0-15,-1-3 0 0,-3-3 3 0,0-3 1 0,0-6 0 0,0 3 0 16,0 0-19-16,-3-10-3 0,3 7-1 0,-4-7 0 16,4-9 20-16,0 0 3 0,0 0 1 0,0 0 0 15,0 0-20-15,0 0-3 0,0-9-1 0,0 2 0 16,0-5-8-16,4-4 8 0,-4-3-8 0,3-6 8 15,4-3-8-15,-3 0 0 0,3-7 0 0,0 1 0 16,3-10 0-16,-2 6 0 0,6 4 0 0,-4-4 0 16,4 4 0-16,0 6 0 0,1-1 0 0,-1 7 0 15,0 4 0-15,0 8 0 0,-4 1-12 0,5 2 12 16,-1 4-12-16,0 13 12 0,0-1-12 0,0 10 12 16,0-3-9-16,0 12 9 0,4-3 0 0,-4 3 0 15,0 7 0-15,0-7 0 0,0 6 0 0,4-5 0 0,-4 5 9 0,0-6-9 16,-3-3 8-16,-1 4-8 0,4-11 0 0,1-2 8 15,-8 3-8-15,3-10 0 0,-3 1 8 0,4-1-8 16,-11-9 8-16,7 6-8 0,-4-6 14 0,8 0-2 16,-4 0-1-16,0-6 0 0,0 3 30 0,0-13 7 15,0 7 0-15,0-10 1 0,0-6-20 0,4 3-4 16,-4-9-1-16,4-1 0 0,3-8 7 0,0 2 1 16,0-6 0-16,0 0 0 0,0-3-20 0,4-3-4 15,-1 3-8-15,5-6 12 0,-5-1-12 0,8 10 0 16,0 0-9-16,-1 1 9 15,1 5-38-15,0 10-2 0,-1-4 0 0,-2 14 0 16,-5-1-135-16,-3 6-27 0,0-2-6 0,4 15 0 0</inkml:trace>
          <inkml:trace contextRef="#ctx0" brushRef="#br0" timeOffset="52146.7388">9927 3084 1670 0,'0'0'36'0,"0"0"8"0,0 0 2 0,11 0 2 0,-4-4-39 0,0-2-9 0,3-3 0 0,1-1 0 15,0 1 44-15,3-7 8 0,0 4 0 0,3-4 1 16,-2-3-5-16,-1-6-2 0,0 6 0 0,0 4 0 16,-4-4-34-16,-2 0-12 0,-1 0 9 0,-4-6-9 15,1 6 21-15,-8 0-1 0,1-6 0 0,-4 10 0 0,-1 2 22 0,-2 4 4 16,-1-7 1-16,-3 16 0 0,0-3-18 0,0 6-3 15,-4 6-1-15,1 7 0 0,-4 3 15 0,-4 6 4 16,4 3 0-16,0 10 0 0,3 3-28 0,4-4-4 16,3 1-2-16,1-4 0 0,3 1-1 0,3 3 0 15,4-10 0-15,7 3 0 0,-3-3-9 0,3 1 0 16,0-4 0-16,3 3 0 0,4-9 0 0,1-4 0 16,6 4 0-16,-4-9 0 15,5-1-140-15,2 0-32 0,1-2-8 0</inkml:trace>
        </inkml:traceGroup>
        <inkml:traceGroup>
          <inkml:annotationXML>
            <emma:emma xmlns:emma="http://www.w3.org/2003/04/emma" version="1.0">
              <emma:interpretation id="{DB962558-7D5C-428D-A744-663C6EDE45FD}" emma:medium="tactile" emma:mode="ink">
                <msink:context xmlns:msink="http://schemas.microsoft.com/ink/2010/main" type="inkWord" rotatedBoundingBox="11944,1957 15532,1784 15587,2945 12000,3117"/>
              </emma:interpretation>
              <emma:one-of disjunction-type="recognition" id="oneOf8">
                <emma:interpretation id="interp40" emma:lang="" emma:confidence="1">
                  <emma:literal>claim</emma:literal>
                </emma:interpretation>
                <emma:interpretation id="interp41" emma:lang="" emma:confidence="0">
                  <emma:literal>daim</emma:literal>
                </emma:interpretation>
                <emma:interpretation id="interp42" emma:lang="" emma:confidence="0">
                  <emma:literal>Claim</emma:literal>
                </emma:interpretation>
                <emma:interpretation id="interp43" emma:lang="" emma:confidence="0">
                  <emma:literal>dosim</emma:literal>
                </emma:interpretation>
                <emma:interpretation id="interp44" emma:lang="" emma:confidence="0">
                  <emma:literal>(lorim</emma:literal>
                </emma:interpretation>
              </emma:one-of>
            </emma:emma>
          </inkml:annotationXML>
          <inkml:trace contextRef="#ctx0" brushRef="#br0" timeOffset="52818.4547">12400 2619 1414 0,'-3'-9'31'0,"-1"0"6"0,4-7 2 0,-3 7 1 0,-1-4-32 0,-3 4-8 0,0-7 0 0,0 10 0 15,0 3 45-15,-4-4 7 0,1 4 2 0,-4-3 0 16,3 12-34-16,-3-6-6 0,0 10-2 0,-4-7 0 16,0 12 32-16,1 1 7 0,-4 3 1 0,-4 6 0 15,0-3 0-15,1 9 0 0,2 1 0 0,1 2 0 16,4 1-36-16,-5-1-8 0,8-6 0 0,0 7-8 16,0-7 17-16,7 0-3 0,0-3-1 0,3 0 0 15,8-3-13-15,0-6 9 0,-1 3-9 0,8-3 8 16,3-4-8-16,0 4 0 0,0-7 0 0,7 7 0 15,4-7-110-15,-1-6-24 0,5-3-5 0,-1 7-1 16</inkml:trace>
          <inkml:trace contextRef="#ctx0" brushRef="#br0" timeOffset="53084.0212">12841 1977 1897 0,'0'-10'41'0,"0"-5"9"0,0 5 2 0,4 1 2 0,-4-1-43 0,0 1-11 15,0 9 0-15,0 0 0 0,0 0 44 0,-4 9 6 16,1 10 2-16,-1 3 0 0,1-9-26 0,-5 15-5 16,5-3-1-16,-1 13 0 0,1-4 16 0,-1 10 4 15,1-6 0-15,-1 5 0 0,1 11-26 0,3-13-5 0,0-1-1 0,0 10 0 16,0-6-8-16,0 3 8 15,-4-3-8-15,4 3 8 0,-3 4-8 0,-4-8 0 0,0 1 0 0,3 0 0 32,-3-3-44-32,0 0-7 0,-4-7-1 0,1 4-610 0,-1-10-122 0</inkml:trace>
          <inkml:trace contextRef="#ctx0" brushRef="#br0" timeOffset="53521.4142">13490 2660 1209 0,'7'-15'53'0,"-3"5"12"0,-1-6-52 0,1 7-13 16,-1 0 0-16,1-1 0 0,-1 4 71 0,1-3 11 16,0-1 2-16,-1 1 1 0,-3 9-1 0,-3-10 0 15,-1 7 0-15,0-3 0 0,-3 6-45 0,0-6-10 16,-3 6-1-16,-1 6-1 0,1-6-11 0,-5 9-3 15,1-2 0-15,-3 2 0 0,-1 4 19 0,0 2 4 16,-3 4 1-16,4 0 0 0,-5 6 5 0,5 3 1 16,-1-3 0-16,1 10 0 0,6-7-33 0,0 0-10 15,1 0 0-15,3 4 0 0,0-10 0 0,7 3 0 16,-4-6 0-16,8-4 0 0,-4 1 0 0,3-7 0 16,1 1 0-16,-4-10 0 0,7 0 12 0,3 0-4 15,-3-6 0-15,4-4-8 0,3 1 11 0,0-1-11 0,0-5 10 16,-3 2-10-16,3-6 12 0,0-3-4 15,-3 0-8-15,3-9 12 0,0 3 9 0,0 0 2 0,-3-10 0 0,3 3 0 16,-4 1-5-16,4-1-1 0,1 10 0 0,-1 3 0 16,0-3-2-16,-4 10-1 0,-3 5 0 0,4 1 0 15,-4 9-6-15,0 0-8 0,-3 9 11 0,3 1-11 16,-4 5 0-16,-3 10 0 0,0-6 0 0,0 9 0 16,0-2 0-16,-3 8-12 0,3-6 12 0,-4 7-12 15,1-7-41-15,3 6-8 0,0-12-2 0,0 4-642 16,0-1-129-16</inkml:trace>
          <inkml:trace contextRef="#ctx0" brushRef="#br0" timeOffset="53720.3765">13959 2538 2343 0,'0'0'52'0,"0"0"10"0,0 0 2 0,0 0 2 16,7 9-53-16,1 1-13 0,-5-4 0 0,4 7 0 15,0 2 35-15,0 4 4 0,-3 0 1 0,-4-3 0 0,3 2-26 0,1 1-5 16,-1 0-1-16,1-3 0 0,-1-7-8 0,-3 7 8 16,4-4-8-16,-1-5 8 15,-3 2-41-15,4 0-9 0,-4-9-2 0,0 0-679 16,4 7-136-16</inkml:trace>
          <inkml:trace contextRef="#ctx0" brushRef="#br0" timeOffset="53860.9683">14203 2369 1728 0,'3'-16'153'0,"-3"3"-122"15,-7-12-31-15,4 6 0 0,-1 4 70 0,4-4 8 16,0 3 2-16,4 7-640 0,3-1-128 0</inkml:trace>
          <inkml:trace contextRef="#ctx0" brushRef="#br0" timeOffset="54438.9843">14594 2456 2091 0,'0'0'46'0,"0"0"10"0,15 4 1 0,-1-4 2 15,0 9-47-15,0-9-12 0,4 9 0 0,-4 4 0 0,0-1 36 16,0-2 6-16,0 6 1 0,-3 2 0 0,-8-2-24 0,4-3-5 16,0 2-1-16,0 1 0 0,4-4 0 0,-8 4 0 15,-6-6 0-15,3-1 0 0,3 0-3 0,-3 1-1 16,0-4 0-16,0-6 0 0,0 0 31 0,0 0 5 16,0 0 2-16,0 0 0 0,0 0 1 0,0 0 1 15,0 0 0-15,7-6 0 0,0-4-24 0,1 1-5 16,2 0 0-16,1-7-1 0,3 6-19 0,0-2 0 15,0-10 0-15,4 9 0 0,-1-2 0 0,1 2 0 16,0-2 0-16,-1-1 0 0,1 6 0 0,-1 1 0 16,-2 0 0-16,-1 2 0 0,-4 4 0 0,4 3 0 15,-3 10 0-15,0-4 0 0,-1-3 0 0,1 6 0 16,-4 7 0-16,0-6 0 0,0 8 0 0,0-2 0 16,4-3 0-16,-8 2 0 0,-3 4 0 0,4-3 0 15,-1 3 0-15,4-10 0 0,-3 10 0 0,-1-10 0 0,1 1 0 16,-1-1 0-16,1-3 0 0,-4-6 0 0,0 0 0 0,3 10 0 15,-3-10 12-15,7 0-12 0,-7 0 12 0,7 0-12 16,1-7 36-16,2-2 1 0,1 0 0 0,-1-4 0 16,-3-3-29-16,4-2-8 0,-1-1 0 0,8-6 0 15,3 6 0-15,0-6 0 0,1 6 0 0,2 0 0 16,1 0 0-16,-4 4 0 0,4-1 0 0,-4 7 0 16,0 9 0-16,-3 0 0 0,-1 0 0 0,-2 6 0 15,-5 3 11-15,1 7-3 0,-4-4 0 0,0 14 0 16,0-8-8-16,-4 7 0 0,1-3 0 0,0 3 8 15,-4 1-8-15,0-1 0 0,3-3 0 0,-3 3 0 16,0-7-90-16,0 8-10 0,4-17-3 0,3 10-716 16,3-4-143-16</inkml:trace>
        </inkml:traceGroup>
        <inkml:traceGroup>
          <inkml:annotationXML>
            <emma:emma xmlns:emma="http://www.w3.org/2003/04/emma" version="1.0">
              <emma:interpretation id="{28C0A35C-D618-456D-9F51-BF6CC67935EA}" emma:medium="tactile" emma:mode="ink">
                <msink:context xmlns:msink="http://schemas.microsoft.com/ink/2010/main" type="inkWord" rotatedBoundingBox="17366,1734 19615,1626 19678,2950 17430,3058"/>
              </emma:interpretation>
              <emma:one-of disjunction-type="recognition" id="oneOf9">
                <emma:interpretation id="interp45" emma:lang="" emma:confidence="0">
                  <emma:literal>AXEZ</emma:literal>
                </emma:interpretation>
                <emma:interpretation id="interp46" emma:lang="" emma:confidence="0">
                  <emma:literal>AX eb</emma:literal>
                </emma:interpretation>
                <emma:interpretation id="interp47" emma:lang="" emma:confidence="0">
                  <emma:literal>AX tb</emma:literal>
                </emma:interpretation>
                <emma:interpretation id="interp48" emma:lang="" emma:confidence="0">
                  <emma:literal>AXE</emma:literal>
                </emma:interpretation>
                <emma:interpretation id="interp49" emma:lang="" emma:confidence="0">
                  <emma:literal>AX ab</emma:literal>
                </emma:interpretation>
              </emma:one-of>
            </emma:emma>
          </inkml:annotationXML>
          <inkml:trace contextRef="#ctx0" brushRef="#br0" timeOffset="55407.5066">17678 2155 864 0,'3'-18'76'0,"-3"8"-60"15,4-6-16-15,-4 7 0 0,0 0 184 0,3-4 33 16,-3 1 7-16,0 12 2 0,0 0-144 0,0 0-29 0,4 15-5 0,-4 1-2 16,0 6-22-16,-4 12-4 0,1 7 0 0,-4-3-1 15,0 9 9-15,0 3 1 0,-4-3 1 0,-3 13 0 16,3-4 38-16,-3 7 8 0,-3-4 2 0,2-2 0 16,-2 2-22-16,-1-12-4 0,4-3 0 0,0 3-1 15,-4-6-24-15,4-10-5 0,4 1-1 0,-1-10 0 16,0 3 7-16,4-9 0 0,0-7 1 0,0 0 0 15,4-6-3-15,3-3-1 0,0 0 0 0,0-9 0 16,3-3 1-16,4-7 0 0,-3-6 0 0,3-4 0 16,0-11 2-16,0 2 0 0,0-15 0 0,7-1 0 15,-3 1-28-15,6-10 0 0,5-9 0 0,-1 3 0 0,3-3 0 16,-2 0 0-16,2-10 0 0,8 1 0 16,0 3-20-16,0 9-10 0,6 6-2 0,1 6 0 0,-4-2 20 0,4 12 3 15,0 3 1-15,-4 9 0 0,1 7 8 0,-5 9-8 16,-6 10 8-16,-4 3-8 0,0 6 8 0,-6 6 0 15,-5 6 0-15,-3 10 0 0,-3 0-12 0,-1 13 0 16,-3-1 0-16,0 13 0 0,-3-3 12 0,-1 10 0 16,-3 8 0-16,0-2 0 0,0 6 0 0,0-13 0 15,-4 10 0-15,4-10 0 0,0 0 0 0,4 1 0 16,-4-1 0-16,3 0 0 0,4 1 0 0,-3-7 0 16,-1 3 0-16,-3-3 0 15,3-3-36-15,-3-7-6 0,0-2-1 0,-3-1 0 16,-1-9-193-16,4-6-40 0,-7 10-7 0,14-29-1 0</inkml:trace>
          <inkml:trace contextRef="#ctx0" brushRef="#br0" timeOffset="55594.9341">17649 2460 2113 0,'0'0'46'0,"0"0"10"0,-7-4 1 0,7 4 3 15,0 0-48-15,0 0-12 0,0 0 0 0,7-6 0 16,4 3 41-16,3-3 6 0,0 3 1 0,7-4 0 16,4 4-34-16,3-3-6 0,4-4-8 0,3 10 11 15,-3-9-118-15,0 3-23 0,35-13-5 0,-14 10-1 16</inkml:trace>
          <inkml:trace contextRef="#ctx0" brushRef="#br0" timeOffset="56120.562">18729 2190 1566 0,'0'0'69'0,"0"-10"15"0,0-5-68 0,0-4-16 16,0 3 0-16,3-3 0 0,5 7 84 0,-1-7 14 15,0 3 2-15,3 1 1 0,-3-7-1 0,7 0 0 16,4 9 0-16,-4-2 0 0,7 2-37 0,-3-3-8 16,0 16-2-16,3-9 0 0,3 3-20 0,-2 12-4 15,-1 3-1-15,0-5 0 0,-3 11-16 0,3 10-3 16,3-6-1-16,5 9 0 0,-5 13-8 0,1-10 0 15,-4 13 0-15,4 0 0 0,-4-6 0 0,4 6 0 0,-4 0 0 0,0 0 0 16,-3-1 21-16,3-8 9 0,-3 3 2 0,3 6 0 31,-4-10-50-31,1-3-10 0,0 4-1 0,-1-4-1 16,1-3-182-16,-4-6-37 0</inkml:trace>
          <inkml:trace contextRef="#ctx0" brushRef="#br0" timeOffset="56340.378">19632 1958 1382 0,'0'0'123'0,"0"0"-99"16,-7-6-24-16,0 2 0 0,7 4 31 0,0 0 1 16,-11 0 0-16,1 16 0 0,-8-13 64 0,-3 16 14 15,-4 6 2-15,-3 3 1 0,0 1-13 0,0 5-4 16,-1 10 0-16,-2-6 0 0,-1 5-49 0,0 1-11 15,-3-3-1-15,-4 0-1 0,4 3 5 0,-4 0 1 0,4-10 0 0,-1 20 0 16,-2-17-40-16,2 7 0 0,5-6-12 0,-5 6 4 31,5-4-81-31,2-11-16 0,1 5-3 0,3-6-564 0,4-3-112 0</inkml:trace>
        </inkml:traceGroup>
        <inkml:traceGroup>
          <inkml:annotationXML>
            <emma:emma xmlns:emma="http://www.w3.org/2003/04/emma" version="1.0">
              <emma:interpretation id="{C708894C-46ED-405E-8E56-309A02A826C4}" emma:medium="tactile" emma:mode="ink">
                <msink:context xmlns:msink="http://schemas.microsoft.com/ink/2010/main" type="inkWord" rotatedBoundingBox="20319,1562 22562,1454 22620,2660 20377,2768"/>
              </emma:interpretation>
            </emma:emma>
          </inkml:annotationXML>
          <inkml:trace contextRef="#ctx0" brushRef="#br0" timeOffset="57012.0972">20990 1923 1555 0,'7'-12'68'0,"-7"12"16"0,4-7-68 0,-4 7-16 0,0 0 0 0,0 0 0 15,0 0 64-15,0 0 8 0,0 0 3 0,0 0 0 16,0 0-51-16,-7 7-11 0,0 2-1 0,-4 4-1 16,1 2 1-16,-5 1 0 0,-6 6 0 0,0 3 0 15,-4 0-12-15,-3 3 0 0,-4-9 0 0,1 9 0 16,-1-2 24-16,0 2 8 0,0-9 3 0,1 6 0 15,-1-7-22-15,4-2-4 0,3 3-1 0,0 0 0 16,1-10 4-16,2 1 1 0,5 2 0 0,-4-2 0 16,7-7-13-16,-4 6 8 0,0-3-8 0,4-2 0 15,0 5 9-15,0-3-9 0,3-6 8 0,4 3-8 16,4-3 0-16,3 0 8 0,0 0-8 0,0 0 0 0,0 0 9 0,0 0-9 16,0 0 10-16,0 0-10 0,7 7 0 0,7-7 0 15,-3 0 0-15,3 0 0 0,3 0 24 0,1 0 12 16,3 0 3-16,11 0 0 0,-4 0-13 0,7 0-2 15,1 6-1-15,6-3 0 0,7-3 9 0,1 6 3 16,-1-3 0-16,1-3 0 0,-8 10-23 0,0-4-12 16,1 3 12-16,-5-9-12 0,1 4 0 0,-4 2 0 15,1-6-12-15,-1 0 3 16,-3 6-44-16,-4-6-9 0,-3 0-2 0,-1 3 0 16,-3-3-152-16,-3 7-30 0,0-4-6 0,-8 3-2 0</inkml:trace>
          <inkml:trace contextRef="#ctx0" brushRef="#br0" timeOffset="57215.1703">20532 2761 1652 0,'0'0'73'0,"0"0"15"0,0 0-70 0,0 0-18 0,0 0 0 0,3-7 0 15,-3 7 113-15,4-9 19 0,3 6 4 0,0-7 1 16,0 4-33-16,3-3-8 0,8 2 0 0,0 4-1 15,-1-3-69-15,5 6-14 0,9 0-2 0,1 0-1 16,0-3-9-16,3 3 0 0,0-6 9 0,1 6-9 16,-1 6-56-16,0-6-16 0,-3-6-4 0,3 6-628 15,0 0-125-15</inkml:trace>
          <inkml:trace contextRef="#ctx0" brushRef="#br0" timeOffset="57996.2366">22006 1619 2188 0,'0'-16'48'0,"4"7"11"0,-4 0 1 0,3-10 1 0,4 0-49 0,0 3-12 16,4 4 0-16,0-4 0 0,-4 13 38 0,0-13 5 15,0 16 1-15,3-6 0 0,1 6-4 0,-4 6 0 16,0 13 0-16,0 0 0 0,4 9-13 0,-4 7-3 16,-4-1-1-16,1 10 0 0,-1 9-2 0,-6-9 0 0,-1 3 0 0,-3 7 0 15,0-1-21-15,0 0 0 0,-3 7 0 0,-1-4 0 16,0 4 29-16,1-4 2 0,3-9 0 0,-4 7 0 16,-3-4-15-16,7-13-4 0,7-2 0 0,-4 3 0 15,1-4-3-15,3-9-1 0,-4 0 0 0,8-6 0 16,3-6 20-16,-4 2 3 0,-3-5 1 0,0-10 0 15,4 6-10-15,3-3-2 0,-3-3 0 0,-4 0 0 16,3-9 4-16,4 9 1 0,0-10 0 0,0-5 0 16,0 2-25-16,0-3 0 0,4 7 0 0,0 0 0 15,-11-17 0-15,7 14-20 0,7-4 3 0,7 1 1 16,-3-4 16-16,-8 6 0 0,-3-3 0 0,7 1 0 16,7-4 12-16,4 0 2 0,0 4 1 0,3-4 0 0,4 0-31 15,-4 0-5-15,-3 3-2 0,-4-2 0 0,0 8 9 0,0-6 2 16,0 7 0-16,-10 6 0 15,0-3-14-15,-4 3-2 0,0-4-1 0,0 7 0 0,0-3 38 0,0 3 8 16,-4 0 2-16,4 0 0 0,-3 0-19 0,7 3 0 16,-1-3 0-16,1 7 0 0,-1-4 0 0,-6-3 0 15,-4 0 0-15,0 9-9 0,3 0 9 0,1 1 0 16,-1-4-9-16,1 4 9 0,-1-1-14 0,-6 0 2 16,3 1 0-16,-4 5 0 0,4-5 23 0,-3-1 5 15,-1 1 0-15,-3-1 1 0,0 1-17 0,4-1 10 16,-1-3-10-16,4 4 8 0,4-1-23 0,-4-3-5 15,0-6 0-15,0 13-1 0,3-13 37 0,-3 0 8 0,0 0 2 0,0 0 0 16,0 0-16-16,0 0-10 16,4 6 12-16,-4-6-12 0,0 0 12 0,0 0-12 15,0 9 12-15,0-9-12 0,0 0 8 0,0 0-8 0,0 0 0 16,0 0 0-16,0 0 10 0,-7 0-10 0,-4 10 8 16,4-1-8-16,0 1 10 0,0-4-10 0,-4 3 12 0,4 4-12 15,0-7 9-15,-3 4-9 0,-1-1 0 0,-3 0 9 16,-4 1-9-16,1 6 0 0,-1-13 0 0,-3 9 8 15,-4-2 1-15,1-7 0 0,-1 6 0 0,-7 1 0 16,0-10-9-16,4 9 0 0,0-9 0 0,3 6-11 16,-3-6 11-16,3 0 0 0,1 0 0 0,-1 0 0 15,4-6-16-15,0 6-4 0,-1-3 0 0,1-3-1 16,7 2-88-16,-4-2-18 0,4 3-3 0,0-3-687 16,0 6-138-16</inkml:trace>
        </inkml:traceGroup>
        <inkml:traceGroup>
          <inkml:annotationXML>
            <emma:emma xmlns:emma="http://www.w3.org/2003/04/emma" version="1.0">
              <emma:interpretation id="{A6DCDA35-83DA-4E38-939F-8B8CF4652273}" emma:medium="tactile" emma:mode="ink">
                <msink:context xmlns:msink="http://schemas.microsoft.com/ink/2010/main" type="inkWord" rotatedBoundingBox="24730,1397 27104,1283 27158,2396 24783,2510"/>
              </emma:interpretation>
              <emma:one-of disjunction-type="recognition" id="oneOf10">
                <emma:interpretation id="interp50" emma:lang="" emma:confidence="1">
                  <emma:literal>has</emma:literal>
                </emma:interpretation>
                <emma:interpretation id="interp51" emma:lang="" emma:confidence="0">
                  <emma:literal>hors</emma:literal>
                </emma:interpretation>
                <emma:interpretation id="interp52" emma:lang="" emma:confidence="0">
                  <emma:literal>hers</emma:literal>
                </emma:interpretation>
                <emma:interpretation id="interp53" emma:lang="" emma:confidence="0">
                  <emma:literal>hons</emma:literal>
                </emma:interpretation>
                <emma:interpretation id="interp54" emma:lang="" emma:confidence="0">
                  <emma:literal>hos</emma:literal>
                </emma:interpretation>
              </emma:one-of>
            </emma:emma>
          </inkml:annotationXML>
          <inkml:trace contextRef="#ctx0" brushRef="#br0" timeOffset="58777.3028">24733 1434 1850 0,'0'0'40'0,"0"-9"9"0,4-1 2 0,3 7 1 0,0-6-41 0,-4 2-11 16,-3 7 0-16,7 0 0 0,8 0 77 0,-5 0 14 15,1 7 2-15,-1 2 1 16,-3 4-42-16,0 2-8 0,-3 14-1 0,3 2-1 0,0 0-16 0,0 4-3 15,0 9-1-15,-3 12 0 0,-1-3 3 0,-3 1 1 16,0 5 0-16,-3-2 0 0,-1 2-9 0,-3-12-1 0,-3 13-1 0,6-7 0 16,-3-6 21-16,0-3 5 0,3-6 1 0,-3 6 0 15,4-19-24-15,3 3-5 16,-4-3-1-16,4-6 0 0,-3-10 0 0,3 7 0 0,3-7 0 16,1-5 0-16,3 2 8 0,0 0 0 0,0-3 1 0,4-3 0 15,-1-9 5-15,1-1 1 0,3 1 0 0,3-7 0 16,8-12-15-16,-4 3-2 0,8-9-1 0,-1-4 0 15,4 3-9-15,-1-2 0 0,5 2 9 0,2-2-9 16,-6 2 0-16,-4 7 0 0,1 3 0 0,2 6 0 16,-2 13 0-16,-5-4 0 0,-3 1 0 0,-3 9-8 15,3 0 8-15,-10 9 0 16,-1 1 0-16,1 6 0 0,-4 2 0 0,-3 1-8 0,-1 6 8 0,-3 0-8 16,0 4 8-16,0 14 0 0,0-5 0 0,0 3 0 15,0-4-78-15,0-8-14 0,4 5-2 0,-1-6-735 16,1 1-147-16</inkml:trace>
          <inkml:trace contextRef="#ctx0" brushRef="#br0" timeOffset="59449.0203">26296 2102 1324 0,'21'-22'118'0,"-17"6"-94"15,-1 1-24-15,4 5 0 0,-3-8 91 0,-1 8 13 16,1 1 4-16,-4-1 0 0,0 1 19 0,-4 3 4 16,4-4 1-16,0 10 0 15,-3 0-56-15,-4 0-10 0,-4 0-2 0,1 0-1 0,-4 6-47 0,-1-2-16 0,-2 5 9 0,-4 7-9 16,-11 3 12-16,-3 9-4 0,-8-3 0 0,8 3 0 16,3 7 3-16,0-1 0 0,1-6 0 0,6 10 0 15,0-7-3-15,4-3-8 0,0-2 12 0,0-4-4 16,0 3 22-16,7-16 4 0,6 10 1 0,5-10 0 15,-4-3-46-15,3-2-9 0,-6 2-1 0,6 0-1 16,4-6 22-16,0 0 8 0,11-6 0 0,3-4 0 16,-3-5 0-16,6 5 0 0,-3-8 0 0,11-11 0 15,7 1 5-15,0-3 1 0,-1-7 0 0,5 10 0 16,2-7-3-16,-6 10-1 0,3 0 0 0,-3 6 0 16,-7 7 4-16,0-4 1 0,-8 13 0 0,-3 3 0 15,-14 0-4-15,7 3-1 0,0 7 0 0,-3 8 0 16,-8 8 9-16,1 2 1 0,-1 3 1 0,4-9 0 15,7 3-30-15,-10 3-7 0,-8-3 0 0,1-6-1 0,6 6 17 0,8-6 9 16,-1 0-1-16,1 0 0 0,-8-4-8 0,8-5 0 16,3-4 0-16,3-3-11 15,1 4 11-15,0-7 0 0,-1-7 8 0,4 7-8 0,0-9 12 0,4-1-3 16,0 1 0-16,6-7 0 0,1-2-9 0,3 2 0 16,4-6 0-16,0-3-11 0,7 0 11 0,-1-3 0 15,5-1 8-15,3 4-8 0,6-3-11 0,-6 3-6 16,4 0-2-16,-15 15 0 15,-3-2 19-15,-1 3-10 0,-2 2 10 0,-1 4-8 0,0-9 8 0,-3 8 0 16,-4 8 0-16,4 2-8 0,-1 0 8 0,-6-3 0 16,-7 7 0-16,-1 5 0 0,-3-5 12 0,-7 2-3 15,0 10 0-15,-7-3 0 0,0-6 4 0,-3 12 1 0,-1-7 0 0,-3-2 0 16,3 3-14-16,1 0 0 16,-1-4 0-16,1-5 0 0,-5 9 18 0,-2-10 1 0,-4 1 0 0,-8-1 0 15,1-3-19-15,-7-3 10 0,0 4-10 0,-8-7 8 16,-3 0-24-16,1-7-6 0,-1 4-1 0,0-3 0 31,0 3-197-31,7-3-40 0,4-4-8 0,3 1-2 0</inkml:trace>
        </inkml:traceGroup>
        <inkml:traceGroup>
          <inkml:annotationXML>
            <emma:emma xmlns:emma="http://www.w3.org/2003/04/emma" version="1.0">
              <emma:interpretation id="{4BAB26E3-482D-4605-B797-76963669D728}" emma:medium="tactile" emma:mode="ink">
                <msink:context xmlns:msink="http://schemas.microsoft.com/ink/2010/main" type="inkWord" rotatedBoundingBox="29367,2046 30134,2009 30158,2494 29390,2530"/>
              </emma:interpretation>
              <emma:one-of disjunction-type="recognition" id="oneOf11">
                <emma:interpretation id="interp55" emma:lang="" emma:confidence="1">
                  <emma:literal>a</emma:literal>
                </emma:interpretation>
                <emma:interpretation id="interp56" emma:lang="" emma:confidence="0">
                  <emma:literal>9</emma:literal>
                </emma:interpretation>
                <emma:interpretation id="interp57" emma:lang="" emma:confidence="0">
                  <emma:literal>.</emma:literal>
                </emma:interpretation>
                <emma:interpretation id="interp58" emma:lang="" emma:confidence="0">
                  <emma:literal>,</emma:literal>
                </emma:interpretation>
                <emma:interpretation id="interp59" emma:lang="" emma:confidence="0">
                  <emma:literal>@</emma:literal>
                </emma:interpretation>
              </emma:one-of>
            </emma:emma>
          </inkml:annotationXML>
          <inkml:trace contextRef="#ctx0" brushRef="#br0" timeOffset="60230.0876">29880 2137 288 0,'18'0'25'15,"-4"-10"-25"1,-3 10 283-16,-1-6 51 0,-3-4 10 0,0 10 3 0,0-9-156 16,-3 6-31-16,3-3-7 0,-4-4-1 0,-6 7-69 0,-4-13-15 15,7 7-2-15,-11 3-1 0,11 6-41 0,0-10-9 16,0 10-2-16,-7-9 0 0,-3 6 2 0,-8-3 0 16,0 6 0-16,-3 6 0 0,-14-3-15 0,14 3-13 15,-4 7 2-15,-7-7 1 0,-3 3 19 0,0 10 4 16,0-3 1-16,-4 3 0 0,7 0 2 0,-14 15 1 15,4-6 0-15,14-9 0 16,3 6-6-16,0-6-2 0,15 0 0 0,-1 0 0 0,4-4 20 0,0 1 4 16,7-3 1-16,0-4 0 0,10 0-34 0,1-2-20 15,3-7 2-15,0 0 1 0,7 0 27 0,-6-10 6 16,9 4 0-16,1-3 1 0,14-4-17 0,-8-3 0 16,5-3 0-16,-1-6 0 0,0 7 0 0,1-8 0 15,2-2 10-15,-2 3-10 0,6-3 12 0,-7 9-4 16,-3 0 0-16,-4 4 0 0,-3 5 15 0,-7 7 2 0,6 3 1 0,-3 0 0 15,-17 3-6-15,7 7 0 0,-1 8-1 0,-6-2 0 16,-1 3-19-16,1 15 10 16,-1-8-10-16,8 2 8 0,3 6-8 0,-3-6 8 0,-1 7-8 0,-3 3 8 31,0-4-160-31,11 13-32 0,-4-3-6 0</inkml:trace>
        </inkml:traceGroup>
      </inkml:traceGroup>
      <inkml:traceGroup>
        <inkml:annotationXML>
          <emma:emma xmlns:emma="http://www.w3.org/2003/04/emma" version="1.0">
            <emma:interpretation id="{3712F47F-67B3-4049-A88E-D40B8C25B3CD}" emma:medium="tactile" emma:mode="ink">
              <msink:context xmlns:msink="http://schemas.microsoft.com/ink/2010/main" type="line" rotatedBoundingBox="2942,4027 8499,3806 8551,5121 2994,5341"/>
            </emma:interpretation>
          </emma:emma>
        </inkml:annotationXML>
        <inkml:traceGroup>
          <inkml:annotationXML>
            <emma:emma xmlns:emma="http://www.w3.org/2003/04/emma" version="1.0">
              <emma:interpretation id="{EE71D673-9CE2-4521-AB35-4032AAE7F758}" emma:medium="tactile" emma:mode="ink">
                <msink:context xmlns:msink="http://schemas.microsoft.com/ink/2010/main" type="inkWord" rotatedBoundingBox="2942,4027 6353,3892 6405,5206 2994,5341"/>
              </emma:interpretation>
              <emma:one-of disjunction-type="recognition" id="oneOf12">
                <emma:interpretation id="interp60" emma:lang="" emma:confidence="0.5">
                  <emma:literal>solution.</emma:literal>
                </emma:interpretation>
                <emma:interpretation id="interp61" emma:lang="" emma:confidence="0">
                  <emma:literal>Solution.</emma:literal>
                </emma:interpretation>
                <emma:interpretation id="interp62" emma:lang="" emma:confidence="0">
                  <emma:literal>solution</emma:literal>
                </emma:interpretation>
                <emma:interpretation id="interp63" emma:lang="" emma:confidence="0">
                  <emma:literal>Solution</emma:literal>
                </emma:interpretation>
                <emma:interpretation id="interp64" emma:lang="" emma:confidence="0">
                  <emma:literal>solutions</emma:literal>
                </emma:interpretation>
              </emma:one-of>
            </emma:emma>
          </inkml:annotationXML>
          <inkml:trace contextRef="#ctx0" brushRef="#br0" timeOffset="61346.2938">3221 4620 1209 0,'0'0'53'0,"3"-3"12"0,4-3-52 0,-7-4-13 16,4 7 0-16,-1-3 0 0,1-4 84 0,-4 7 13 15,0-3 3-15,0-3 1 0,-4-1-7 0,1 4-2 16,-1 3 0-16,-6-7 0 0,3 4-24 0,0 6-4 16,-11 0-2-16,8 0 0 0,-5 0-28 0,-2 6-6 15,6 4 0-15,-10-1-1 0,7 1-15 0,-7 8-4 16,0 1 0-16,6 6 0 0,-2-6 4 0,6 0 0 15,-6 3 0-15,10 0 0 0,-4-3-12 0,11 6 0 16,-7-6 0-16,7-1 0 0,7 4 0 0,-7-3 0 0,11-6 0 0,-8 2 0 16,8 4 0-16,3-3 0 0,0-7 0 0,4 7 0 15,-4-3 0-15,7-4 0 0,-7 0 0 0,4 7 0 16,3-7 0-16,0 1 0 0,-7-1 0 0,7 1 0 16,-10-1 0-16,3 0 0 0,-4 4 0 0,-6-4 0 15,3 1 9-15,-3-1 0 0,-4 1 0 0,0-1 0 16,-4 0 13-16,0 1 2 0,1-1 1 0,-1 7 0 15,-6-7-4-15,-1 7-1 0,1-7 0 0,-4 1 0 16,3-1-7-16,-3-6-1 0,0 7-1 0,3-4 0 16,-3 3-11-16,4 1 0 0,-12-1 0 0,8 1 0 15,-7-4-96-15,7 3-14 0,-11 10-3 0,8-9-895 16</inkml:trace>
          <inkml:trace contextRef="#ctx0" brushRef="#br0" timeOffset="61752.4499">3750 4931 1324 0,'0'0'118'0,"0"0"-94"15,0 0-24-15,0 0 0 0,0 0 111 0,0 0 17 16,0 0 4-16,0 0 1 0,-7 0-37 0,0 9-8 15,0 0-2-15,3 7 0 0,-10 0-46 0,14 3-10 0,-10 2-2 16,3 5 0-16,0 2 0 0,3 3-1 0,-3-9 0 0,7 9 0 16,0-9-5-16,0 3-1 0,0 1 0 0,3-8 0 15,1-2-12-15,0-3-9 0,3 2 12 0,0-12-12 16,3 7 13-16,-6-4-4 0,-4-6-1 0,10 0 0 16,1-9 3-16,-4 2 0 0,4 4 0 0,-4-12 0 15,3 5-2-15,-6-5 0 0,6 2 0 0,1-6 0 16,-4-3 3-16,-4 3 1 0,5-3 0 0,-1-3 0 15,-7 0 3-15,3-3 0 0,4 0 0 0,-7-4 0 16,0 4 9-16,0 0 3 0,0 0 0 0,-7 3 0 16,4 0-28-16,3 3-11 0,0 0 1 0,-7 12 0 15,3 1 10-15,-3 0-8 0,0 9 8 0,-4 9-8 16,-3 0-101-16,4 7-20 0,-15 12-4 0,0-3-917 16</inkml:trace>
          <inkml:trace contextRef="#ctx0" brushRef="#br0" timeOffset="62049.2804">4120 4278 1324 0,'0'-9'118'0,"0"-7"-94"15,4-3-24-15,3 7 0 0,-3-4 128 0,6 7 22 0,-10 2 4 0,0 7 1 16,0 0-57-16,4 7-11 0,3-4-3 0,-4 13 0 16,4 2-23-16,-3 11-5 0,-1-4 0 0,4 9-1 15,-3 4-5-15,-4 6-1 0,3-7 0 0,1 14 0 16,-4-8-4-16,4 4-1 0,-4 7 0 0,0-4 0 16,-4-3-25-16,4-3-6 0,0-6-1 0,0 12 0 15,-4-10-12-15,1 4 0 0,-1-3 8 0,4-3-8 16,-10-1-96-16,6-2-23 0,1-7-4 15,-4 7-983-15</inkml:trace>
          <inkml:trace contextRef="#ctx0" brushRef="#br0" timeOffset="62377.3006">4466 4811 1843 0,'0'0'164'0,"0"-6"-132"15,0 6-32-15,0 0 0 0,0 0 48 0,0 0 2 16,7 0 1-16,4 0 0 0,-4 10-25 0,0 5-5 16,0 4-1-16,4 0 0 0,-8 9 35 0,4-3 6 15,0 3 2-15,0 7 0 0,-3-7-18 0,3 7-3 16,-4-10-1-16,1 3 0 0,3 0-14 0,-4-3-3 15,1-6-1-15,0 0 0 0,-1-4-8 0,1 1-2 16,-1-6 0-16,4-7 0 0,-7-3 31 0,7 0 7 0,0-3 1 0,0-7 0 16,4-6-7-16,0 1-1 0,-1-4 0 0,4 0 0 15,-3-6-27-15,3-3-5 0,-4 3-2 0,1-3 0 16,3-1-10-16,-3 4 0 0,3-9 0 0,-7 6 8 31,3-1-57-31,-2 4-12 0,2-3-3 0,-10 3-784 0,0-3-156 0</inkml:trace>
          <inkml:trace contextRef="#ctx0" brushRef="#br0" timeOffset="62924.0846">5119 4535 1558 0,'0'0'34'0,"0"0"7"0,0 0 2 0,7 4 1 0,3-4-35 0,1 0-9 0,0 0 0 0,3 0 0 15,0 0 58-15,7 0 10 0,0 0 1 0,4 0 1 16,0-10 7-16,6 7 2 0,5-6 0 0,2-7 0 0,1 7-23 0,4-1-5 16,-8-6-1-16,0 4 0 0,0-4-39 0,-3 7-11 15,0-7 0-15,-4 7 0 16,-3-1-25-16,-4 1-10 0,4 3-1 0,-8-4-1 15,-3 1-31-15,0 6-5 0,-3-4-2 0,0-2-516 16,-4 9-103-16</inkml:trace>
          <inkml:trace contextRef="#ctx0" brushRef="#br0" timeOffset="63220.8532">5486 4021 1458 0,'7'-19'64'0,"-4"10"14"0,1 0-62 0,3-1-16 16,0 1 0-16,3-1 0 0,-2 1 84 0,2-1 15 15,-6 4 2-15,3 0 1 0,-7 6-18 0,0 0-3 0,0 0-1 0,3 12 0 16,4 1-22-16,-3 6-5 0,-8 3-1 0,4 6 0 16,-3 7 0-16,3 2 0 0,-7 1 0 0,-4 6 0 15,1 9-26-15,2-6-6 0,1 6 0 0,-3 7-1 16,-1-7 5-16,1 4 0 0,6-4 1 0,-3 0 0 15,0 1-13-15,4-4-2 0,-12-3-1 0,12 3 0 16,-8-9-9-16,4 3 0 0,0 0 9 0,-3-7-9 16,3 4-90-16,-4-7-22 0,0-2-5 0,4-1-960 15</inkml:trace>
          <inkml:trace contextRef="#ctx0" brushRef="#br0" timeOffset="63595.7656">6191 4811 1825 0,'-3'-9'40'0,"3"-7"8"0,0 10 1 0,0-3 3 0,0-1-41 0,3 7-11 0,1-3 0 0,-4 6 0 15,0-10 66-15,0 10 11 0,0 0 3 0,0 0 0 16,0 0-12-16,3 10-1 0,-3-1-1 0,4 10 0 15,-4 6-6-15,0 0-2 0,-4 3 0 0,1 1 0 16,-1 2-37-16,1-3-7 0,-1 0-2 0,-3 1 0 16,0-4 0-16,4-6 0 0,-1-1 0 0,1 1 0 15,-1-3-27-15,0-7-5 0,4 7-2 0,-3-7-749 16,3-5-149-16</inkml:trace>
          <inkml:trace contextRef="#ctx0" brushRef="#br0" timeOffset="63736.3584">6375 4441 2073 0,'0'-9'184'0,"-4"6"-147"15,4-7-29-15,4 4-8 0,-4 6 37 0,0 0 7 16,0 0 0-16,0 0-685 16,0 0-138-16</inkml:trace>
        </inkml:traceGroup>
        <inkml:traceGroup>
          <inkml:annotationXML>
            <emma:emma xmlns:emma="http://www.w3.org/2003/04/emma" version="1.0">
              <emma:interpretation id="{A4C620AC-C600-493B-A07B-2E3DCE9B0FC7}" emma:medium="tactile" emma:mode="ink">
                <msink:context xmlns:msink="http://schemas.microsoft.com/ink/2010/main" type="inkWord" rotatedBoundingBox="6819,4555 7712,4520 7734,5066 6841,5102"/>
              </emma:interpretation>
            </emma:emma>
          </inkml:annotationXML>
          <inkml:trace contextRef="#ctx0" brushRef="#br0" timeOffset="64267.4817">6911 4570 1609 0,'0'0'71'0,"0"0"15"16,0-6-69-16,0 6-17 0,-4-7 0 0,4 7 0 15,0 0 103-15,0 0 17 0,-3 0 3 0,3 0 1 16,0 0-56-16,-7 7-10 0,3 8-2 0,-3-2-1 0,4 6-28 0,-4-4-6 15,3 4-1-15,-3 9 0 0,-4 4-5 0,8-4-2 16,-4 6 0-16,3 1 0 0,1-4 22 0,3 1 4 16,0-1 1-16,0-6 0 0,0 3-29 0,0-3-11 15,3-6 8-15,-3 0-8 0,4 3 10 0,3-3-10 16,-4-7 12-16,1-2-12 0,3-1 8 0,4-3-8 16,-4 4 0-16,3-10 0 0,-3 0 14 0,4-10-1 15,0 10 0-15,3-9 0 0,-4-7 15 0,1 7 2 16,3-10 1-16,-4 0 0 0,1-6-14 0,3-3-2 15,-7 0-1-15,4-7 0 0,-1 1 1 0,-6-4 0 16,3-6 0-16,-3 10 0 0,3-4-6 0,-7 4-1 16,0 9 0-16,-4-4 0 0,4 11-8 0,-3-1 0 15,-1 3 0-15,0 7 0 0,-3 2 0 0,-3 4 0 16,-1-3-10-16,-3 12 10 16,0-3-29-16,-4 4 0 0,1 2 0 0,-4 7 0 15,-1-4-110-15,5 7-21 0,-1 6-5 0,-3-6-880 0</inkml:trace>
          <inkml:trace contextRef="#ctx0" brushRef="#br0" timeOffset="64673.6396">7373 4557 1681 0,'14'-3'74'0,"-7"3"16"0,0-6-72 0,4 3-18 15,-1 3 0-15,1 0 0 0,0 0 64 0,-1 3 10 16,1-3 2-16,-1 9 0 0,-3 7-15 0,0 3-2 16,-3 0-1-16,3-4 0 0,-3 10-8 0,-1-3-2 15,-3 3 0-15,0 4 0 0,0-4-4 0,-3 0-2 16,-1-6 0-16,1 9 0 0,-5-9-18 0,5-4-3 16,-1 4-1-16,1-3 0 0,3-7-6 0,-4 1-2 15,4-1 0-15,0-9 0 0,0 0 16 0,0 0 4 16,0 0 0-16,0 0 0 0,0 0-7 0,0 0-1 15,0-9 0-15,4-7 0 0,-1 4 13 0,4-4 3 16,-3-9 0-16,3 6 0 0,4-9-26 0,-1 9-5 16,4-6-1-16,-3 0 0 0,3 6-8 0,0 6 0 15,4-2 0-15,-4 8 0 0,0-2 0 0,0 9-11 0,0 0 3 16,0 6 0-16,0 4 8 0,-6-1 0 16,2 0 0-16,1 10 0 0,-1-3 0 0,-6 9 0 0,-4-3 0 15,3 3 0-15,1 0 0 0,-4-3 0 0,-4 3 0 0,4 0 0 31,0 4-130-31,0-1-21 0,0-3-4 0,0 0-997 0</inkml:trace>
        </inkml:traceGroup>
        <inkml:traceGroup>
          <inkml:annotationXML>
            <emma:emma xmlns:emma="http://www.w3.org/2003/04/emma" version="1.0">
              <emma:interpretation id="{52547D5D-17AA-460B-A7BB-B345FE46D5C6}" emma:medium="tactile" emma:mode="ink">
                <msink:context xmlns:msink="http://schemas.microsoft.com/ink/2010/main" type="inkWord" rotatedBoundingBox="8501,4896 8542,4894 8543,4912 8501,4913"/>
              </emma:interpretation>
            </emma:emma>
          </inkml:annotationXML>
          <inkml:trace contextRef="#ctx0" brushRef="#br0" timeOffset="64845.4697">8502 4896 2718 0,'0'0'120'0,"0"0"25"0,0 0-116 0,7 0-29 16,4 0 0-16,-4 6 0 15,3-6-45-15,-3 10-15 0,-7-10-4 0,0 0 0 0</inkml:trace>
        </inkml:traceGroup>
      </inkml:traceGroup>
    </inkml:traceGroup>
    <inkml:traceGroup>
      <inkml:annotationXML>
        <emma:emma xmlns:emma="http://www.w3.org/2003/04/emma" version="1.0">
          <emma:interpretation id="{889AB51F-9D48-4D89-B39E-26628D8947A7}" emma:medium="tactile" emma:mode="ink">
            <msink:context xmlns:msink="http://schemas.microsoft.com/ink/2010/main" type="paragraph" rotatedBoundingBox="3076,5876 31579,3512 31705,5032 3203,73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DF8E32-77A7-41D2-A809-8B25C33A8988}" emma:medium="tactile" emma:mode="ink">
              <msink:context xmlns:msink="http://schemas.microsoft.com/ink/2010/main" type="line" rotatedBoundingBox="3076,5876 31579,3512 31705,5032 3203,7397"/>
            </emma:interpretation>
          </emma:emma>
        </inkml:annotationXML>
        <inkml:traceGroup>
          <inkml:annotationXML>
            <emma:emma xmlns:emma="http://www.w3.org/2003/04/emma" version="1.0">
              <emma:interpretation id="{645187F2-B0B0-4D6F-A73E-04048B9FBB1E}" emma:medium="tactile" emma:mode="ink">
                <msink:context xmlns:msink="http://schemas.microsoft.com/ink/2010/main" type="inkWord" rotatedBoundingBox="3111,6290 4446,6180 4518,7044 3183,7155"/>
              </emma:interpretation>
              <emma:one-of disjunction-type="recognition" id="oneOf13">
                <emma:interpretation id="interp65" emma:lang="" emma:confidence="1">
                  <emma:literal>we</emma:literal>
                </emma:interpretation>
                <emma:interpretation id="interp66" emma:lang="" emma:confidence="0">
                  <emma:literal>We</emma:literal>
                </emma:interpretation>
                <emma:interpretation id="interp67" emma:lang="" emma:confidence="0">
                  <emma:literal>w</emma:literal>
                </emma:interpretation>
                <emma:interpretation id="interp68" emma:lang="" emma:confidence="0">
                  <emma:literal>wee</emma:literal>
                </emma:interpretation>
                <emma:interpretation id="interp69" emma:lang="" emma:confidence="0">
                  <emma:literal>wo</emma:literal>
                </emma:interpretation>
              </emma:one-of>
            </emma:emma>
          </inkml:annotationXML>
          <inkml:trace contextRef="#ctx0" brushRef="#br0" timeOffset="70257.3262">3161 6545 172 0,'0'0'16'0,"0"0"-16"15,0 0 0-15,0 0 0 0,0 0 144 0,0-9 25 16,0 9 6-16,0 0 1 0,0 0-96 0,0 0-18 16,-7 0-4-16,7-9-1 0,0 9 3 0,-4 0 1 15,1-7 0-15,3 7 0 0,-7-9-3 0,7 9-1 16,0 0 0-16,-4-3 0 0,4 3-12 0,0 0-2 15,0-6-1-15,0 6 0 0,0-4-14 0,0 4-4 16,-7-6 0-16,7 6 0 0,0 0 8 0,0-3 0 16,0-3 1-16,0 6 0 0,0 0-22 0,0 0-11 15,0 0 10-15,0 0-10 0,0 0 18 0,0 0-2 16,0 0-1-16,0 0 0 0,0 9 13 0,7 7 2 0,4-4 1 16,-8 13 0-16,8 4 7 0,-1 2 2 15,-2 7 0-15,9-1 0 0,-6 7-4 0,6-6 0 0,-6 6 0 0,3 0 0 16,4-4-22-16,-4-2-5 0,0-3-1 0,-7-7 0 15,7 6 7-15,-10-12 1 0,10 3 0 0,-7-6 0 16,-4-3-3-16,4-1 0 0,-3-5 0 0,-1-1 0 16,-3-9 6-16,0 0 1 0,0 0 0 0,0 0 0 15,4 0-4-15,-4 0 0 0,7-9 0 0,0-1 0 16,-7-2-16-16,4-1 0 0,3-5 8 0,-7-8-8 16,3-2 0-16,1-6 10 0,3-1-10 0,-7-2 8 15,3 2-8-15,4-2 0 0,-3-4 0 0,6 3 8 16,1 4-8-16,3 5 0 0,0 1 0 0,0 3 0 0,4 0 0 0,-7 6 0 15,3 10 0-15,-4-1 0 0,8 4-14 0,-7 6 5 16,3 6 1-16,3 4 0 0,-6-1 8 0,3 7-12 16,-3-4 12-16,3 10-12 0,-4 0 12 0,-6-3 0 15,6 6 0-15,-6 0 0 0,3 4 0 0,-4-4 0 16,1-7 0-16,0 8 0 0,-1-14 0 0,1 4 0 16,-4-7 0-16,7 1 0 0,-7-10 8 0,0 0-8 15,0 0 8-15,0 0-8 0,0 0 12 0,0 0-3 16,3-4 0-16,4-8 0 0,-3 2 8 0,-1-8 2 15,4-1 0-15,4-6 0 0,-8 3 9 0,5-10 3 16,6 4 0-16,-4 0 0 0,-6 0-14 0,6-4-2 16,4-5-1-16,1 2 0 0,2-2-14 0,-3 2 0 15,0 7 8-15,8-7-8 0,-12 1 0 0,8 3 8 16,-4-1-8-16,4 4 0 0,-1 3-10 0,1 6-8 0,-4 0-2 16,4 10 0-1,-1-1-152-15,-6 4-30 0,3 3-6 0</inkml:trace>
          <inkml:trace contextRef="#ctx0" brushRef="#br0" timeOffset="70710.3444">4191 6840 1724 0,'0'0'38'0,"0"0"8"0,7 0 2 0,0-3 0 0,4 3-39 0,-1-6-9 15,4 3 0-15,-3-4 0 0,3-2 76 0,-3-7 12 16,6 4 4-16,-3-4 0 0,4 0-30 0,-7-2-6 16,3-1 0-16,0 0-1 0,7-6-29 0,-10 6-6 15,-1 0 0-15,4-6-1 0,0 6-8 0,-3 1-2 16,0-8 0-16,-11 1 0 0,7 7 23 0,-7-1 4 15,0-6 0-15,0 6 1 0,3 0-29 0,-3 0-8 16,-3 0 0-16,-1 4 0 0,1 5 0 0,-4 1 0 16,3 3 0-16,-3 3 0 0,0 3 0 0,0 3 0 15,-4-3 0-15,1 15 0 0,3-5 0 0,-11 9 0 16,4-1 0-16,-4 14 0 0,8-4 0 0,-1 0 9 16,-3 7 0-16,7-7 0 0,3 6 7 0,4 1 0 15,-7-7 1-15,7 0 0 0,0 7-2 0,7-7-1 0,-7-3 0 16,4 0 0-16,-1-3-6 0,1 3 0 0,-1-6-8 0,8-3 12 15,-11 3-12-15,11-10 0 0,-11 0-12 0,10 1 12 32,4-4-128-32,-7-3-18 0,4 3-4 0,7-6-867 0</inkml:trace>
        </inkml:traceGroup>
        <inkml:traceGroup>
          <inkml:annotationXML>
            <emma:emma xmlns:emma="http://www.w3.org/2003/04/emma" version="1.0">
              <emma:interpretation id="{DA7445E5-7F6A-48A0-8A31-609FFB368EE9}" emma:medium="tactile" emma:mode="ink">
                <msink:context xmlns:msink="http://schemas.microsoft.com/ink/2010/main" type="inkWord" rotatedBoundingBox="5554,5779 8056,5571 8154,6749 5652,6956"/>
              </emma:interpretation>
              <emma:one-of disjunction-type="recognition" id="oneOf14">
                <emma:interpretation id="interp70" emma:lang="" emma:confidence="1">
                  <emma:literal>must</emma:literal>
                </emma:interpretation>
                <emma:interpretation id="interp71" emma:lang="" emma:confidence="0">
                  <emma:literal>mutt</emma:literal>
                </emma:interpretation>
                <emma:interpretation id="interp72" emma:lang="" emma:confidence="0">
                  <emma:literal>most</emma:literal>
                </emma:interpretation>
                <emma:interpretation id="interp73" emma:lang="" emma:confidence="0">
                  <emma:literal>muit</emma:literal>
                </emma:interpretation>
                <emma:interpretation id="interp74" emma:lang="" emma:confidence="0">
                  <emma:literal>mvit</emma:literal>
                </emma:interpretation>
              </emma:one-of>
            </emma:emma>
          </inkml:annotationXML>
          <inkml:trace contextRef="#ctx0" brushRef="#br0" timeOffset="71921.3174">5616 6411 1494 0,'-3'-10'66'0,"-1"4"14"0,1-3-64 0,3-1-16 15,3 1 0-15,1-1 0 0,-4 1 46 0,3 3 6 16,1-4 2-16,3 1 0 0,0 9-5 0,3-3-1 16,-6-4 0-16,3 7 0 0,4 0-1 0,-1 0-1 15,-3 7 0-15,4-4 0 0,-1 13-27 0,-3-4-6 16,4 10-1-16,-4 0 0 0,4 3 13 0,-4 10 3 16,-4-7 0-16,1 0 0 0,-1 6 1 0,1-5 1 15,-4 5 0-15,-4-6 0 0,4 7-7 0,-3-10-2 16,3 3 0-16,-4-9 0 0,1 0 6 0,-1-3 1 15,1 2 0-15,3-8 0 0,0-1-6 0,-4-3-1 16,4-6 0-16,0 0 0 0,0 0-9 0,0 0-1 16,0 0-1-16,0 0 0 0,-3-6 5 0,3-6 1 0,-4-4 0 0,4-3 0 15,4-6 8-15,-1 6 1 0,1-9 1 0,3 0 0 16,0-4-36-16,0 4-7 0,7 0-2 0,-3-7 0 16,3 1 19-16,0 6-8 0,3-7 8 0,1 7 0 15,0 3-17-15,-1 12 3 0,1-2 1 0,0 5 0 16,-1-5 13-16,-3 12 10 0,4 3-2 0,0 3 0 15,-4 3-8-15,-4 3 0 0,1 10-10 0,-4 6 10 16,7 3-8-16,-3 1 8 0,-8-4 0 0,1 3-9 16,-4 6 9-16,3-5 0 0,-3-4 0 0,4 3 0 15,-4-3 0-15,0-6 0 0,0 0 0 0,0 3 0 16,-4-10 0-16,1 7 9 0,-1-10-9 0,4-2 0 16,0-7 10-16,0 0-10 0,0 0 8 0,0 0-8 0,0 0 24 0,0 0 0 15,0 0 0-15,-3-7 0 0,-1-5-24 0,4-7 0 16,7-6 8-16,-3 0-8 0,-1 0 0 0,1-3 0 15,-1-7 0-15,8-3 0 0,-1 4 0 0,5-4 0 16,-1 10 0-16,0-6 0 0,0 9 0 0,4 6 0 16,-4 9 0-16,0 1 0 0,0 3 0 0,-4 6 0 15,1 0 0-15,0 6 0 0,-1 10 0 0,-3-4 0 16,-3 4 0-16,-1 3 0 0,4 9 0 0,-3-9 0 16,-1 6 0-16,1 0 0 0,-1-6 10 0,-3 6-10 15,4-3 12-15,-4-7-12 16,4 10-34-16,-4-6-14 0,0-6-2 0,0 3-731 15,0-1-147-15</inkml:trace>
          <inkml:trace contextRef="#ctx0" brushRef="#br0" timeOffset="72218.1213">6615 6348 1612 0,'0'0'72'0,"0"0"14"0,0 0-69 0,0 9-17 0,0 1 0 0,0 5 0 16,-4 4 70-16,8 0 10 0,3 0 3 0,-4 6 0 16,-3-6 8-16,0 6 1 0,4-6 1 0,3-1 0 15,3 1-49-15,-3-3-11 0,4 0-1 0,-4-4-1 16,4-2 10-16,-4-1 3 0,3 0 0 0,4-2 0 16,-3-7-16-16,0 0-4 0,-1 0 0 0,4 0 0 0,-3-10 7 0,-1 4 1 15,-3-3 0-15,1-1 0 0,2-2-20 0,-6-4-3 16,6 0-1-16,-3-3 0 0,0 1-8 0,0-7 8 15,0-4-8-15,0 1 8 0,4-3-8 0,-4 3 0 16,0-1 0-16,0-5 0 16,0 6-33-16,0 3-9 0,0 3-2 0,0 0 0 15,-3 9-108-15,0-3-23 0,-1 7-4 0</inkml:trace>
          <inkml:trace contextRef="#ctx0" brushRef="#br0" timeOffset="72686.7604">7285 6232 1594 0,'14'-25'35'0,"-7"15"7"0,-3 1 2 0,-1 0 1 16,8-7-36-16,-4 7-9 0,0-1 0 0,0 1 0 16,-4-1 60-16,1 10 9 0,-1-9 3 0,-3 9 0 15,0 0-52-15,0 0-9 0,0 0-3 0,0 0 0 0,-7 9-8 0,0-2 0 16,0-4 0-16,0 6 0 0,0 7 24 0,0-4 4 15,0 4 0-15,0 3 0 0,3-4 3 0,1 4 1 16,-1 0 0-16,1 0 0 0,3 6 9 0,3-6 3 16,-3 0 0-16,4 3 0 0,-4 0 16 0,3-4 3 15,1-2 1-15,0 3 0 0,-1 0-26 0,1-4-5 16,-4 1-1-16,0-3 0 0,-4 5 7 0,4-2 1 16,0-7 0-16,-7 10 0 0,3-3-29 0,-6-7-11 15,3 10 8-15,0-9-8 0,0-1 0 0,0 0-17 16,0 1 2-16,-4-4 1 15,7 0-218-15,4-6-43 0,-17 0-9 0,17 0-1 0</inkml:trace>
          <inkml:trace contextRef="#ctx0" brushRef="#br0" timeOffset="72905.4594">7669 6078 2134 0,'0'0'47'0,"0"0"9"0,11 0 3 0,0 3 1 0,-4-3-48 0,3 0-12 0,1 7 0 0,3-4 0 16,4-3 36-16,-4-3 4 0,3 3 0 0,1-7 1 15,0 7-21-15,6-9-5 0,-3 3-1 0,1 3 0 16,-1-7-3-16,-4 1-1 0,5-1 0 0,-1 1 0 16,-4-7-10-16,5 10-14 0,-8-3 3 0,3-1 1 15,-3 1-105-15,1-1-21 0,-5 1-4 0,4 0 0 0</inkml:trace>
          <inkml:trace contextRef="#ctx0" brushRef="#br0" timeOffset="73155.4004">8040 5573 1728 0,'-4'16'76'0,"1"-7"16"0,3 1-73 0,0 15-19 15,-4-3 0-15,1 12 0 0,-1 10 119 0,1 0 20 16,-8 3 4-16,4 7 1 0,-7 5-56 0,0-2-10 16,0-4-2-16,-7 6-1 0,3-2-42 0,-3-4-8 15,0 7-1-15,3-7-1 0,0-6-23 0,1 6 0 16,-1-9 0-16,4 0 0 0,0-6 0 0,3 3 0 0,1-4 0 16,-1 1 0-1,-3-10-118-15,3 7-22 0,1-10-4 0,-1 3-863 0</inkml:trace>
        </inkml:traceGroup>
        <inkml:traceGroup>
          <inkml:annotationXML>
            <emma:emma xmlns:emma="http://www.w3.org/2003/04/emma" version="1.0">
              <emma:interpretation id="{030BC511-867A-49A3-8BA5-67A974BF951E}" emma:medium="tactile" emma:mode="ink">
                <msink:context xmlns:msink="http://schemas.microsoft.com/ink/2010/main" type="inkWord" rotatedBoundingBox="9584,5337 12280,5113 12369,6185 9672,6409"/>
              </emma:interpretation>
              <emma:one-of disjunction-type="recognition" id="oneOf15">
                <emma:interpretation id="interp75" emma:lang="" emma:confidence="1">
                  <emma:literal>have</emma:literal>
                </emma:interpretation>
                <emma:interpretation id="interp76" emma:lang="" emma:confidence="0">
                  <emma:literal>hove</emma:literal>
                </emma:interpretation>
                <emma:interpretation id="interp77" emma:lang="" emma:confidence="0">
                  <emma:literal>hone</emma:literal>
                </emma:interpretation>
                <emma:interpretation id="interp78" emma:lang="" emma:confidence="0">
                  <emma:literal>hare</emma:literal>
                </emma:interpretation>
                <emma:interpretation id="interp79" emma:lang="" emma:confidence="0">
                  <emma:literal>hoove</emma:literal>
                </emma:interpretation>
              </emma:one-of>
            </emma:emma>
          </inkml:annotationXML>
          <inkml:trace contextRef="#ctx0" brushRef="#br0" timeOffset="73811.4963">9723 5404 1713 0,'3'-28'76'0,"1"18"16"0,3-5-74 0,-4 5-18 0,4 1 0 0,0 0 0 15,0 9 53-15,0 0 7 0,0 6 2 0,4 6 0 16,-4-2-18-16,4 15-4 0,-1 9-1 0,-3 4 0 16,-3 0 10-16,-1 12 3 0,-6 3 0 0,-1 4 0 15,-6 2 5-15,3-2 2 0,0 2 0 0,-4-2 0 16,0-4-45-16,1-3-14 0,-1-6 8 0,1-3-8 16,3 3 8-16,-4-10-8 0,1 1 12 0,-1-7-12 15,4-3 10-15,0 0-10 0,0-6 8 0,0-7-8 16,3-2 12-16,-3-4-4 0,7 3 0 0,0-9 0 15,0 0 9-15,0 0 2 0,0-9 0 0,4-7 0 0,-1 4 6 0,4-13 2 16,0 0 0-16,4-4 0 0,-1 4-27 0,5-6 0 16,-1 0 0-16,3 2 0 0,1 4 11 0,3 3-3 15,0 4-8-15,-3 2 12 0,-8 6-2 0,5 1-1 16,6 9 0-16,0 3 0 0,-7 7-9 0,4 5 0 16,-1 1 0-16,-3-4 0 0,4 7 0 0,-4 6 8 15,0-6-8-15,-3 0 8 0,3 6-22 0,-7-6-5 16,4 0-1-16,-4 6 0 15,3-6-230-15,-3-4-46 0,14 20-10 0,-6-16-2 0</inkml:trace>
          <inkml:trace contextRef="#ctx0" brushRef="#br0" timeOffset="74264.5166">10827 5849 1497 0,'3'-3'133'0,"-3"-9"-106"0,-3 2-27 0,-1 7 0 16,-6-3 97-16,3-4 15 0,7 10 2 0,0 0 1 16,-11 0-68-16,0-9-14 0,11 9-2 0,-3 6-1 15,-8-3-13-15,1-3-2 0,-4 10-1 0,3-1 0 16,0 1 21-16,1 5 4 0,-8 1 1 0,1 3 0 15,6 6-13-15,-7 3-3 0,-6 0 0 0,2 7 0 16,1-1-11-16,4-2-2 0,-4 2-1 0,-4 1 0 0,0-1-1 0,8-6 0 16,13 1 0-16,-3-7 0 0,-7-10 19 0,7 7 4 15,7-10 1-15,3-2 0 0,1-4-33 0,-4-3 0 16,7 6 0-16,7-15 0 0,7 2 13 0,-3-11-4 16,-4-1-1-16,4 0 0 0,13-6-8 0,-6-3 0 15,-4-1 0-15,0-5 0 0,4-1 0 0,3 1 8 16,-3-4-8-16,0 4 8 0,-8-1-8 0,8-2 0 15,7 12 9-15,-11-4-9 0,-7 11 21 0,0 11 0 16,7-2 0-16,0 9 0 0,-10 0-21 0,-4 9 0 16,-3-2 0-16,3 8-12 0,3 4 12 0,-3 0 14 15,-17 9-3-15,6-9-1 0,8 12-10 0,-4-9-12 16,-11 3 2-16,4 0 1 16,-4-3-143-16,8-6-28 0,-4 3-5 0</inkml:trace>
          <inkml:trace contextRef="#ctx0" brushRef="#br0" timeOffset="74592.5899">11102 5758 1652 0,'18'4'73'0,"-11"2"15"0,3 3-70 0,1 10-18 0,-4 0 0 0,3 0 0 15,8 6 96-15,-7 3 16 0,-4 3 4 0,0-2 0 16,7-1 0-16,-4-3 0 0,-6 3 0 0,7 0 0 15,-4-3-68-15,0 0-14 0,3-6-2 0,1 0-1 16,-8 0 1-16,4-3 1 0,8-7 0 0,-8 0 0 16,-4 7-20-16,8-13-4 0,-1 7-1 0,1-10 0 15,3 0 8-15,-7 6 2 0,0-12 0 0,4 6 0 0,6-10-3 0,-6 7-1 16,-4-6 0-16,0-1 0 0,11-5 8 0,-4 5 2 16,-7-5 0-16,-4 2 0 0,1-3-16 0,3 1-8 15,7-4 10-15,-7 0-10 0,-3 0 8 0,6-6-8 16,8 0 0-16,-4 6 0 0,-3-9 0 0,3 3 0 15,3-3 0-15,1 3 0 16,0 3-32-16,-4-3-12 0,0-1-2 0,0 8-1 16,0-1-167-16,4 0-34 0</inkml:trace>
          <inkml:trace contextRef="#ctx0" brushRef="#br0" timeOffset="74998.7159">11864 6116 288 0,'0'0'25'0,"0"0"-25"0,0 0 0 0,10-10 0 15,1 1 315-15,3 0 57 0,0-7 12 0,4 0 3 16,3 7-271-16,0-10-53 0,0 0-11 0,4-6-3 15,0-3-11-15,3 3-2 0,0-3-1 0,-3 3 0 16,3 3-3-16,-3-10 0 0,0 4 0 0,-4 3 0 16,0-3-8-16,0 3-3 0,-3 6 0 0,-8 0 0 0,1 0 11 0,-1 4 3 15,-6 2 0-15,0 7 0 0,-4-4-13 0,0 10-2 16,0 0-1-16,0 0 0 0,-8 0 17 0,1 0 4 16,-3 10 1-16,-1-4 0 0,1 7-23 0,-4 2-5 15,-1 4-1-15,1 6 0 0,0 3 0 0,0 1 0 16,-4 5 0-16,8 1 0 0,-4-1 23 0,7 4 4 15,0-10 1-15,3 6 0 0,1-5-23 0,3-4-4 16,0 0-1-16,3-3 0 0,1 3-12 0,3-6 9 16,0-4-9-16,0 4 8 0,0-9-19 0,7-1-4 15,0 0-1-15,0 1 0 16,0-4-118-16,4 0-24 0,0-6-5 0</inkml:trace>
        </inkml:traceGroup>
        <inkml:traceGroup>
          <inkml:annotationXML>
            <emma:emma xmlns:emma="http://www.w3.org/2003/04/emma" version="1.0">
              <emma:interpretation id="{EDED96BF-6082-4B31-8472-3B0CDB880B64}" emma:medium="tactile" emma:mode="ink">
                <msink:context xmlns:msink="http://schemas.microsoft.com/ink/2010/main" type="inkWord" rotatedBoundingBox="13823,5279 14451,5227 14538,6274 13910,6326"/>
              </emma:interpretation>
              <emma:one-of disjunction-type="recognition" id="oneOf16">
                <emma:interpretation id="interp80" emma:lang="" emma:confidence="0.5">
                  <emma:literal>s</emma:literal>
                </emma:interpretation>
                <emma:interpretation id="interp81" emma:lang="" emma:confidence="0">
                  <emma:literal>S</emma:literal>
                </emma:interpretation>
                <emma:interpretation id="interp82" emma:lang="" emma:confidence="0">
                  <emma:literal>8</emma:literal>
                </emma:interpretation>
                <emma:interpretation id="interp83" emma:lang="" emma:confidence="0">
                  <emma:literal>5</emma:literal>
                </emma:interpretation>
                <emma:interpretation id="interp8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75848.5376">14386 5235 403 0,'0'0'17'0,"0"0"5"0,0 0-22 0,0 0 0 16,0 0 0-16,0 0 0 0,0 0 279 0,0 0 51 16,0 0 10-16,0 0 3 0,0 0-188 0,0 0-38 15,0 0-7-15,-3 0-2 0,-8 0-73 0,1 0-15 16,-5 6-4-16,1-3 0 0,0 3-16 0,-3-6 10 0,-1 4-10 0,-3 2 8 15,3-6 10-15,1 9 2 0,-8 1 0 0,4-4 0 16,0 3 8-16,-4 1 3 16,4-1 0-16,-1 10 0 0,-2-10-11 0,-1 10-1 0,4-9-1 0,-4 5 0 15,4 1-6-15,0-4-2 0,0 4 0 0,3-6 0 16,4-1 14-16,0 0 4 0,-4 1 0 0,11-1 0 16,-3-3-28-16,3 4 0 0,3-4 8 0,4-6-8 15,0 0 0-15,0 0 0 0,4 10 0 0,3-7 0 16,3 6 8-16,4 0 0 0,0-2 0 0,4 2 0 15,0 1-8-15,3 5-16 0,4-5 4 0,-1 2 1 16,1-6 11-16,0 13 0 0,3-3 0 0,0 3 0 16,-3 0 9-16,-1-1-9 0,5 1 12 0,-5 6-12 15,8-6 16-15,-7-3-4 0,0 9-1 0,-1-3 0 16,1-3-3-16,0 6 0 0,-4-10 0 0,0 4 0 0,-3 0-8 0,3-10 10 16,-7 7-10-16,0-6 10 0,0-1-10 0,-3 0 10 15,-4 1-10-15,3 5 10 0,-6-5-2 0,-4-1 0 16,0 7 0-16,0-4 0 0,-4 4 21 0,-3 3 4 15,-7 0 1-15,0-4 0 0,0 4-11 0,-7 0-3 16,0 0 0-16,-4-3 0 0,0 9-6 0,0-7-2 16,-3-5 0-16,0 3 0 0,3 3 7 0,1-10 1 15,6 0 0-15,-3-2 0 0,0 2-20 0,7-9 0 16,-1-6 0-16,1 6-9 0,0-3 21 0,0-4 4 16,7-2 0-16,-4-4 1 0,4-2-5 0,4-4-2 15,3-6 0-15,3-3 0 0,1 3-10 0,3-4 0 16,4 1 0-16,-1-3 0 0,4-1-9 0,4 1-4 0,0 3-1 0,3 0 0 31,0 2-33-31,4-2-6 0,3 3-2 0,0 6 0 16,0 4-117-1,0 5-24-15,1-2-5 0,2-4-834 0</inkml:trace>
        </inkml:traceGroup>
        <inkml:traceGroup>
          <inkml:annotationXML>
            <emma:emma xmlns:emma="http://www.w3.org/2003/04/emma" version="1.0">
              <emma:interpretation id="{75F3B000-224E-4C55-B6B7-E9A0CD5A9E6C}" emma:medium="tactile" emma:mode="ink">
                <msink:context xmlns:msink="http://schemas.microsoft.com/ink/2010/main" type="inkWord" rotatedBoundingBox="15284,4903 19681,4538 19804,6020 15407,6385"/>
              </emma:interpretation>
              <emma:one-of disjunction-type="recognition" id="oneOf17">
                <emma:interpretation id="interp85" emma:lang="" emma:confidence="0">
                  <emma:literal>(Nonoil</emma:literal>
                </emma:interpretation>
                <emma:interpretation id="interp86" emma:lang="" emma:confidence="0">
                  <emma:literal>(Noyil</emma:literal>
                </emma:interpretation>
                <emma:interpretation id="interp87" emma:lang="" emma:confidence="0">
                  <emma:literal>(Noni)</emma:literal>
                </emma:interpretation>
                <emma:interpretation id="interp88" emma:lang="" emma:confidence="0">
                  <emma:literal>(noni)</emma:literal>
                </emma:interpretation>
                <emma:interpretation id="interp89" emma:lang="" emma:confidence="0">
                  <emma:literal>(Novi)</emma:literal>
                </emma:interpretation>
              </emma:one-of>
            </emma:emma>
          </inkml:annotationXML>
          <inkml:trace contextRef="#ctx0" brushRef="#br0" timeOffset="77363.809">15639 4931 230 0,'0'-13'20'0,"0"7"-20"15,0-4 0-15,0 4 0 0,3-3 200 0,-3 6 35 16,4-4 7-16,-4 7 2 0,-4-3-120 0,4 3-23 15,0 0-5-15,0 0 0 0,0 0-48 0,0 0-10 16,0 0-2-16,0 0 0 0,0 0-12 0,-7 3-4 16,4 7 0-16,-4-4 0 0,7-6-4 0,-11 3 0 15,4 6-1-15,0 7 0 0,0-6 17 0,-4 5 3 0,4-2 1 0,-3 2 0 16,3 4 22-16,-4 6 5 0,0 10 1 0,1-7 0 16,-4 16 6-16,0 0 2 0,-1 3 0 0,5 6 0 15,-8 1-12-15,4-1-3 0,-4-6 0 0,4 6 0 16,0-3-26-16,4-3-6 0,-1-3-1 0,4 0 0 15,3-6-24-15,1-4 0 0,3 1 0 0,0 2 0 16,7-8 16-16,-3 2 12 0,3-9 1 0,0 3 1 16,3-6-48-16,1 0-10 0,-1-4-1 15,5-5-1-15,-5 5-37 0,4-5-7 0,4-10-2 0,-4 3-649 16,4-6-131-16</inkml:trace>
          <inkml:trace contextRef="#ctx0" brushRef="#br0" timeOffset="78859.3236">15928 5482 1594 0,'0'-15'71'0,"0"5"14"0,0 1-68 0,3 0-17 15,5-1 0-15,2-6 0 0,1 4 55 0,3-4 7 16,0-3 2-16,4 1 0 0,3-7-1 0,-4 6 0 16,5 3 0-16,-1-3 0 0,-4 0-24 0,4 4-5 15,1 2-1-15,-5 4 0 0,1-4-9 0,0 10-3 0,-4-6 0 0,-4 9 0 16,-3 0-41-16,4 9-8 0,-8 0-1 0,1 7-1 0,-8 3 30 0,1 0 13 15,-4 9-1-15,-4 7 0 0,1 2-12 0,-4-2 0 16,3 2 0-16,-3 4 0 0,7-3 0 0,0-4 0 16,0-6 0-16,3 1 0 0,4 2 0 0,0-9 0 15,0 3 0-15,4-6 0 0,-1-10 17 0,4 1 1 16,-3 2 0-16,3-9 0 0,0-3-18 0,0 0 10 16,7-3-10-16,-3-3 8 0,-1-4 43 0,4 1 8 15,4-7 1-15,0-2 1 0,-1 2-21 0,1-3-5 16,3-3-1-16,-3-3 0 0,6-3 5 0,5-4 1 15,-5 4 0-15,1-6 0 0,3-1-29 0,-3 4-11 16,0-4 8-16,-4-8-8 0,4 5 0 0,-1-3 0 16,-3-3 0-16,1 7 0 15,-1-1-40-15,-4 3-1 0,1 7 0 0,-4 3 0 16,-3 0-144-16,-1 16-29 0</inkml:trace>
          <inkml:trace contextRef="#ctx0" brushRef="#br0" timeOffset="79296.7194">16965 5476 1875 0,'0'0'83'0,"0"0"17"0,0-3-80 0,0 3-20 16,0 0 0-16,0 0 0 0,0 0 67 0,0 0 9 16,0 0 1-16,0 0 1 0,-7 3-38 0,-4 3-7 15,1 4-1-15,-1 6-1 0,1-4-22 0,-1 4-9 16,1 3 8-16,2 6-8 0,1-7 0 0,0 8 0 16,4-8 0-16,-1 1 0 0,4 0 0 0,0-3 0 15,4-4 0-15,-1-2 0 0,4 5 0 0,-3-5-14 16,3-4 5-16,4-3 1 0,3-6 8 0,0-3 9 15,0 3-1-15,0-7-8 0,7-2 20 0,-3 2-4 16,-1-2 0-16,1-4 0 0,0 7-4 0,-4-7 0 16,-4 7-1-16,1-4 0 0,0-3 24 0,-4-3 5 15,0 4 0-15,0-4 1 0,-4 6-20 0,1-2-4 16,-1-1-1-16,1 7 0 0,-1-1 20 0,-3 1 3 0,-3-1 1 0,-1 4 0 16,1 6-32-16,-1-3-8 0,1 3 0 0,-4 0 0 31,-4 3-31-31,1-3-7 0,-5 6-2 0,-2 4-741 0,-4-1-149 0</inkml:trace>
          <inkml:trace contextRef="#ctx0" brushRef="#br0" timeOffset="79624.7678">17600 5473 1882 0,'18'0'84'0,"-11"3"16"0,3 3-80 0,-3 4-20 16,0-1 0-16,4 10 0 0,-4-3 91 0,-3 12 13 15,-1 0 4-15,-6 4 0 0,-1-1-19 0,-3 13-3 16,0 0-1-16,-7 0 0 0,-4 0-64 0,1 3-13 16,-5-4-8-16,1 1 10 0,-3 0-22 0,2-6-4 15,1-4 0-15,-3 4-1 16,-1-7-131-16,0-2-27 0,0-4-5 0,4-7-765 0</inkml:trace>
          <inkml:trace contextRef="#ctx0" brushRef="#br0" timeOffset="81821.5514">18052 5316 1594 0,'3'-3'35'0,"1"-6"7"0,3-1 2 0,3-5 1 16,1 5-36-16,0-9-9 0,3 4 0 0,0 2 0 0,0-3 47 0,3-2 7 15,1-1 2-15,0 3 0 0,-1-3-20 0,1 1-3 16,0 2-1-16,-1-3 0 0,-3 3 0 0,4 4 0 15,-4-4 0-15,4 7 0 0,-4-7-19 0,-3 13-4 16,-1-6-1-16,1 2 0 0,-4 7-8 0,-7 0 0 16,0 0 9-16,3 10-9 0,1-1 8 0,-8 16-8 15,1 0 10-15,-4 3-10 0,0 10 12 0,-4-3-3 16,0 2-1-16,-3 7 0 0,4 0-8 0,-1-3 0 16,1-10 0-16,3 10 8 0,-1-13-8 0,5 0 10 15,3-3-10-15,0-6 10 0,3 0-10 0,1-3 0 16,3-7 0-16,0 1 0 0,0-4 28 0,4-3 3 15,-1-3 1-15,4 0 0 0,-3 0-7 0,3-3-1 16,4-3 0-16,-1-4 0 0,1 4 12 0,0-4 3 16,-1-2 0-16,1-4 0 0,0 1-11 0,-1 2-1 0,1-3-1 0,7-9 0 15,-1 6-15-15,-3-9-3 0,4 3-8 0,0 3 12 16,0-12 17-16,-4 5 3 0,3-2 1 0,-2-7 0 16,2 4-33-16,-6-4 0 0,3 4 0 0,0-1 0 15,-3-2 0-15,-4 2 0 0,0 1 0 0,0 2-9 16,0-2-10-16,-3-1-1 0,-1 7-1 0,-2 3 0 15,-1 6-66-15,-4 4-13 0,4-4-2 16,-3 16-962-16</inkml:trace>
          <inkml:trace contextRef="#ctx0" brushRef="#br0" timeOffset="82508.8456">18997 5564 1522 0,'0'0'33'0,"0"0"7"0,0 0 2 0,0 0 2 0,0 0-36 0,0 0-8 16,0 0 0-16,0 0 0 0,0 0 62 0,0 0 10 15,-3 0 3-15,-5 9 0 0,1 1-2 0,0-1 0 16,0 7 0-16,0 0 0 0,-3 2-8 0,6 1-1 16,-3 6-1-16,0-3 0 0,4 3-23 0,-1 4-5 15,0-4-1-15,4 0 0 0,4-6-9 0,0-1-1 16,3 1-1-16,-4-3 0 0,4 0-35 0,0-4-6 0,0-6-2 0,-7-6-704 16,7 3-142-16</inkml:trace>
          <inkml:trace contextRef="#ctx0" brushRef="#br0" timeOffset="82665.0592">19202 5285 1868 0,'0'0'41'0,"0"0"9"0,-7-6 2 0,0 6 0 15,3-4-42-15,-7 4-10 0,4 4 0 0,-3-4 0 0,3 6 0 16,-4-3-17-16,1-3 4 0,-1 6-806 15</inkml:trace>
          <inkml:trace contextRef="#ctx0" brushRef="#br0" timeOffset="83164.9454">19502 4780 1587 0,'3'-13'70'0,"1"7"15"15,-1-6-68-15,4-4-17 0,0 10 0 0,4-4 0 16,-1 7 58-16,1-6 8 0,0 2 2 0,-1 4 0 15,1 6 8-15,3-3 1 0,0 0 1 0,0 16 0 0,0-3-21 0,4 12-4 16,-4 3-1-16,0 16 0 0,-3-3 10 0,-4 6 2 16,0 0 0-16,-4 12 0 0,-3-5-4 0,0 8 0 15,-3-5 0-15,-4 12 0 0,0-6-28 0,0-4-7 16,-4-2-1-16,0 5 0 0,4-8 12 0,-3 5 1 16,3-6 1-16,0-6 0 0,-7 7-38 0,7-7 0 15,-1-3 0-15,-2-3-12 16,-1-10-222-16,-3 3-45 0</inkml:trace>
        </inkml:traceGroup>
        <inkml:traceGroup>
          <inkml:annotationXML>
            <emma:emma xmlns:emma="http://www.w3.org/2003/04/emma" version="1.0">
              <emma:interpretation id="{4A2036AE-6143-468C-9C20-08A303799596}" emma:medium="tactile" emma:mode="ink">
                <msink:context xmlns:msink="http://schemas.microsoft.com/ink/2010/main" type="inkWord" rotatedBoundingBox="20987,4480 21930,4402 22035,5677 21092,5755"/>
              </emma:interpretation>
              <emma:one-of disjunction-type="recognition" id="oneOf18">
                <emma:interpretation id="interp90" emma:lang="" emma:confidence="0">
                  <emma:literal>(00</emma:literal>
                </emma:interpretation>
                <emma:interpretation id="interp91" emma:lang="" emma:confidence="0">
                  <emma:literal>&lt; D</emma:literal>
                </emma:interpretation>
                <emma:interpretation id="interp92" emma:lang="" emma:confidence="0">
                  <emma:literal>&lt; .</emma:literal>
                </emma:interpretation>
                <emma:interpretation id="interp93" emma:lang="" emma:confidence="0">
                  <emma:literal>(D</emma:literal>
                </emma:interpretation>
                <emma:interpretation id="interp94" emma:lang="" emma:confidence="0">
                  <emma:literal>&lt; N</emma:literal>
                </emma:interpretation>
              </emma:one-of>
            </emma:emma>
          </inkml:annotationXML>
          <inkml:trace contextRef="#ctx0" brushRef="#br0" timeOffset="84203.3393">21911 4404 1220 0,'18'6'27'0,"-18"-6"5"0,0 0 2 0,0 0 0 0,0 0-34 0,0 0 0 15,0 0 0-15,0 0 0 0,0 0 82 0,0 0 10 16,0 0 1-16,0 0 1 0,0 0-16 0,0 0-3 0,0 0-1 0,0 0 0 16,0 0-14-16,0 0-4 0,0 0 0 0,0 0 0 15,3 3-38-15,-6 7-8 0,-4-1-2 0,0 7 0 16,-4 2 7-16,-3 1 1 0,-11 13 0 0,-3-1 0 16,-4 13 16-16,-3 6 3 0,-4 3 1 0,-3 1 0 15,-1-7-6-15,1 6-1 0,3-6 0 0,0 3 0 16,1-12 7-16,-1-1 0 0,0 4 1 0,4-6 0 15,0-4-20-15,6-6-4 0,1 3-1 0,0-9 0 16,3 3 0-16,0-9-1 0,1-4 0 0,3 7 0 16,3-7-1-16,0-3 0 0,4-2 0 0,0 2 0 15,4-3-10-15,-1-3 8 0,4 0-8 0,7 0 8 16,0 0-8-16,0 0 0 0,-7 0 9 0,7 0-9 16,-4-9 0-16,1 5 0 0,3 4 0 0,3-9 8 0,-3 9-8 15,0-6 0-15,4-4 0 0,-4 10 8 0,0 0-8 0,10 0 12 16,-3-6-4-16,4 3 0 0,0 3 4 0,-1 3 2 15,1-3 0-15,3 6 0 0,-3-6-14 0,3 10 0 16,3-4 8-16,-3 3-8 0,0 4 11 0,4-4-1 16,0 7 0-16,-1 0 0 0,5-4 3 0,-1-2 1 15,3 5 0-15,-2 4 0 0,2-3-5 0,1-4-1 16,0-2 0-16,3 6 0 0,0-1-8 0,0-2 0 16,-3-4 0-16,0 1 0 0,3 5 0 0,-3-5 0 15,-1 5 0-15,-6-5 0 0,-4 5 15 0,4-2 1 16,3 3 0-16,-7-4 0 0,-7 4 0 0,4-7 0 15,6 7 0-15,-3-3 0 16,0-4-107-16,-6 7-21 0,2-1-4 0,1-5-1077 0</inkml:trace>
        </inkml:traceGroup>
        <inkml:traceGroup>
          <inkml:annotationXML>
            <emma:emma xmlns:emma="http://www.w3.org/2003/04/emma" version="1.0">
              <emma:interpretation id="{F7FEEF08-51CE-43BC-96A9-3259C71FB812}" emma:medium="tactile" emma:mode="ink">
                <msink:context xmlns:msink="http://schemas.microsoft.com/ink/2010/main" type="inkWord" rotatedBoundingBox="22616,4671 23845,4569 23896,5177 22667,5279"/>
              </emma:interpretation>
            </emma:emma>
          </inkml:annotationXML>
          <inkml:trace contextRef="#ctx0" brushRef="#br0" timeOffset="85234.3468">23139 4752 1267 0,'3'-10'112'0,"4"4"-89"0,0 3-23 0,0-6 0 16,8-1 105-16,-5 4 17 0,1 6 3 0,-1 6 1 16,1-6-59-16,-4 3-12 0,-4 7-3 0,4 5 0 15,1 4 4-15,-8 6 1 0,0 4 0 0,0-1 0 16,-8 3-13-16,-2-3-4 0,-4 7 0 0,0-4 0 16,-7 4-24-16,3-10-4 0,-3 9-2 0,-4-6 0 15,-3-2 0-15,0-4 0 0,-1 3 0 0,-2-7 0 16,-8-2-10-16,11 3 8 0,3-10-8 0,0 7 8 0,-7-7 0 0,8 1-8 15,-1-1 12-15,4-9-4 0,0 0 3 0,0 0 0 16,3-3 0-16,4-3 0 0,7-10 15 0,-4 7 3 16,-3-1 1-16,3-9 0 0,11 4-16 0,0-4-3 15,-3 0-1-15,3 0 0 0,-4-6-10 0,11 6 0 16,4 1 0-16,-4 2 0 0,0-3 0 0,4 0 0 16,13 4 0-16,-2 2 0 0,-12-3 0 0,4 1 0 15,7 5 0-15,-3 1 0 0,3 6 0 0,-3-3 0 16,0 2 0-16,3-2 0 0,3 6 0 0,-2 0-11 15,-8 0 11-15,0 0-8 0,3 10 8 0,-2 5-8 16,2-2 8-16,-3 2-8 0,4 4 8 0,-4 0 0 16,4-3 0-16,-1 9 0 0,1-13 0 0,0 4 0 0,-1 3 0 0,4 0 0 15,1-10 0-15,2 1 0 16,-3 5 0-16,4-5 0 0,0-1 0 0,-1-3 0 0,-2-3 0 0,2-3 0 16,-2 0 0-16,-1 0 0 0,0 0 0 0,0-3 0 15,-3-3 0-15,3 3 0 0,0-3 0 0,4 2 0 16,-4-2 0-16,0-3 0 0,0 3 0 0,0-4 0 15,4 1 0-15,-4-1 0 0,4-2 0 0,-4-4 0 16,0-3 0-16,0 4 0 0,1-4 0 0,-5 0 0 16,-3 0 0-16,4-6 0 0,-4 6 0 0,0-6-8 15,-3-3 8-15,-4 0 0 0,-4-4 8 0,1 4-8 16,-4 3 10-16,0-3-2 0,-4 0-8 0,-3 2 12 16,4-2-2-16,-4 13-1 0,0-4 0 0,-4 0 0 15,0 3-9-15,-3 7 8 0,0 6-8 0,-3-4 8 16,-1 7-8-16,-7 0 0 0,1 0 0 0,-5 10 8 15,-2 6-8-15,-5-4 0 0,1 13 0 0,-7-6 0 0,3 6 0 0,-7 3 0 16,4-3 0-16,-4 13 8 16,0-7-33-16,4 1-7 0,3-7-2 0,0 3-719 15,-3-3-144-15</inkml:trace>
        </inkml:traceGroup>
        <inkml:traceGroup>
          <inkml:annotationXML>
            <emma:emma xmlns:emma="http://www.w3.org/2003/04/emma" version="1.0">
              <emma:interpretation id="{C464F575-1F6A-4DC5-BD30-6F2F241B5024}" emma:medium="tactile" emma:mode="ink">
                <msink:context xmlns:msink="http://schemas.microsoft.com/ink/2010/main" type="inkWord" rotatedBoundingBox="25152,4969 25624,4930 25666,5436 25194,5476"/>
              </emma:interpretation>
              <emma:one-of disjunction-type="recognition" id="oneOf19">
                <emma:interpretation id="interp95" emma:lang="" emma:confidence="1">
                  <emma:literal>,</emma:literal>
                </emma:interpretation>
                <emma:interpretation id="interp96" emma:lang="" emma:confidence="0">
                  <emma:literal>.</emma:literal>
                </emma:interpretation>
                <emma:interpretation id="interp97" emma:lang="" emma:confidence="0">
                  <emma:literal>)</emma:literal>
                </emma:interpretation>
                <emma:interpretation id="interp98" emma:lang="" emma:confidence="0">
                  <emma:literal>/</emma:literal>
                </emma:interpretation>
                <emma:interpretation id="interp99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93239.3918">25622 4931 1267 0,'0'0'56'0,"0"0"12"0,4 6-55 0,-4 3-13 16,0 4 0-16,0 2 0 0,0 4 92 0,-4 0 15 15,-3 6 3-15,-3 3 1 0,-8-3-51 0,0 4-9 16,-3 5-3-16,0-6 0 0,-11 7-24 0,4-7-4 16,-4 7-2-16,1-7 0 0,-1 6-10 0,4-9-8 15,-1 1 9-15,1-5-9 0,3-5-14 0,1 3-9 16,-1-3-1-16,7-4-806 0</inkml:trace>
        </inkml:traceGroup>
        <inkml:traceGroup>
          <inkml:annotationXML>
            <emma:emma xmlns:emma="http://www.w3.org/2003/04/emma" version="1.0">
              <emma:interpretation id="{DCFA35FD-338F-40E1-8146-C3261BE74418}" emma:medium="tactile" emma:mode="ink">
                <msink:context xmlns:msink="http://schemas.microsoft.com/ink/2010/main" type="inkWord" rotatedBoundingBox="26303,4131 31594,3692 31685,4787 26394,5226"/>
              </emma:interpretation>
              <emma:one-of disjunction-type="recognition" id="oneOf20">
                <emma:interpretation id="interp100" emma:lang="" emma:confidence="0">
                  <emma:literal>...in</emma:literal>
                </emma:interpretation>
                <emma:interpretation id="interp101" emma:lang="" emma:confidence="0">
                  <emma:literal>...in.</emma:literal>
                </emma:interpretation>
                <emma:interpretation id="interp102" emma:lang="" emma:confidence="0">
                  <emma:literal>...n</emma:literal>
                </emma:interpretation>
                <emma:interpretation id="interp103" emma:lang="" emma:confidence="0">
                  <emma:literal>...n.</emma:literal>
                </emma:interpretation>
                <emma:interpretation id="interp104" emma:lang="" emma:confidence="0">
                  <emma:literal>..."n</emma:literal>
                </emma:interpretation>
              </emma:one-of>
            </emma:emma>
          </inkml:annotationXML>
          <inkml:trace contextRef="#ctx0" brushRef="#br0" timeOffset="95719.7086">29796 4539 2077 0,'0'-10'45'0,"0"7"10"0,7-3 1 0,0 3 4 0,-7 3-48 0,0 0-12 16,0 0 0-16,0 0 0 16,3-7 0-16,4 7 0 0,0 7 0 0,4-4 8 15,0-3-34-15,-4 0-7 0,0 6-2 0</inkml:trace>
          <inkml:trace contextRef="#ctx0" brushRef="#br0" timeOffset="95891.5558">30208 4482 345 0,'0'0'31'0,"4"-6"-31"0,3 3 0 0,-4-4 0 16,15 4 300-16,-11-3 53 0,-7 6 11 0,0 0 3 16,7 0-280-16,-7 0-56 0,0 0-11 0,0 0-778 15</inkml:trace>
          <inkml:trace contextRef="#ctx0" brushRef="#br0" timeOffset="96022.8201">30596 4485 1728 0,'11'-9'76'0,"-11"9"16"0,11-3-73 0,-11 3-19 0,0 0 0 0,0 0-508 16,0 0-106-16</inkml:trace>
          <inkml:trace contextRef="#ctx0" brushRef="#br0" timeOffset="96304.0043">30857 4448 1094 0,'0'0'97'0,"0"0"-77"16,0 0-20-16,0 0 0 0,-3 9 92 0,-4 0 16 16,7 1 2-16,-4-1 1 0,-3 7 5 0,4 0 0 15,-8-4 1-15,1 7 0 0,-1-10-27 0,-3 16-6 16,0-6 0-16,-7 0-1 0,7 3-47 0,-8-3-10 15,5 0-2-15,-4-1-694 0,-1-8-139 16</inkml:trace>
          <inkml:trace contextRef="#ctx0" brushRef="#br0" timeOffset="113346.7858">30992 4288 1375 0,'0'-19'60'0,"0"19"14"0,10-10-59 0,-10 1-15 16,14 3 0-16,-7-4 0 0,4 1 61 0,-1 6 10 16,-2-3 1-16,2 6 1 0,1-7-37 0,-8 4-7 15,8-3-1-15,-11 6-1 0,0 0-27 0,0 0 8 16,0 0-8-16,7 0 0 0,-7 0 0 0,7 0 0 0,-7 0 0 0,0 0 0 15,7 6 16-15,-4-3-1 0,-3-3-1 0,11 13 0 16,-11-10-4-16,11 6-1 0,-8 1 0 0,-3-1 0 16,7 7 6-16,-3-7 1 0,-4 7 0 0,0-3 0 15,0 2 9-15,7 4 3 0,-4 6 0 0,1-6 0 16,-4 6-12-16,0-3-1 0,-4 3-1 0,4 0 0 16,0-6 10-16,-3 0 1 0,3 6 1 0,-7-13 0 15,7 10 8-15,0-9 2 0,0 6 0 0,0-4 0 16,0-5-23-16,0 5-4 0,0-5-1 0,0-10 0 15,0 9-8-15,0-9 0 0,0 0-12 0,0 0 12 16,0 0 0-16,0 0 0 0,0 0 14 0,0 0-4 16,0 0 6-16,0 0 0 0,7-9 1 0,-4 3 0 15,1-4 15-15,-4 1 4 0,0-1 0 0,7 1 0 16,-4-7-36-16,-3 4 0 0,0-4 0 0,0 7 0 0,11-7 0 16,-11-3 13-16,7 0-1 0,-3 4 0 15,-1-4-12-15,4 0 9 0,-3 0-9 0,6 4 8 0,-6-4-8 0,6-6 0 16,-3 6-10-16,-3-3 10 0,10-3 0 0,-3 0 0 15,-1 0 0-15,1 6 0 0,-1-9 0 0,1 9 0 16,-4 0 0-16,11 3 0 0,-11-3-8 0,3 4 8 16,8 2 0-16,-11-2-9 0,11 5 9 0,-11 4 0 15,3-4 0-15,1 7 8 0,-4-3-8 0,0 6 0 16,4 0 0-16,-1 0 0 0,-6 6 0 0,6 4 0 16,-3-1 0-16,-3 1 0 0,10 8 0 0,-3-2 0 15,-1 3 0-15,1 9 0 0,-8-9 0 0,8 6 0 16,3 3 0-16,-3-3 0 0,-4 0 15 0,0-3-2 15,0 3 0-15,-4 1 0 0,4-8-13 0,-3 1 11 0,-4 0-11 0,7-3 10 16,-4 2-10-16,1-2 0 0,-4-3 0 0,0 2 8 31,0 1-90-31,0-3-18 0,0-4-4 0,0 7-1 16,-4-7-133-16,1 0-26 0</inkml:trace>
          <inkml:trace contextRef="#ctx0" brushRef="#br0" timeOffset="98334.7747">31662 4492 1670 0,'0'0'148'0,"0"0"-118"0,0 0-30 0,0 0 0 16,0 0 8-16,0 0-8 0,-11 3 0 0</inkml:trace>
          <inkml:trace contextRef="#ctx0" brushRef="#br0" timeOffset="93782.664">26321 4325 1602 0,'3'-9'35'0,"1"0"7"0,-1-1 2 0,4 1 1 16,-3-1-36-16,-4 1-9 0,3 3 0 0,1 2 0 16,-4 4 61-16,0 0 11 0,0 0 1 0,7 10 1 0,0-1-18 0,-3 10-3 15,-1 6-1-15,1 3 0 0,3 1 4 0,-4 5 0 16,1 1 0-16,-1 9 0 0,1-7-26 0,-4-2-5 15,0 9-1-15,0-1 0 0,0 1-12 0,0-3-4 16,0 3 0-16,0-9 0 0,0 2 19 0,0-2 3 16,3-1 1-16,1 1 0 0,-1-7-31 0,1-3 8 15,-1-6-8-15,1 0 0 0,0-1 0 0,-1 1 0 16,1-3 0-16,-4 0 0 0,0-4 12 0,0-6 0 16,0 4 0-16,0-10 0 0,0 0 2 0,0 0 0 15,0 0 0-15,0 0 0 0,0 0 19 0,0 0 4 16,0 0 1-16,7-6 0 0,0-4-24 0,3-9-5 15,-3 0-1-15,4 4 0 0,0-4-8 0,3-3 8 16,3-3-8-16,1-3 8 0,0-4-8 0,-4-5 8 16,3 2-8-16,1 1 8 0,7-4-8 0,-4 4 0 15,-4-4 0-15,5-6 0 0,-1 0 0 0,0 7 0 16,-3-7 8-16,3 6-8 0,-4-3 24 0,5 10 2 16,-5-10 1-16,1 7 0 15,-4 5-61-15,0 1-12 0,-3 3-2 0,-1-3-1 16,-3 12-75-16,0-3-16 0,-3 1-2 0,-1 2-917 0</inkml:trace>
          <inkml:trace contextRef="#ctx0" brushRef="#br0" timeOffset="94063.8613">26345 4611 1184 0,'0'0'26'0,"0"0"6"0,0 0 0 0,0 0 1 16,8 0-33-16,-8 0 0 0,0 0 0 0,7 0 0 0,0 0 101 0,-7 0 14 16,10 0 2-16,-10 0 1 0,7 6-29 0,0-6-5 15,0 0-2-15,4 0 0 0,0 0-29 0,6-6-5 16,1 6-2-16,7 0 0 0,3-3-30 0,3-4-7 15,1 4-1-15,4-3 0 16,-5-4-110-16,1 7-22 0,24-12-5 0,-17 5-1 0</inkml:trace>
          <inkml:trace contextRef="#ctx0" brushRef="#br0" timeOffset="94376.2742">27376 4601 1198 0,'0'0'53'0,"0"0"11"0,10-3-51 0,-10 3-13 0,11-6 0 0,-11 6 0 16,0 0 69-16,0 0 11 0,0 0 3 0,0 0 0 16,0 0 36-16,0 0 7 0,0 0 2 0,0 0 0 15,0 9-103-15,-4 1-25 0,4 5 0 0,-7 1 0 16,-3 6 44-16,-1 0 4 0,4 0 1 0,0 6 0 15,-4 3-27-15,1-2-6 0,-1-1 0 0,4 0-1 16,0 4 0-16,0-11 0 0,3 5 0 0,4-8 0 16,4 1-24-16,-4 3-5 0,0-9-1 0,0-4 0 15,7-3 15-15,0 4 0 0,0-10 0 0,4 6 0 16,-1-12-156-16,1 6-29 0,14-16-6 0,-8 4-1 0</inkml:trace>
          <inkml:trace contextRef="#ctx0" brushRef="#br0" timeOffset="94516.8664">27767 4074 1958 0,'42'-18'87'0,"-31"8"17"0,-7 1-83 0,-1 3-21 16,-3-4 0-16,-3 7 0 0,-8-3 56 0,0 3 6 15,11 3 2-15,-7 0 0 16,-7 0-154-16,0 3-30 0,-3 6-7 0</inkml:trace>
          <inkml:trace contextRef="#ctx0" brushRef="#br0" timeOffset="94860.5355">27859 4673 1555 0,'32'0'68'0,"-18"0"16"0,-7 0-68 0,3 0-16 15,-3 0 0-15,4 0 0 0,0 0 60 0,-1-3 9 16,4-3 2-16,0 6 0 0,1-9 27 0,6 5 6 15,-4-2 0-15,8 3 1 16,0-3-135-16,3-4-27 0,-3 10-6 0,3-6-1 0,4 6 80 0,-8-3 15 16,-3 3 3-16,1 0 1 15,-5 0-56-15,1 0-11 0,0 0-3 0,-4 0 0 16,0 0-23-16,0 0-5 0,-4 0-1 0,-10 0-477 16,0 0-96-16</inkml:trace>
          <inkml:trace contextRef="#ctx0" brushRef="#br0" timeOffset="95047.9914">27975 4993 1785 0,'0'0'79'0,"0"0"17"0,0 0-77 0,0 0-19 0,0 0 0 0,7 7 0 16,0-7-9-16,4 0-6 0,0-7-1 0,-1 7 0 15,1 0 58-15,3 0 11 0,3 0 3 0,5-3 0 16,-5-3-56-16,4 6 0 0,8 0 0 0,-1-10-856 15</inkml:trace>
          <inkml:trace contextRef="#ctx0" brushRef="#br0" timeOffset="95282.3107">28801 4209 1929 0,'17'-9'42'0,"1"-1"9"0,-11-2 1 0,0 3 4 0,4-4-45 0,-1 10-11 16,-10 3 0-16,0 0 0 0,7 0 54 0,-7 9 9 16,11 1 1-16,-7 8 1 0,-8 8-36 0,8 2-7 15,-1 6-2-15,4 4 0 0,-7-4-6 0,11 10-2 16,-11-6 0-16,0 6 0 0,-11 0-12 0,8 0 8 16,-8 3-8-16,0-3 0 15,4-1-16-15,-7 1-10 0,-3 0-2 0,-5-6-633 16,19-4-127-16</inkml:trace>
          <inkml:trace contextRef="#ctx0" brushRef="#br0" timeOffset="95516.6355">29492 4592 1861 0,'25'-10'82'0,"-14"17"18"16,-1-4-80-16,-10 3-20 0,7 7 0 0,-14 2 0 16,7 4 25-16,0 0 2 0,-3 6 0 0,-4 0 0 15,3-3-27-15,-3 3 0 0,-7 0 0 0,10 0 0 16,-6-3 56-16,-4 3 7 0,-4-6 1 0,-3 0 0 0,-7 3-52 16,-1-3-12-16,8-7 0 0,0 4-646 15,7 3-132-15</inkml:trace>
        </inkml:traceGroup>
      </inkml:traceGroup>
    </inkml:traceGroup>
    <inkml:traceGroup>
      <inkml:annotationXML>
        <emma:emma xmlns:emma="http://www.w3.org/2003/04/emma" version="1.0">
          <emma:interpretation id="{9A6C3920-68C1-46E8-855B-07547D834801}" emma:medium="tactile" emma:mode="ink">
            <msink:context xmlns:msink="http://schemas.microsoft.com/ink/2010/main" type="paragraph" rotatedBoundingBox="3126,7532 25842,5841 25973,7599 3257,92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0A4D62-C9A6-4026-AAF1-CEE84F9E538D}" emma:medium="tactile" emma:mode="ink">
              <msink:context xmlns:msink="http://schemas.microsoft.com/ink/2010/main" type="line" rotatedBoundingBox="3126,7532 25842,5841 25973,7599 3257,9290"/>
            </emma:interpretation>
          </emma:emma>
        </inkml:annotationXML>
        <inkml:traceGroup>
          <inkml:annotationXML>
            <emma:emma xmlns:emma="http://www.w3.org/2003/04/emma" version="1.0">
              <emma:interpretation id="{3CD7009A-EB24-4371-B5C7-3657654B7620}" emma:medium="tactile" emma:mode="ink">
                <msink:context xmlns:msink="http://schemas.microsoft.com/ink/2010/main" type="inkWord" rotatedBoundingBox="3137,7673 4649,7560 4745,8857 3233,8970"/>
              </emma:interpretation>
              <emma:one-of disjunction-type="recognition" id="oneOf21">
                <emma:interpretation id="interp105" emma:lang="" emma:confidence="0">
                  <emma:literal>it</emma:literal>
                </emma:interpretation>
                <emma:interpretation id="interp106" emma:lang="" emma:confidence="0">
                  <emma:literal>let</emma:literal>
                </emma:interpretation>
                <emma:interpretation id="interp107" emma:lang="" emma:confidence="0">
                  <emma:literal>set</emma:literal>
                </emma:interpretation>
                <emma:interpretation id="interp108" emma:lang="" emma:confidence="0">
                  <emma:literal>hot</emma:literal>
                </emma:interpretation>
                <emma:interpretation id="interp109" emma:lang="" emma:confidence="0">
                  <emma:literal>sit</emma:literal>
                </emma:interpretation>
              </emma:one-of>
            </emma:emma>
          </inkml:annotationXML>
          <inkml:trace contextRef="#ctx0" brushRef="#br0" timeOffset="121044.775">3302 8091 1216 0,'4'-9'54'0,"-4"9"11"0,0-9-52 0,3 5-13 15,4-2 0-15,-7-3 0 0,0-1 38 0,4 7 5 16,3-9 1-16,-4 9 0 0,-3 3 8 0,4-7 3 15,-4 7 0-15,0 0 0 0,17 0-25 0,-13 0-5 16,-4 0-1-16,0 0 0 0,7 0-7 0,7 10-1 16,-10 2-1-16,6 1 0 0,1 2 11 0,-8 4 2 15,4 0 1-15,0 9 0 0,-3 7-11 0,-4-1-2 16,-4 13-1-16,4 4 0 0,-7-4-3 0,7-4-1 0,-10 11 0 0,3-7 0 16,0-3-11-16,-4 0 12 0,-3-10-12 0,3 4 12 15,4 6 11-15,-3-16 2 0,-4 3 1 0,3-3 0 16,0-9-26-16,4 6 0 0,-10-6-12 0,10-3 12 15,-4-4 0-15,1-2 15 0,2 5-1 0,5-11 0 16,-1 2 4-16,4 3 1 0,0-9 0 0,0 0 0 16,0 0-6-16,0 0-1 0,0 0 0 0,7 0 0 15,4 7-12-15,0-4 0 0,3 3 8 0,3-6-8 16,-2 3 0-16,6 3 0 0,-7-6 0 0,7 4 0 16,4-4 0-16,-1 6 0 0,1-12 0 0,3 6 0 15,4 0 0-15,3 0 0 0,-6-4 0 0,6-5 0 16,-3 0 0-16,6-7 0 0,-2 0 0 0,-1-3 0 0,4 1 0 0,0-8 0 15,3 8 0-15,-7-11 0 0,7 1 0 0,1-3 0 16,-4 3 0-16,-1-7 0 0,5-2 0 0,-11 2 9 16,-1-3-9-16,1 1 8 0,0-4-8 0,-4 7 0 15,-3-4 0-15,-1 10 0 0,-6 3 0 0,0-1 0 16,-8 8 0-16,4-1 0 0,-10 0 0 0,-1 3 10 16,1 4-2-16,-4 2-8 0,-4 4 21 0,-3-3-2 15,0 9-1-15,-3 0 0 0,3 0-2 0,-4 9-1 16,-7 1 0-16,11 5 0 0,-10-5-15 0,3-1 0 15,-1 10 0-15,5 0 0 0,-1-4 8 0,1 4-8 16,3 9 0-16,-4-6 9 0,-3 0-9 0,10 3 8 16,-3 4-8-16,0-4 8 0,4 0-8 0,-1-3 0 15,4 3 0-15,4 0 0 0,-1-3 0 0,4 3 0 16,-7-6 9-16,4-4-9 0,3 1 8 0,0-3-8 16,0-4 10-16,4 0-10 0,-11-2 14 0,10-7-3 0,-3 3-1 0,4-6 0 15,-1 3 11-15,1-7 3 0,0-2 0 0,3 0 0 16,0-10-16-16,0 3-8 0,4-6 8 0,-1-3-8 15,-3 0 12-15,4-9-3 0,3 5 0 0,0-8 0 16,-3-7-1-16,0 0 0 0,-1 0 0 0,-3-3 0 16,0-6-8-16,1-1 8 0,2 1-8 0,-10 0 8 15,4-10 3-15,-1 10 0 0,-2-1 0 0,-1 1 0 16,-4 9-11-16,4 0 0 0,0-3 9 0,0 13-9 16,-3-1 0-16,10 7 0 0,-11 3 0 0,5 6 0 15,-1 7 0-15,-4-4 0 0,1 6 0 0,-4 10 0 16,0 0 0-16,0 0 0 0,-4 10 0 0,4 9 0 0,-3 0 0 15,-4 6 0-15,-1 3 0 0,5 6 0 0,-8 10 0 0,4 3 0 16,0 13 0-16,7-4 0 0,-10 7 0 0,6-3 0 16,4 2 0-16,0-5 0 0,-3 2-10 0,3-5 0 15,3 2 0-15,1-3 0 0,-1 1 10 0,4-4 0 16,-7-3 0-16,7-3 0 0,-3-7-21 0,3-2-3 16,0-7 0-16,-4-3 0 15,5-6-63-15,-5-3-13 0,1-7-2 0,-1 1-1 16,-3-10-67-16,7 0-14 0,-7 0-2 0</inkml:trace>
          <inkml:trace contextRef="#ctx0" brushRef="#br0" timeOffset="121302.5869">4283 7975 921 0,'-7'0'82'16,"-4"0"-66"-16,-3-3-16 0,3-3 0 0,1 3 68 0,-1-3 9 16,8 2 3-16,-8-2 0 0,-3-3-48 0,7 6-8 15,-4-4-3-15,1 4 0 0,3-3 22 0,0 6 4 16,3-6 1-16,4 6 0 0,0-3 20 0,0 3 4 16,0 0 0-16,4-7 1 0,6 4-37 0,4-3-7 15,4 6-1-15,7-10-1 0,-1 10-18 0,5-9-9 16,2 0 10-16,5 2-10 0,-5-2 0 0,8 0 0 15,4-1 0-15,-1 1-540 16,7 6-111-16</inkml:trace>
        </inkml:traceGroup>
        <inkml:traceGroup>
          <inkml:annotationXML>
            <emma:emma xmlns:emma="http://www.w3.org/2003/04/emma" version="1.0">
              <emma:interpretation id="{1F546769-AE96-444C-864B-59E312E9EEA2}" emma:medium="tactile" emma:mode="ink">
                <msink:context xmlns:msink="http://schemas.microsoft.com/ink/2010/main" type="inkWord" rotatedBoundingBox="5505,7853 7338,7716 7411,8694 5578,8830"/>
              </emma:interpretation>
              <emma:one-of disjunction-type="recognition" id="oneOf22">
                <emma:interpretation id="interp110" emma:lang="" emma:confidence="0">
                  <emma:literal>X</emma:literal>
                </emma:interpretation>
                <emma:interpretation id="interp111" emma:lang="" emma:confidence="0">
                  <emma:literal>x</emma:literal>
                </emma:interpretation>
                <emma:interpretation id="interp112" emma:lang="" emma:confidence="0">
                  <emma:literal>*</emma:literal>
                </emma:interpretation>
                <emma:interpretation id="interp113" emma:lang="" emma:confidence="0">
                  <emma:literal>&amp;</emma:literal>
                </emma:interpretation>
                <emma:interpretation id="interp114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122114.8931">5577 8160 1324 0,'-10'-9'118'0,"3"9"-94"0,0-9-24 0,0 2 0 16,3-2 29-16,-3 6 2 0,7-7 0 0,-3-5 0 15,-5 5 35-15,8-5 7 0,0 5 2 0,0-9 0 0,8 1-19 0,-5 2-4 16,1 3-1-16,-1-9 0 0,4 10-7 0,0-4-2 15,0 4 0-15,0-4 0 0,-7 16-8 0,7 0-2 16,0-9 0-16,1 2 0 0,-8 7-5 0,10-3-2 16,1-3 0-16,-1 6 0 0,-3 6-13 0,7-3-4 15,1 4 0-15,-1 2 0 0,0 7-8 0,3 2 0 16,5-5 0-16,-1 12 0 0,-4 0 13 0,5 3 4 16,-1 1 1-16,0-4 0 0,4 9 3 0,-1-6 1 15,1 7 0-15,0 3 0 0,-1-4 3 0,5 4 1 16,-5-4 0-16,1 4 0 0,-7-4-6 0,3-5-2 15,0 5 0-15,0-3 0 0,-3-2-6 0,3-7-2 16,-7 9 0-16,7-9 0 0,-3 3-10 0,-1-6 0 16,-2 0 9-16,2-4-9 0,-3 4 0 0,0-3 0 15,-3-7 0-15,0 1 0 16,-1 5-34-16,-3-5-5 0,-3-7-1 0,3 3-710 0,-7-6-142 0</inkml:trace>
          <inkml:trace contextRef="#ctx0" brushRef="#br0" timeOffset="122427.3211">6332 7953 864 0,'-3'-6'76'16,"3"-3"-60"-16,-4-4-16 0,4-2 0 15,0-1 68-15,-3-3 10 0,3 0 2 0,0 4 1 16,-4-4 12-16,4 9 3 0,-3 1 0 0,3 9 0 0,0 0-8 0,0 0-2 15,-4-9 0-15,4 9 0 0,-10 0-15 0,-1 3-3 16,4 3-1-16,-4 10 0 0,-6 2-19 0,3 1-4 16,-8 9-1-16,1 1 0 0,-3 11-12 0,-1-2-3 15,-3 6 0-15,-1 3 0 0,-2 3-4 0,-1-6-2 16,-3 3 0-16,3 3 0 0,0-3-9 0,4-3-1 16,-4-6-1-16,4 0 0 0,0 2-11 0,3-5 0 15,0-4 9-15,1 4-9 0,3-10 0 0,-1 3 0 16,5-9 0-16,3 6 0 15,-4 0-88-15,7-6-12 0,-3 0-2 0,7-4-874 0</inkml:trace>
          <inkml:trace contextRef="#ctx0" brushRef="#br0" timeOffset="122927.2046">6929 8091 172 0,'0'0'8'0,"0"0"1"16,0 0-9-16,0 0 0 0,0 0 0 0,0 0 0 0,0 0 104 0,0 0 18 16,0 0 4-16,-7 0 1 0,3 0-44 0,-3 0-9 15,0 0-2-15,3 0 0 0,-3 0 41 0,0 0 8 16,0 0 2-16,4 0 0 0,3 0-18 0,0 0-3 16,0 0-1-16,0 0 0 0,0 0-43 0,0 0-9 15,0 0-1-15,0 0-1 0,0 0-11 0,10 0-3 16,1-3 0-16,3 3 0 0,7 0 3 0,0-6 0 15,0 6 0-15,4 0 0 0,0-9-10 0,3 9-2 16,-3 0 0-16,3 0 0 0,-3 0-1 0,-1 0-1 16,-2 0 0-16,-1 9 0 0,0-9-10 0,-4 6-3 15,1-3 0-15,0 4 0 0,-1-1-9 0,-2-3 8 16,-5 3-8-16,4-2 8 0,-3-4-8 0,-4 0 0 16,3 6 0-16,-3-6 0 0,1 3 0 0,-8-3-14 0,0 0 2 0,0 0 0 31,0 0-44-31,0 0-9 0,0 0-2 0,0 0 0 15,0 0-129-15,0 0-27 0,0 0-5 0,-15-3 0 0</inkml:trace>
          <inkml:trace contextRef="#ctx0" brushRef="#br0" timeOffset="123145.9014">6953 8411 345 0,'0'0'31'0,"0"0"-31"0,0 0 0 0,-7 10 0 0,0-4 252 15,7-6 44-15,0 0 8 0,0 0 3 16,0 0-191-16,0 0-37 0,0 0-8 0,0 0-2 0,0 0 7 0,11 3 0 16,-1-3 1-16,1 0 0 0,-4 0-24 0,7-3-5 15,0-3 0-15,0 3-1 0,7-4-26 0,-3 4-5 16,3-3 0-16,0 6-1 0,-3-10-15 0,3 10 0 16,4 0 0-16,0-9 0 15,-1 3-144-15,1 3-26 0,3-4-5 0,0 4-1 0</inkml:trace>
        </inkml:traceGroup>
        <inkml:traceGroup>
          <inkml:annotationXML>
            <emma:emma xmlns:emma="http://www.w3.org/2003/04/emma" version="1.0">
              <emma:interpretation id="{773466B7-CE33-4038-B12E-D6C5ABB74E55}" emma:medium="tactile" emma:mode="ink">
                <msink:context xmlns:msink="http://schemas.microsoft.com/ink/2010/main" type="inkWord" rotatedBoundingBox="7998,7281 9344,7180 9467,8828 8121,8928"/>
              </emma:interpretation>
              <emma:one-of disjunction-type="recognition" id="oneOf23">
                <emma:interpretation id="interp115" emma:lang="" emma:confidence="0">
                  <emma:literal>(8120,</emma:literal>
                </emma:interpretation>
                <emma:interpretation id="interp116" emma:lang="" emma:confidence="0">
                  <emma:literal>(8/20,</emma:literal>
                </emma:interpretation>
                <emma:interpretation id="interp117" emma:lang="" emma:confidence="0">
                  <emma:literal>(812°,</emma:literal>
                </emma:interpretation>
                <emma:interpretation id="interp118" emma:lang="" emma:confidence="0">
                  <emma:literal>(812%,</emma:literal>
                </emma:interpretation>
                <emma:interpretation id="interp119" emma:lang="" emma:confidence="0">
                  <emma:literal>(512°,</emma:literal>
                </emma:interpretation>
              </emma:one-of>
            </emma:emma>
          </inkml:annotationXML>
          <inkml:trace contextRef="#ctx0" brushRef="#br0" timeOffset="123536.4336">8456 7286 1378 0,'0'0'30'0,"-3"-7"6"0,-1 4 2 0,-3-3 2 15,0 3-32-15,0-4-8 0,0 4 0 0,0-3 0 16,-4 6 93-16,1 6 18 0,-1-3 3 0,0 4 1 15,1 2-41-15,-4 10-8 0,-4 0-2 0,4 6 0 16,-4 9 0-16,1 4 0 0,-1 9 0 0,0 3 0 0,-3 3-15 0,0 4-3 16,3 3-1-16,-3 5 0 0,0 4-2 0,7 0-1 15,0-3 0-15,0 3 0 0,3-3-1 0,4-6 0 16,4 2 0-16,3-5 0 0,0 5-26 0,3-2-6 16,4-3-1-16,4-4 0 0,3 0-8 0,0 0 0 15,0 1 0-15,7-4 0 16,-3-3-27-16,3-3-10 0,7 0-3 0,1-7-749 15,-1 4-151-15</inkml:trace>
          <inkml:trace contextRef="#ctx0" brushRef="#br0" timeOffset="124280.1024">9373 7659 1094 0,'4'-16'48'0,"-4"16"11"0,0 0-47 0,3-3-12 0,-3 3 0 0,-3-6 0 16,3-4 91-16,0 4 16 0,0-3 3 0,0 9 1 15,-4-4-57-15,-3-2-11 0,4 3-3 0,-4-3 0 16,0-4 4-16,0 10 0 0,-4-6 0 0,0 3 0 16,-3 3-25-16,4 3-5 0,-8 3-1 0,4-6 0 15,-7 10-3-15,0-4-1 0,3 3 0 0,0 1 0 0,-3-1 3 0,0 1 1 16,0-1 0-16,3 0 0 0,1 1 11 0,2-1 3 16,1-2 0-16,0 2 0 0,4 0-27 0,-1-2 0 15,0-4 0-15,4 6 0 0,4-3 8 0,-1 4 4 16,1-7 0-16,3 6 0 0,3 4-12 0,4-1-14 15,0 4 3-15,4-3 1 0,3 2 10 0,4 10 0 16,-1-6 0-16,1 9 0 0,3-2 0 0,4 8 0 16,3-6 0-16,-3 10 0 0,-4-4 0 0,0 1 0 15,0 3 0-15,-3-10 0 0,0 6 24 0,-8 1 0 16,-3-7 0-16,0 3 0 0,-3 1 8 0,-1-7 1 16,1 3 1-16,-4-3 0 0,-4 3-13 0,1-3-2 15,-4-6-1-15,-4 9 0 0,-3-12-6 0,0 3-2 16,3 0 0-16,-3-10 0 0,4-3 16 0,-1-2 3 15,1-4 1-15,-5-4 0 0,1 4 3 0,0-6 1 0,4-3 0 16,-4-4 0-16,3-3-20 0,-3-2-4 0,3-1-1 16,1-6 0-16,3 0 1 0,3 6 0 0,1-6 0 0,-1 3 0 15,8 3-10-15,-1-3 0 0,8 10 0 0,-4-4 0 16,7-3-23-16,0 3 3 0,7 4 1 0,-3-4 0 16,3-3-115-1,4 10-23-15,3-7-5 0,0 7-1 0</inkml:trace>
        </inkml:traceGroup>
        <inkml:traceGroup>
          <inkml:annotationXML>
            <emma:emma xmlns:emma="http://www.w3.org/2003/04/emma" version="1.0">
              <emma:interpretation id="{5ECEF655-EB75-4402-A4C7-29FF07DD2034}" emma:medium="tactile" emma:mode="ink">
                <msink:context xmlns:msink="http://schemas.microsoft.com/ink/2010/main" type="inkWord" rotatedBoundingBox="9882,7395 11873,7247 11960,8414 9969,8563"/>
              </emma:interpretation>
            </emma:emma>
          </inkml:annotationXML>
          <inkml:trace contextRef="#ctx0" brushRef="#br0" timeOffset="124592.5275">10266 7502 230 0,'0'0'20'0,"0"-13"-20"16,-4-2 0-16,1 5 0 0,3-5 158 0,-4 2 27 16,-3-3 6-16,4 7 1 0,-4-7-81 0,0 7-16 15,-4 6-3-15,4-4-1 0,-4 4-1 0,1 3 0 16,-1 3 0-16,1 4 0 0,-1 2 2 0,-3 10 0 16,0 0 0-16,0 6 0 0,0 9 2 0,-1 1 1 15,1 2 0-15,0 7 0 0,0 3-13 0,0-3-2 16,-4 10-1-16,8-1 0 0,-1-6-49 0,-3 3-10 15,4-3-1-15,2-3-1 0,1-6 10 0,4 2 3 16,-1-11 0-16,-3 8 0 0,7-2-31 0,4-1 0 0,-1-5 0 0,1-1 0 31,-1 3-121-31,8-9-31 0,3 3-5 0</inkml:trace>
          <inkml:trace contextRef="#ctx0" brushRef="#br0" timeOffset="125123.652">10601 7681 1792 0,'0'0'40'0,"-4"-3"8"0,8-4 1 0,-8-2 1 0,-3-1-40 0,4 1-10 16,13 0 0-16,-3-7 0 0,-3 7 47 0,3-4 7 16,7-3 2-16,0-3 0 0,0 1-14 0,1-7-2 15,-5 9-1-15,8-3 0 0,3 0-4 0,-7 4-1 16,-3 5 0-16,3 1 0 0,0-1-34 0,-4 10 0 15,1 10 0-15,0-1 0 0,-8 7 8 0,4 9-8 16,4 3 12-16,-8 10-12 0,-10 6 0 0,4 0 0 16,10 9-12-16,-4 0 3 0,-10 1 9 0,0 2 12 0,7-3-2 0,4-3-1 15,3-6 10-15,-4-6 1 0,-10-10 1 0,7 0 0 16,7-2 6-16,-3-1 1 0,-8-7 0 0,4-8 0 16,4 6-10-16,-1-13-2 0,-3-3 0 0,0 0 0 15,0 0 4-15,0 0 1 0,7-3 0 0,0-7 0 16,-7-6 11-16,4 1 1 0,14-4 1 0,-4 0 0 15,0-6-34-15,-4-3 0 0,-3-7 0 0,11-2 0 16,3-1 14-16,0-3-4 0,-6-6-1 0,2 10 0 16,11-4-9-16,-10 3 10 0,-4 4-10 0,4-1 10 15,-1 7-10-15,-2 3 0 0,2-3 0 0,-6-1-11 16,-1 11-93-16,1-7-18 0,3 6-4 0,0 3-968 16</inkml:trace>
          <inkml:trace contextRef="#ctx0" brushRef="#br0" timeOffset="125670.3982">11472 7831 1094 0,'32'-9'97'0,"-32"9"-77"0,-18-3-20 0,8-4 0 16,13 4 116-16,-3-3 20 0,-10 6 4 0,3 0 1 16,7 0-106-16,0 0-22 0,-7 0-4 0,-4 9-1 15,-3 1 5-15,3-1 1 0,8 7 0 0,-4 3 0 16,-7-1 22-16,3 1 5 0,8 6 1 0,-1 4 0 16,1-11-6-16,-1 7-2 0,0-6 0 0,4 6 0 0,4-6-8 15,0 0-2-15,-8-3 0 0,8 3 0 0,6-4-9 0,-3-5-3 16,-3-1 0-16,-4-9 0 0,0 0 0 0,10 0 0 15,1 0 0-15,-1-6 0 0,-10 6 20 0,8-10 4 16,6 1 1-16,-7 0 0 0,-7-10-13 0,3 3-2 16,4 3-1-16,4-5 0 0,-4-4-9 0,-4 3-3 15,-3 0 0-15,4 0 0 0,7 0 7 0,-8 1 2 16,-10-4 0-16,4 12 0 0,10-2-5 0,-7 5-1 16,-7-2 0-16,-1 0 0 0,-2 2-12 0,-1 7 0 15,4 0 8-15,-10 7-8 16,-5-7-99-16,1 6-22 0,7 3-5 0,-4 1-851 0</inkml:trace>
          <inkml:trace contextRef="#ctx0" brushRef="#br0" timeOffset="125904.7176">11892 7831 1706 0,'11'0'76'0,"-8"6"15"0,-3-2-73 0,4 11-18 0,3-5 0 0,-4 15 0 16,1-3 73-16,-4 12 11 0,-4 1 3 0,-3-7 0 15,4 6-16-15,-8 4-3 0,-3-3-1 0,0-1 0 16,0 1-46-16,-4-7-9 0,1 0-1 0,-1 3-1 16,0-2-10-16,-3-8-17 0,0 5 4 0,0-1 1 15,3-7-185-15,1-2-37 0,-22 6-7 0,14-12-2 0</inkml:trace>
        </inkml:traceGroup>
        <inkml:traceGroup>
          <inkml:annotationXML>
            <emma:emma xmlns:emma="http://www.w3.org/2003/04/emma" version="1.0">
              <emma:interpretation id="{2FA9F25C-8C7B-4A37-B931-78822C1D5BA6}" emma:medium="tactile" emma:mode="ink">
                <msink:context xmlns:msink="http://schemas.microsoft.com/ink/2010/main" type="inkWord" rotatedBoundingBox="12375,7211 14491,7054 14579,8235 12463,8393"/>
              </emma:interpretation>
              <emma:one-of disjunction-type="recognition" id="oneOf24">
                <emma:interpretation id="interp120" emma:lang="" emma:confidence="0">
                  <emma:literal>Vi),</emma:literal>
                </emma:interpretation>
                <emma:interpretation id="interp121" emma:lang="" emma:confidence="0">
                  <emma:literal>vi),</emma:literal>
                </emma:interpretation>
                <emma:interpretation id="interp122" emma:lang="" emma:confidence="0">
                  <emma:literal>N),</emma:literal>
                </emma:interpretation>
                <emma:interpretation id="interp123" emma:lang="" emma:confidence="0">
                  <emma:literal>Ni),</emma:literal>
                </emma:interpretation>
                <emma:interpretation id="interp124" emma:lang="" emma:confidence="0">
                  <emma:literal>V),</emma:literal>
                </emma:interpretation>
              </emma:one-of>
            </emma:emma>
          </inkml:annotationXML>
          <inkml:trace contextRef="#ctx0" brushRef="#br0" timeOffset="126583.6307">12414 7687 1267 0,'0'0'56'0,"-3"-6"12"0,3 3-55 0,0-7-13 16,0 1 0-16,0 2 0 0,0-5 119 0,3-1 21 16,4 4 4-16,0 0 0 0,4-1-104 0,-4-9-22 0,4 4-4 0,-1-4-1 15,1 9 15-15,-1-8 4 0,1 8 0 0,3-6 0 16,-3 4-10-16,-1 3-2 0,-3 2 0 0,0-2 0 16,4 9-20-16,-4 9 0 0,-4 7 0 0,1 3 8 15,-4 0-8-15,0 9 0 0,0 6 0 0,0 1 0 16,-4 2 0-16,1 7 0 0,-1-6 0 0,4 6 0 15,-3-10 0-15,-1 4-13 0,8-4 3 0,-4-8 1 16,0-8 27-16,0 1 6 0,0 0 0 0,3-10 1 16,1 4 19-16,-4-13 3 0,0 0 1 0,0 0 0 15,0 0-17-15,11-6-3 0,-1-4-1 0,1 1 0 16,-1-7 5-16,4-3 2 0,-3 1 0 0,7-1 0 0,-8-6-9 16,4 0-1-16,0 6-1 0,1-9 0 0,-1-1-9 0,0-2-2 15,0 3 0-15,0 0 0 0,0-7 16 16,0 1 2-16,-3-4 1 0,3 3 0 0,-7 1-31 0,4 6 8 15,-4-1-8-15,3 11 0 16,-3-1-34-16,0 3-10 0,0 0-1 0,-3 7-1 16,-1 0-176-16,-3 9-35 0</inkml:trace>
          <inkml:trace contextRef="#ctx0" brushRef="#br0" timeOffset="127083.5134">13060 7778 172 0,'0'0'8'0,"0"0"1"0,0 0-9 0,0 0 0 15,0 0 0-15,0 0 0 0,0 0 320 0,0 0 61 16,3-3 13-16,-3 3 2 0,0 0-233 0,0 0-47 16,0 0-10-16,0 0-2 0,0 0-33 0,0 0-7 15,0 0-2-15,0 0 0 0,0 0-18 0,0 0-4 16,4 9-1-16,-4 1 0 0,0-1-6 0,3 10-1 16,-3-4 0-16,-3 4 0 0,3 9 0 0,-4-2-1 15,4 2 0-15,0 0 0 0,-3-3 7 0,3 3 2 16,-4 7 0-16,1-7 0 0,-1-6-40 0,4 0 0 15,-3-3-14-15,-1 3 4 0,1-3 10 0,-1-7 11 0,1-3-3 16,-1 7 0 0,1-10-101-16,-1-2-21 0,4-4-4 0,0 0-966 0</inkml:trace>
          <inkml:trace contextRef="#ctx0" brushRef="#br0" timeOffset="127458.4345">13469 7204 1609 0,'0'0'35'0,"4"-9"7"0,3-7 2 0,0 0 2 0,3 7-37 0,1-1-9 16,-1 1 0-16,1 0 0 0,0 9 80 0,3 0 15 16,0 9 2-16,0 0 1 0,7 7-24 0,-7 3-5 15,-3 9-1-15,-1 3 0 0,1 1 8 0,0 9 2 16,3 3 0-16,-4 3 0 0,-3-4-45 0,0 1-9 15,-7 0-1-15,0-3-1 0,-3 3-12 0,-4 6-2 16,-4-3-8-16,1 3 12 0,-1-6-12 0,-7 3 0 16,-6 0 0-16,3-3 0 15,-8 0-105-15,5-9-27 0,-8 2-6 0</inkml:trace>
          <inkml:trace contextRef="#ctx0" brushRef="#br0" timeOffset="127864.5819">14527 7668 1796 0,'0'0'40'0,"0"0"8"0,0 0 1 0,0 0 1 0,4 10-40 0,-1-1-10 15,1 7 0-15,0 2 0 0,-4 1 88 0,3 16 15 16,-6-1 3-16,3 4 1 0,-4-1-33 0,-3 4-6 16,0 0-2-16,0 0 0 0,-7-7-28 0,3-2-6 15,1-1 0-15,-5-3-1 0,1-3-31 0,-3-3-13 16,-1-3 1-16,0-3 0 16,-3 3-186-16,0-10-37 0,-25 0-7 0,18-2-2 0</inkml:trace>
        </inkml:traceGroup>
        <inkml:traceGroup>
          <inkml:annotationXML>
            <emma:emma xmlns:emma="http://www.w3.org/2003/04/emma" version="1.0">
              <emma:interpretation id="{05CE4002-2027-447E-BEB4-5EA48495C57B}" emma:medium="tactile" emma:mode="ink">
                <msink:context xmlns:msink="http://schemas.microsoft.com/ink/2010/main" type="inkWord" rotatedBoundingBox="15338,7599 15409,7593 15415,7671 15343,7676"/>
              </emma:interpretation>
              <emma:one-of disjunction-type="recognition" id="oneOf25">
                <emma:interpretation id="interp125" emma:lang="" emma:confidence="0">
                  <emma:literal>...18180,</emma:literal>
                </emma:interpretation>
                <emma:interpretation id="interp126" emma:lang="" emma:confidence="0">
                  <emma:literal>...18120,</emma:literal>
                </emma:interpretation>
                <emma:interpretation id="interp127" emma:lang="" emma:confidence="0">
                  <emma:literal>...181210,</emma:literal>
                </emma:interpretation>
                <emma:interpretation id="interp128" emma:lang="" emma:confidence="0">
                  <emma:literal>...18/20,</emma:literal>
                </emma:interpretation>
                <emma:interpretation id="interp129" emma:lang="" emma:confidence="0">
                  <emma:literal>...1812%,</emma:literal>
                </emma:interpretation>
              </emma:one-of>
            </emma:emma>
          </inkml:annotationXML>
          <inkml:trace contextRef="#ctx0" brushRef="#br0" timeOffset="128098.9028">15339 7599 2534 0,'0'0'225'0,"0"0"-180"16,0 0-36-16,0 0-9 0,0 0 57 0,7 6 10 16,0 4 1-16,3-7 1 15,5 6-114-15,-5 4-23 0,1-4-5 0,-4-6-1 16,0 7-91-16,-4-1-19 0,-3-9-3 0</inkml:trace>
        </inkml:traceGroup>
        <inkml:traceGroup>
          <inkml:annotationXML>
            <emma:emma xmlns:emma="http://www.w3.org/2003/04/emma" version="1.0">
              <emma:interpretation id="{5BCBA7FA-ADB2-486C-A233-0304ADD55D36}" emma:medium="tactile" emma:mode="ink">
                <msink:context xmlns:msink="http://schemas.microsoft.com/ink/2010/main" type="inkWord" rotatedBoundingBox="16054,7437 17252,7347 17291,7873 16093,7962"/>
              </emma:interpretation>
            </emma:emma>
          </inkml:annotationXML>
          <inkml:trace contextRef="#ctx0" brushRef="#br0" timeOffset="128301.9772">16062 7527 2084 0,'0'0'46'0,"0"0"10"0,4-3 1 0,6-3 1 0,1 6-46 0,-1 0-12 0,1 0 0 0,-1 6-924 16</inkml:trace>
          <inkml:trace contextRef="#ctx0" brushRef="#br0" timeOffset="128458.1908">16492 7502 2188 0,'0'0'195'0,"4"0"-156"0,-4-10-31 0,0 10-8 0,0 0 93 0,0 0 18 16,7 0 3-16,0 7 1 16,4-4-263-16,-4 3-53 0,3-6-11 0,1 3-1 0</inkml:trace>
          <inkml:trace contextRef="#ctx0" brushRef="#br0" timeOffset="128687.1464">17251 7348 2271 0,'0'0'50'0,"3"10"10"0,-3 5 3 0,0-2 1 0,-3 9-52 0,3 0-12 15,0 12 0-15,-7 1 0 0,0 2 18 0,0-2 1 0,-7 3 0 0,-1-4 0 16,-2 1-10-16,-4 2-1 0,-1 4-8 0,1-10 12 0,-3 4-24 0,-1-7-4 15,0-3-2-15,-3-6-1015 0</inkml:trace>
        </inkml:traceGroup>
        <inkml:traceGroup>
          <inkml:annotationXML>
            <emma:emma xmlns:emma="http://www.w3.org/2003/04/emma" version="1.0">
              <emma:interpretation id="{85C790C5-DEB0-4006-B28D-9FAD996E2D7E}" emma:medium="tactile" emma:mode="ink">
                <msink:context xmlns:msink="http://schemas.microsoft.com/ink/2010/main" type="inkWord" rotatedBoundingBox="17960,6809 18420,6775 18494,7764 18033,7798"/>
              </emma:interpretation>
            </emma:emma>
          </inkml:annotationXML>
          <inkml:trace contextRef="#ctx0" brushRef="#br0" timeOffset="129452.5921">18401 6815 1324 0,'3'-3'118'0,"1"-3"-94"16,3 3-24-16,-3-4 0 0,-4 7 132 0,3-9 21 15,-3 0 5-15,0 9 1 0,0 0-86 0,0 0-17 16,0 0-3-16,0 0-1 0,-7 0-22 0,-4 0-5 16,-3 0-1-16,0 6 0 0,-3-3-2 0,-1 6-1 15,-3 1 0-15,0-4 0 0,-4 3-21 0,0 7 8 16,4-6-8-16,-4-1 0 0,-3-6 0 0,7 6 0 0,0 1 0 0,0 2 0 15,-1-2 0-15,1-1 0 0,4 1 0 0,3-1 0 16,-4 0-12-16,7 1-1 0,1-1 0 0,-1 1 0 16,4-4 13-16,4 3 13 0,-1-6-2 0,4-3-1 15,4 16 2-15,6-6 0 0,1-1 0 0,3 7 0 16,7-7-12-16,0 10 8 0,0 0-8 0,8 0 8 16,-5-4-8-16,1 10 0 0,3-3 0 0,-3 10 8 15,0-4-8-15,-1 6 0 0,-3-5 0 0,1 5 0 16,-1 4 8-16,-7-4-8 0,4 1 12 0,-4-4-4 15,0 3 4-15,-7 1 0 0,0-10 0 0,0 3 0 16,0 1-12-16,0-4 8 0,-7 0-8 0,0-3 8 0,-4 0-8 16,-3-4 8-16,0-5-8 0,-3 3 8 0,3-7 14 0,-4-3 2 15,1-3 1-15,-1 4 0 0,0-7-1 0,1 0 0 16,-1-7 0-16,1-2 0 0,-1 0 19 0,0-7 3 16,1-3 1-16,-1-6 0 0,1 3-24 0,-1-12-5 15,8-1-1-15,-1 1 0 0,-3-4-17 0,11 0 0 16,-1-2 0-16,8 8 0 0,-1-2-16 0,8-1-6 15,0 1-2-15,3 6 0 16,7 12-120-16,0-6-24 0,0-3-4 0,4 9-862 0</inkml:trace>
        </inkml:traceGroup>
        <inkml:traceGroup>
          <inkml:annotationXML>
            <emma:emma xmlns:emma="http://www.w3.org/2003/04/emma" version="1.0">
              <emma:interpretation id="{47775C0E-85CD-4C78-AD0C-F77B005873C0}" emma:medium="tactile" emma:mode="ink">
                <msink:context xmlns:msink="http://schemas.microsoft.com/ink/2010/main" type="inkWord" rotatedBoundingBox="18946,6608 23110,6298 23198,7480 19034,7790"/>
              </emma:interpretation>
              <emma:one-of disjunction-type="recognition" id="oneOf26">
                <emma:interpretation id="interp130" emma:lang="" emma:confidence="0">
                  <emma:literal>Un)).</emma:literal>
                </emma:interpretation>
                <emma:interpretation id="interp131" emma:lang="" emma:confidence="0">
                  <emma:literal>Un)),</emma:literal>
                </emma:interpretation>
                <emma:interpretation id="interp132" emma:lang="" emma:confidence="0">
                  <emma:literal>Vu)).</emma:literal>
                </emma:interpretation>
                <emma:interpretation id="interp133" emma:lang="" emma:confidence="0">
                  <emma:literal>Un).</emma:literal>
                </emma:interpretation>
                <emma:interpretation id="interp134" emma:lang="" emma:confidence="0">
                  <emma:literal>Vu)),</emma:literal>
                </emma:interpretation>
              </emma:one-of>
            </emma:emma>
          </inkml:annotationXML>
          <inkml:trace contextRef="#ctx0" brushRef="#br0" timeOffset="131679.9596">21809 6856 1062 0,'0'0'47'0,"-7"0"9"0,0 3-44 0,7-3-12 0,0 0 0 0,0 0 0 16,-11-3 88-16,11 3 16 0,7-6 4 0,-3 3 0 16,3-4 1-16,0-2 1 0,3-1 0 0,4-5 0 15,8-4-42-15,-1 6-8 0,-7-9-1 0,11 10-1 16,3-13-28-16,-4 6-6 0,-2 0 0 0,-1-6-1 15,7 0 14-15,-3 6 3 0,-1-9 1 0,-2 3 0 0,-1 6-21 0,3 3-5 16,-2 7-1-16,-5 0 0 0,-6-1 22 0,-1 10 5 16,5 6 1-16,-5 7 0 0,-3 3-27 0,0 12-6 15,-7 0-1-15,0 16 0 0,0 6 0 0,-10-3 0 16,-4 16 0-16,3 0 0 0,4-1-8 0,-4 1 12 16,-3-3-12-16,4-4 12 0,6-6-12 0,1-3 0 15,-4-3 0-15,3-6 8 0,-3-4 0 0,7-9 0 16,3-6 0-16,1 0 0 0,-11-10-8 0,10 1 0 15,5-10 0-15,2 6 0 0,-10-6 44 0,11-6 6 16,-1-4 2-16,8 1 0 0,7-10-23 0,-4-6-4 16,-7-3-1-16,11-7 0 0,6-2-3 0,-2-1-1 15,-8-12 0-15,7-3 0 0,0-1-9 0,0 1-3 16,1-10 0-16,-5 10 0 0,-6 0-8 0,7 6 0 16,3 0 0-16,-3-3 0 0,-8 12 0 0,4-3-12 0,4 3 4 15,-4 4 8 1,0 6-43-16,-3 0-1 0,0 2 0 0,-4 1 0 15,3 7-128-15,-3-1-25 0,-6 3-6 0,2 4-1 0</inkml:trace>
          <inkml:trace contextRef="#ctx0" brushRef="#br0" timeOffset="132242.3259">22782 7082 979 0,'0'0'87'0,"0"0"-70"0,0 0-17 15,0 0 0-15,18 0 165 0,-4 0 30 16,-14 0 5-16,0 0 2 0,14 6-74 0,-3-3-16 0,-8 13-2 0,4-7-1 15,0 1-38-15,1 8-8 0,6-2-2 0,-11 3 0 16,-6-3-11-16,3 2-2 0,10-5-1 0,-3 9 0 16,-7-3-38-16,0-7-9 0,4 4 0 0,-1-7 0 15,1 1 8-15,-1-1 0 0,-3-9 0 0,4 0 0 16,3 6-8-16,-7-6 0 0,0 0 0 0,0 0 0 16,11 0 9-16,-4-6 0 0,-4 3 0 0,4-6 0 15,0-1-9-15,7-5 0 0,-3-1 0 0,3 3 8 16,0-6 4-16,0-2 1 0,4-1 0 0,-4 3 0 15,0-3-13-15,0 9 0 0,-3-2 0 0,3 5 0 16,-3 1 35-16,-1 9 4 0,-3-6 1 0,-7 6 0 0,7 6-23 16,-3 3-4-16,3 1-1 0,-4 8 0 0,4-2-12 0,-7 0 0 15,4 3 0-15,-4-1 0 0,3 1 0 0,1-3-10 16,-4-4 2-16,4 4 0 16,-1 3-133-16,1-3-27 0,-1-4-4 0</inkml:trace>
          <inkml:trace contextRef="#ctx0" brushRef="#br0" timeOffset="129733.7771">19311 6633 1864 0,'-3'-19'83'0,"3"13"17"0,-4-3-80 0,4-1-20 0,-4 10 0 0,4 0 0 16,-7-6 0-16,0 12-9 0,4 1 1 0,-8 2 0 16,1 0 32-16,-4 10 8 0,-1 6 0 0,-2 7 1 15,-4 2 47-15,-4 10 10 0,-3 9 2 0,3 1 0 16,7 2-14-16,1 4-2 0,-1 2-1 0,0 1 0 15,8-9-25-15,-4-1-5 0,7 0-1 0,0-6 0 16,7 6-28-16,0-9-7 0,7-6-1 0,-4 3 0 16,4-13-121-16,7 6-25 0,8-15-5 0,6 6-932 15</inkml:trace>
          <inkml:trace contextRef="#ctx0" brushRef="#br0" timeOffset="130311.7643">19816 6903 1558 0,'7'-13'69'0,"-4"7"15"0,1-3-68 0,-1 2-16 0,1-2 0 0,-1 0 0 16,4-1 104-16,4 1 18 0,-4-1 3 0,0 1 1 15,4 0-35-15,-1-7-7 0,4 13-2 0,0-7 0 16,0-5-48-16,4 5-10 0,7-5-1 0,-4 5-1 16,0 1-13-16,0-1-9 0,4 1 12 0,0 3-12 15,-8 6 0-15,1 0-11 0,-4 6 0 0,0 3 0 0,-3 7 11 0,-4 3 0 16,-7 3 0-16,-4 12 0 0,-6 7 0 0,-1 6 0 16,1 0 0-16,-5 6 0 0,1 1 0 0,-3-1 12 15,3 7 0-15,-4-7-1 0,4-6-11 0,3-3 8 16,-3 0-8-16,7-7 8 0,0-2 5 0,0-10 1 15,0-6 0-15,3-3 0 0,4-4 6 0,-3-3 0 16,3-9 1-16,0 0 0 0,0 0 20 0,0 0 4 16,3-3 1-16,4-6 0 0,4-7-20 0,0-3-4 15,3 1-1-15,0-7 0 0,3-4 19 0,1-5 3 16,10-1 1-16,1-2 0 0,-1-7-31 0,0 0-5 16,7 6-8-16,-7-6 11 0,1 0-11 0,2 1 0 15,-6-1-10-15,3 0 10 16,-3-3-32-16,-4 3 0 0,0 9 0 0,1-2 0 15,-5-1-51-15,1 7-10 0,-4-7-3 0,-3 13-685 16,3 3-138-16</inkml:trace>
          <inkml:trace contextRef="#ctx0" brushRef="#br0" timeOffset="130842.8908">20814 7242 1825 0,'-7'-10'40'0,"3"1"8"0,1 3 1 0,-1 6 3 0,1-4-41 0,3-2-11 16,0 6 0-16,0 0 0 0,0 0 15 0,-4-3 1 16,1-3 0-16,3 6 0 0,0 0 12 0,0 0 4 15,-7 6 0-15,0-3 0 0,-1 7-10 0,1-4-2 16,-7 13 0-16,0-4 0 0,4 4 12 0,3 0 3 15,0 6 0-15,3-6 0 0,-3 0-7 0,3-1-2 16,1-2 0-16,3 0 0 0,-4-4-1 0,1 4 0 0,3-7 0 16,0 1 0-16,0-10 3 0,0 0 0 0,0 0 0 0,10 0 0 15,1 0-15-15,0-6-2 0,-1 2-1 0,4-5 0 16,0 0 3-16,0-7 1 0,1 0 0 0,-1 4 0 16,0-4-14-16,0-3 0 0,0 0 8 0,-3 1-8 15,-1-7 0-15,1 9 0 0,-4-3 0 0,-4 10 0 16,1-7 9-16,-4 7-1 0,0 5 0 0,0-2 0 15,-7 3 20-15,0-3 3 0,-4 12 1 0,1-6 0 16,-1 3-53-16,-7-3-11 0,-3 10-1 0,0-4-1 16,3 3-161-16,-3 1-32 0</inkml:trace>
          <inkml:trace contextRef="#ctx0" brushRef="#br0" timeOffset="131077.209">21350 7069 2250 0,'0'0'49'0,"0"13"11"0,4 6 1 0,-1 6 3 0,-3 3-52 0,0 6-12 15,4 1 0-15,-4 2 0 0,0 4 56 0,0-3 8 16,-7-1 1-16,0-2 1 0,0-1-47 0,-4-5-10 15,4-1-1-15,-7 6-8 0,3-9 0 0,-6 1 0 16,2-8-10-16,-2-5-731 16,-1-4-147-16</inkml:trace>
        </inkml:traceGroup>
        <inkml:traceGroup>
          <inkml:annotationXML>
            <emma:emma xmlns:emma="http://www.w3.org/2003/04/emma" version="1.0">
              <emma:interpretation id="{F2F50704-A709-4F34-A967-E57FBFD7AEAA}" emma:medium="tactile" emma:mode="ink">
                <msink:context xmlns:msink="http://schemas.microsoft.com/ink/2010/main" type="inkWord" rotatedBoundingBox="23645,6004 24959,5906 25080,7541 23766,7639"/>
              </emma:interpretation>
            </emma:emma>
          </inkml:annotationXML>
          <inkml:trace contextRef="#ctx0" brushRef="#br0" timeOffset="132601.6155">23802 6144 2188 0,'0'0'97'0,"0"0"20"0,0 0-93 0,7 0-24 0,4 0 0 0,-4 10 0 16,3-1 18-16,1 16-1 0,6 0 0 0,-2 10 0 16,-5 5 17-16,1 4 3 0,-4 0 1 0,7 6 0 15,0-3 12-15,-3 7 2 0,3-1 1 0,-7 3 0 16,-4 4-4-16,1 3-1 0,-1-1 0 0,-3 1 0 15,0-10-20-15,-7 1-4 0,0-7 0 0,-3 3-1 16,-4-3 6-16,3-3 2 0,-7-6 0 0,4 2 0 16,-3-2-52-16,-1-10-11 0,-3 7-1 0,0-7-1 15,-4-3-148-15,4-9-30 0,0-4-5 0</inkml:trace>
          <inkml:trace contextRef="#ctx0" brushRef="#br0" timeOffset="133148.3616">24885 5918 403 0,'0'0'17'0,"0"0"5"0,0 0-22 0,7-6 0 16,0 6 0-16,0 0 0 0,-7 0 305 0,7 6 57 15,0 7 11-15,4 3 3 0,-4 2-235 0,3 7-46 16,-6 4-10-16,7 8-1 0,-4-2 0 0,0 9 0 15,-4 9 0-15,-3 7 0 0,4 2 12 0,-1 1 4 16,-6 3 0-16,-1 6 0 0,1-3-42 0,-1 3-8 16,-6 6-2-16,-1-2 0 0,-3-4-14 0,0-3-3 15,-4-6-1-15,0-1 0 0,1-2-18 0,-4-4-4 16,-1-2-8-16,-2-1 12 0,-1 0-20 0,-3-9-5 16,3 3-1-16,-3-12 0 15,-4-1-174-15,-3-6-36 0,3-3-6 0,0-6-2 0</inkml:trace>
        </inkml:traceGroup>
        <inkml:traceGroup>
          <inkml:annotationXML>
            <emma:emma xmlns:emma="http://www.w3.org/2003/04/emma" version="1.0">
              <emma:interpretation id="{545A3C52-6ABF-484E-A585-49B8AF061679}" emma:medium="tactile" emma:mode="ink">
                <msink:context xmlns:msink="http://schemas.microsoft.com/ink/2010/main" type="inkWord" rotatedBoundingBox="25755,6942 25923,6930 25934,7069 25766,7082"/>
              </emma:interpretation>
            </emma:emma>
          </inkml:annotationXML>
          <inkml:trace contextRef="#ctx0" brushRef="#br0" timeOffset="170313.6859">25901 6956 1094 0,'25'-9'97'0,"-25"9"-77"0,-7-10-20 0,3 10 0 16,4 0 144-16,0 0 26 0,-3-6 5 0,3 6 1 15,-4 6-123-15,-3 4-24 0,3-1-5 0,-3-2 0 16,4 2-38-16,-8 0-7 0,-10 1-2 0,7-1 0 15,7 1 23-15,0-4 0 0,0 3 0 0,-4 4 0 16,1-7 0-16,-1 10 0 0,0-4 0 0,1-2-772 16</inkml:trace>
        </inkml:traceGroup>
      </inkml:traceGroup>
    </inkml:traceGroup>
    <inkml:traceGroup>
      <inkml:annotationXML>
        <emma:emma xmlns:emma="http://www.w3.org/2003/04/emma" version="1.0">
          <emma:interpretation id="{64BEB2D0-B6F0-459E-AB3A-D5F9FBD6C107}" emma:medium="tactile" emma:mode="ink">
            <msink:context xmlns:msink="http://schemas.microsoft.com/ink/2010/main" type="paragraph" rotatedBoundingBox="3273,9482 32294,6824 32437,8381 3416,110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3E1BAD-21C0-4C31-8098-D137D3B1A1E3}" emma:medium="tactile" emma:mode="ink">
              <msink:context xmlns:msink="http://schemas.microsoft.com/ink/2010/main" type="line" rotatedBoundingBox="3273,9482 32294,6824 32437,8381 3416,11039"/>
            </emma:interpretation>
          </emma:emma>
        </inkml:annotationXML>
        <inkml:traceGroup>
          <inkml:annotationXML>
            <emma:emma xmlns:emma="http://www.w3.org/2003/04/emma" version="1.0">
              <emma:interpretation id="{778A0CFF-7889-449F-A9D4-F9B3FE798462}" emma:medium="tactile" emma:mode="ink">
                <msink:context xmlns:msink="http://schemas.microsoft.com/ink/2010/main" type="inkWord" rotatedBoundingBox="3273,9482 5379,9289 5516,10780 3410,10973"/>
              </emma:interpretation>
              <emma:one-of disjunction-type="recognition" id="oneOf27">
                <emma:interpretation id="interp135" emma:lang="" emma:confidence="1">
                  <emma:literal>Then</emma:literal>
                </emma:interpretation>
                <emma:interpretation id="interp136" emma:lang="" emma:confidence="0">
                  <emma:literal>then</emma:literal>
                </emma:interpretation>
                <emma:interpretation id="interp137" emma:lang="" emma:confidence="0">
                  <emma:literal>Than</emma:literal>
                </emma:interpretation>
                <emma:interpretation id="interp138" emma:lang="" emma:confidence="0">
                  <emma:literal>Thin</emma:literal>
                </emma:interpretation>
                <emma:interpretation id="interp139" emma:lang="" emma:confidence="0">
                  <emma:literal>than</emma:literal>
                </emma:interpretation>
              </emma:one-of>
            </emma:emma>
          </inkml:annotationXML>
          <inkml:trace contextRef="#ctx0" brushRef="#br0" timeOffset="176747.2597">3503 10098 673 0,'0'0'29'0,"0"0"7"0,-7 0-28 0,0 0-8 15,-7 0 0-15,3 0 0 0,8 7 68 0,-11-7 12 16,7-7 2-16,-4 7 1 0,0 0-8 0,4 0-2 0,0 0 0 15,7 0 0-15,-3 0-13 0,-4 0-4 0,0-3 0 0,0 3 0 16,3 0-16-16,4 0-3 0,0 0-1 0,0 0 0 16,0 0-36-16,0 0 0 0,0 0 0 0,0 0 0 15,0 0 8-15,0 0 0 0,0-6 0 0,11 6 0 16,-4-3 11-16,10-3 2 0,-6 6 1 0,10-4 0 16,7-2 10-16,-3 6 3 0,3 0 0 0,4-3 0 0,3-3-23 0,-6-1-4 15,2 4 0-15,1-3-8 0,0 6 19 0,-4-9-3 16,0 5-1-16,0-2 0 0,-3 3-5 0,-4-3-1 15,0-4 0-15,4 10 0 0,0-9-9 0,0 3 0 16,-1 3 9-16,-3-4-9 0,4 4 0 0,-7-3 0 16,-1 3 0-16,5-3 0 0,-5 2 0 0,-3-2-18 15,-3 0 3-15,-1 3 1 16,-6 3-21-16,-4 0-4 0,0 0-1 0,0 0-488 16,0 0-99-16</inkml:trace>
          <inkml:trace contextRef="#ctx0" brushRef="#br0" timeOffset="177090.93">3771 10095 997 0,'0'0'44'0,"0"0"9"15,0 0-42-15,0 0-11 0,0-6 0 0,0 6 0 16,0 0 49-16,0 0 8 0,0 0 2 0,0 0 0 16,0 0-9-16,-7 9-2 0,4 1 0 0,-8 12 0 0,4 0 12 0,0 3 3 15,-4 3 0-15,1 6 0 0,-1 4 0 0,1 3 0 16,-8-4 0-16,7 7 0 0,-3 0-9 0,4 0-2 16,-8 0 0-16,0-3 0 0,4 0-35 0,4-4-7 15,-11 1-2-15,6-4 0 0,1 1-8 0,-3-7 10 16,3 0-10-16,-1 4 10 0,1-10-10 0,4 3 0 15,-4-6 0-15,3-1 0 16,4-2-36-16,-4 0-5 0,4-7-2 0,7-6 0 16,0-3-121-16,0 0-24 0,0 0-4 0,4-9-2 0</inkml:trace>
          <inkml:trace contextRef="#ctx0" brushRef="#br0" timeOffset="178153.1777">4413 9418 1209 0,'-7'-16'53'0,"4"13"12"16,-1-3-52-16,1 6-13 0,3 0 0 0,0-10 0 15,-7 7 35-15,7 3 4 0,0 0 1 0,0 0 0 16,0 0-8-16,0 0 0 0,0 0-1 0,0 0 0 16,7 3-3-16,-7 7 0 0,0-1 0 0,0 1 0 0,0 5-16 15,0 4-3-15,0 0-1 0,0 0 0 0,3 12 13 0,-3-3 3 16,-3 7 0-16,3 2 0 16,-11 7 30-16,-3 0 6 0,3 10 2 0,-3-1 0 0,-3 3-16 0,-5 7-3 15,1 6-1-15,0-6 0 0,0-1-8 0,0 7-2 16,3-12 0-16,-3 6 0 0,0-1-6 0,7-8-2 15,-7-1 0-15,6 0 0 0,1-9-24 0,0 0-14 16,0-6 2-16,3-4 0 0,-3-6 12 0,4-3 0 16,3-6 0-16,3-3 0 0,-10-7 9 0,7-6 2 15,4-3 0-15,-5 0 0 0,5 0-3 0,-1-9 0 16,1 0 0-16,3-10 0 0,3-6-8 0,1-3 0 16,-1-7 0-16,8 7 0 0,-4-7-12 0,7 1-4 15,-3-4 0-15,3 13-1 0,0-3 2 0,0 9 1 16,4 0 0-16,-4 10 0 0,4-1 14 0,-1 4-12 15,1 6 12-15,-1 10-12 0,1-4 4 0,3 6 8 16,0-2-13-16,4 6 5 0,-4-7-4 0,4 7 0 0,0-7 0 0,3 0 0 31,-3 1-20-31,6-10-4 0,-6 0 0 0,0 0-1 0,3-6 10 0,-3 2 3 0,-1-5 0 0,-3 0 0 16,4-7 24-16,-7 0 0 0,-1 7 0 0,1-10 0 16,-4 10 0-16,0-10 17 0,0 3-2 0,-7 4-1 15,4-4 1-15,-4-3 0 0,0 3 0 0,-7 4 0 16,0-4 0-16,0-3 0 0,-7 4 0 0,4-4 0 15,-4 0-15-15,-1 3 0 0,5 4 0 0,-4-4 0 16,-4 0 0-16,1 7 9 0,-1 0-9 0,1-1 12 16,3 7-4-16,-4-3-8 0,0 6 12 0,1 0-4 15,-1 0-8-15,1 0 0 0,-1 9 0 0,4 1 0 16,-11-1 0-16,11 7 0 0,-7-1 0 0,4 4 0 0,2 0 12 16,-2 0-4-16,3 9 0 0,0-3 0 0,3 3-8 0,4 7 8 15,-7-1-8-15,7 4 8 0,7-3-8 0,-7-1 0 16,4-6 0-16,3 0 0 0,0 7 0 0,3-10 8 15,-2-6-8-15,2 0 8 0,4-4-8 0,0-5 10 16,0-7-10-16,4-3 10 0,0 0 6 0,6-10 0 16,-2 1 1-16,2-10 0 0,-3 0 1 0,4 1 0 15,0-14 0-15,0 4 0 0,-1 0-2 0,1-7 0 16,0 7 0-16,-1-6 0 0,8 5 9 0,-7 4 2 16,-4-3 0-16,0 3 0 0,0 6-3 0,4 10 0 15,-4-7 0-15,-3 13 0 0,3-3-24 0,-3 6 0 16,-1 6 8-16,1-3-8 0,-4 3 0 0,4 4 0 15,-4-1 0-15,-4 7-11 0,1-4 11 0,-1-2 0 16,-2 5 0-16,-1 1 8 0,0-3-8 0,0-4 9 16,-4 7-9-16,-3 3 10 0,0-10-10 0,0 7 8 0,0-7-8 0,0 7 8 15,-3-4-8-15,-1-2 10 0,1-1-10 0,-4-3 10 16,0 4-10-16,7-10 8 0,0 0-8 0,-8 0 8 16,1-6 0-16,4 2-8 0,-1-2 12 0,1-3-4 15,3-1-8-15,7-2 12 0,-4-10-12 0,8 3 12 16,0 0-12-16,6 0 0 0,1 1 9 0,-4-1-9 15,4 3 14-15,-1 7-2 0,-3-1 0 0,0 4 0 16,1 6 8-16,-1 0 2 0,-4 0 0 0,1 6 0 16,3-3-10-16,-3 7-3 0,-1 5 0 0,-3-5 0 15,0 6-9-15,0-4 8 0,-3 4-8 0,-1 3 8 16,1-4-8-16,-1-2 0 0,4 3 0 0,1-1 0 16,-8-2-16-16,3-4-4 0,1 1-2 0,3 2 0 15,0-3-172-15,3 1-34 0</inkml:trace>
        </inkml:traceGroup>
        <inkml:traceGroup>
          <inkml:annotationXML>
            <emma:emma xmlns:emma="http://www.w3.org/2003/04/emma" version="1.0">
              <emma:interpretation id="{FB617CE5-8D82-4263-B0CF-5BEE063752A6}" emma:medium="tactile" emma:mode="ink">
                <msink:context xmlns:msink="http://schemas.microsoft.com/ink/2010/main" type="inkWord" rotatedBoundingBox="6579,9707 7326,9638 7421,10672 6674,10740"/>
              </emma:interpretation>
              <emma:one-of disjunction-type="recognition" id="oneOf28">
                <emma:interpretation id="interp140" emma:lang="" emma:confidence="1">
                  <emma:literal>X</emma:literal>
                </emma:interpretation>
                <emma:interpretation id="interp141" emma:lang="" emma:confidence="0">
                  <emma:literal>x</emma:literal>
                </emma:interpretation>
                <emma:interpretation id="interp142" emma:lang="" emma:confidence="0">
                  <emma:literal>+</emma:literal>
                </emma:interpretation>
                <emma:interpretation id="interp143" emma:lang="" emma:confidence="0">
                  <emma:literal>×</emma:literal>
                </emma:interpretation>
                <emma:interpretation id="interp144" emma:lang="" emma:confidence="0">
                  <emma:literal>¢</emma:literal>
                </emma:interpretation>
              </emma:one-of>
            </emma:emma>
          </inkml:annotationXML>
          <inkml:trace contextRef="#ctx0" brushRef="#br0" timeOffset="179184.1849">6692 9810 691 0,'0'0'30'0,"-3"-10"7"0,3 4-29 0,-4-3-8 15,1-1 0-15,-4 1 0 0,3 3 144 0,4-4 28 16,-3 1 6-16,-1-1 1 0,4 1-86 0,-4 3-17 16,1 3-3-16,3 3-1 0,0 0-8 0,0 0-1 15,0 0-1-15,7 0 0 0,4 0-19 0,3 9-4 16,0 0-1-16,3 1 0 0,5-1 0 0,-1 7 0 15,3 3 0-15,1 0 0 0,0 6-9 0,0 0-1 16,-1 3-1-16,1 0 0 0,0 0 1 0,-1 7 0 16,1-7 0-16,0 7 0 0,-4-1-4 0,4 1 0 15,-1-7 0-15,1 6 0 0,0-5 6 0,-1 5 1 16,-2-6 0-16,2-3 0 0,-3 0-31 0,1-3 0 0,-1-3 0 0,-4 3 0 16,5-3 12-16,-5 0-3 0,1-4-1 0,-4-2 0 15,0 6-8-15,-3-10 0 0,-1 4 0 0,-3-1 0 31,0-2-20-31,-3-1-7 0,-1-3-1 0,-3-2 0 16,0 2-133-16,0-6-27 0,0 9-6 0</inkml:trace>
          <inkml:trace contextRef="#ctx0" brushRef="#br0" timeOffset="179512.233">7271 9675 1364 0,'0'-16'60'0,"0"7"13"0,0 3-58 16,0 6-15-16,0 0 0 0,0 0 0 0,0 0 20 0,0 0 2 15,0 0 0-15,0 0 0 0,-7 9 29 0,-4 4 5 16,1-1 2-16,-8 7 0 0,0 6 8 0,1 13 2 15,-1-4 0-15,-7 10 0 0,1 0-15 0,-5 12-2 16,1 4-1-16,-4-4 0 0,4 4 3 0,0-7 1 16,0 1 0-16,3-7 0 0,0 6-29 0,1-9-5 15,-1 6-2-15,4-9 0 0,3 3-18 0,-3-4 0 16,0-2 0-16,0 0 0 16,3-4-122-16,0 1-18 0,1-7-4 0,-4 0-745 0</inkml:trace>
        </inkml:traceGroup>
        <inkml:traceGroup>
          <inkml:annotationXML>
            <emma:emma xmlns:emma="http://www.w3.org/2003/04/emma" version="1.0">
              <emma:interpretation id="{72197A81-9EB6-4044-AC49-B9D9C58B8864}" emma:medium="tactile" emma:mode="ink">
                <msink:context xmlns:msink="http://schemas.microsoft.com/ink/2010/main" type="inkWord" rotatedBoundingBox="8705,9149 9380,9087 9473,10098 8797,10160"/>
              </emma:interpretation>
              <emma:one-of disjunction-type="recognition" id="oneOf29">
                <emma:interpretation id="interp145" emma:lang="" emma:confidence="1">
                  <emma:literal>is</emma:literal>
                </emma:interpretation>
                <emma:interpretation id="interp146" emma:lang="" emma:confidence="0">
                  <emma:literal>'is</emma:literal>
                </emma:interpretation>
                <emma:interpretation id="interp147" emma:lang="" emma:confidence="0">
                  <emma:literal>io</emma:literal>
                </emma:interpretation>
                <emma:interpretation id="interp148" emma:lang="" emma:confidence="0">
                  <emma:literal>in</emma:literal>
                </emma:interpretation>
                <emma:interpretation id="interp149" emma:lang="" emma:confidence="0">
                  <emma:literal>'us</emma:literal>
                </emma:interpretation>
              </emma:one-of>
            </emma:emma>
          </inkml:annotationXML>
          <inkml:trace contextRef="#ctx0" brushRef="#br0" timeOffset="180574.482">8841 9703 1792 0,'0'0'40'0,"0"0"8"0,-4-6 1 0,1 3 1 0,-5-3-40 0,8 6-10 16,0 0 0-16,-7 9 0 0,4 0 0 0,-4 7 0 15,3 3 0-15,1 6 0 0,-1 3 0 0,4-3 0 0,-7 13 0 0,7-10 0 16,-3 13 0-16,3-7 0 0,0-5 0 0,0-1 0 15,0-3 0-15,3 0 0 0,4-3 0 0,-3-3 0 16,3-10 0-16,-4 7 0 0,4-7 0 0,0-2 0 16,1-4 28-16,-8-3 4 0,7 0 1 0,0-3 0 15,3-4 27-15,-3 4 6 0,0-6 1 0,4-7 0 16,0 10-38-16,-1-7-7 0,4-6-2 0,0-3 0 16,4 10-20-16,0-13 8 0,-1 0-8 0,1 6 0 15,3 0 0-15,0-6 0 0,4 6 0 0,-4-9-12 16,4 12 12-16,-1-3 12 0,5 1-2 0,-1 2-1 15,-3 3-23-15,-4 4-5 0,0 3-1 0,-3 6 0 16,3 0 20-16,0 6-12 0,-3 3 12 0,3 1-10 0,-4-1 10 16,1 4 0-16,-4 2-9 0,0 1 9 0,-3-3 0 0,-1 9 0 15,-6-10 8-15,3 7-8 0,-7-3 17 0,4 3-1 16,-8-10-1-16,0 7 0 0,-6-7 6 0,-1 10 2 16,1-10 0-16,-4 7 0 0,-8-7 22 0,5 1 5 15,3-1 1-15,-8 1 0 0,1-1-35 0,-3 0-6 16,-1 1-2-16,-3-4 0 0,-4 3-8 0,-3-9-14 15,-1 0 3-15,1 0 1 16,0-9-188-16,0 0-38 0,-43-29-7 0,25-3-1 0</inkml:trace>
          <inkml:trace contextRef="#ctx0" brushRef="#br0" timeOffset="180683.8333">8830 9214 1382 0,'4'-9'123'0,"-4"-1"-99"16,0 1-24-16,0-1 0 0,0 1 104 0,0 0 15 0,-4 2 3 0,4 7 1 31,0 0-147-31,0 0-28 0,14-9-7 0,-7 3-1 0</inkml:trace>
        </inkml:traceGroup>
        <inkml:traceGroup>
          <inkml:annotationXML>
            <emma:emma xmlns:emma="http://www.w3.org/2003/04/emma" version="1.0">
              <emma:interpretation id="{6ECC5BED-7FCE-4E28-B352-71430F727EC9}" emma:medium="tactile" emma:mode="ink">
                <msink:context xmlns:msink="http://schemas.microsoft.com/ink/2010/main" type="inkWord" rotatedBoundingBox="11334,9462 11797,9420 11830,9776 11367,9819"/>
              </emma:interpretation>
              <emma:one-of disjunction-type="recognition" id="oneOf30">
                <emma:interpretation id="interp150" emma:lang="" emma:confidence="1">
                  <emma:literal>a</emma:literal>
                </emma:interpretation>
                <emma:interpretation id="interp151" emma:lang="" emma:confidence="0">
                  <emma:literal>A</emma:literal>
                </emma:interpretation>
                <emma:interpretation id="interp152" emma:lang="" emma:confidence="0">
                  <emma:literal>.</emma:literal>
                </emma:interpretation>
                <emma:interpretation id="interp153" emma:lang="" emma:confidence="0">
                  <emma:literal>9</emma:literal>
                </emma:interpretation>
                <emma:interpretation id="interp154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181480.5219">11744 9597 1677 0,'0'0'36'0,"0"0"8"0,0-10 2 0,-4 4 2 0,4 3-38 0,0 3-10 0,-3-6 0 0,-1-4 0 16,1 7 80-16,-1-6 13 0,1-7 3 0,-4 10 1 15,0 2-63-15,0-5-13 0,0 0-2 0,3-1-1 16,-3-2-10-16,-4 2-8 0,4 1 9 0,0 0-9 16,4-1 0-16,-8 7 8 0,-3-3-8 0,0 6 0 15,7 6 12-15,-7-3 0 0,-7-3 0 0,-1 10 0 0,8-1-12 0,0 7 0 16,0 2 0-16,-7 1 0 0,-4-3 0 0,4 12 9 16,11-3-9-16,-8-6 8 0,-3 9-8 0,3-3 0 15,15 0 0-15,-1-6 0 0,0 0 0 0,1 0 0 16,3 0 0-16,7-4 0 0,4-5 0 0,-8-1 0 15,-3 1 0-15,11-4 0 0,6-3 8 0,-3-3-8 16,-6 0 8-16,2-3-8 0,1-7 9 0,-1 4-9 16,1-3 10-16,-1-7-10 0,-2 4 15 0,6-4-3 15,7-3-1-15,-4 0 0 0,-2 4-11 0,-1-4 0 16,3-6 0-16,1 6 0 0,-4-6 0 0,4 6 0 16,-8 6 0-16,4-2 0 0,-3-4 24 0,-4 13 0 15,-3-4 0-15,-1 7 0 0,4 3 21 0,-7 0 4 16,0 0 1-16,0 0 0 0,4 9-37 0,-4 4-13 15,0 3 9-15,3 3-9 0,-3-1 12 0,4 7-4 0,3-9 0 16,-4-3 0-16,4 9-8 0,0-10 0 0,4 4 0 0,3-7 0 16,-3 1-14-16,3 5-5 0,0-12-1 0,0 7-726 15,4-1-146-15</inkml:trace>
        </inkml:traceGroup>
        <inkml:traceGroup>
          <inkml:annotationXML>
            <emma:emma xmlns:emma="http://www.w3.org/2003/04/emma" version="1.0">
              <emma:interpretation id="{3BBCB052-AFA4-47BB-89FC-7CAFEF176597}" emma:medium="tactile" emma:mode="ink">
                <msink:context xmlns:msink="http://schemas.microsoft.com/ink/2010/main" type="inkWord" rotatedBoundingBox="13853,9085 14930,8986 14993,9674 13916,9773"/>
              </emma:interpretation>
              <emma:one-of disjunction-type="recognition" id="oneOf31">
                <emma:interpretation id="interp155" emma:lang="" emma:confidence="0">
                  <emma:literal>solution</emma:literal>
                </emma:interpretation>
                <emma:interpretation id="interp156" emma:lang="" emma:confidence="0">
                  <emma:literal>Solution</emma:literal>
                </emma:interpretation>
                <emma:interpretation id="interp157" emma:lang="" emma:confidence="0">
                  <emma:literal>solutions</emma:literal>
                </emma:interpretation>
                <emma:interpretation id="interp158" emma:lang="" emma:confidence="0">
                  <emma:literal>solvation</emma:literal>
                </emma:interpretation>
                <emma:interpretation id="interp159" emma:lang="" emma:confidence="0">
                  <emma:literal>Solutions</emma:literal>
                </emma:interpretation>
              </emma:one-of>
            </emma:emma>
          </inkml:annotationXML>
          <inkml:trace contextRef="#ctx0" brushRef="#br0" timeOffset="182254.3862">14213 9211 633 0,'0'0'28'0,"0"-6"6"0,4-4-34 0,-4 1 0 16,-4-1 0-16,4-5 0 0,0 5 162 0,-3-5 26 15,-4 5 4-15,3 1 2 0,4-1-122 0,0 1-25 16,-7 6-5-16,4-3-1 0,-4-4 3 0,0 4 0 16,0 3 0-16,-4-3 0 0,-3 6-22 0,0-4-4 0,0 8-1 0,-4-4 0 15,4 6-8-15,-4-3-1 0,1 3-8 0,-1 4 12 16,0-1-12-16,4 0 0 0,-7 1 0 0,7-1-10 15,-4 7 27-15,4 0 6 0,0-4 1 0,4 4 0 16,-1-7-24-16,0 10 0 0,4-10 0 0,0 7 0 16,7-6 0-16,0 8 0 0,4-8 0 0,3-1 0 15,3 7 0-15,1 3 0 0,7-4 0 0,-1-2 0 16,4 6 0-16,1 6 0 0,-1-6 0 0,0-4 0 16,0 4 13-16,-3 0-1 0,-1 6-1 0,-3-6 0 15,1-4 10-15,-8-2 3 0,3 3 0 0,-6-1 0 16,-1-2 11-16,-3-4 2 0,0 7 1 0,0-7 0 0,-3 1-7 0,-4 6-2 15,-4-7 0-15,4 0 0 0,-7 10-7 16,0-9-2-16,0-1 0 0,0 0 0 0,0-2-12 0,-1 2-8 16,1-3 10-16,0-3-10 15,7-3-20-15,-3 7-11 0,-1-7-1 0,0-7-1 16,1 7-49-16,3 0-10 0,0 0-1 0,3-9-1 16,4 9-53-16,0-6-10 0,-3-7-3 0,3 13 0 0</inkml:trace>
          <inkml:trace contextRef="#ctx0" brushRef="#br0" timeOffset="182660.5418">14728 9452 1209 0,'0'0'108'0,"0"0"-87"0,0 0-21 0,0 0 0 16,0 0 52-16,0 0 5 0,0 0 2 0,0 0 0 15,0 0-43-15,0 0-8 0,0 0-8 0,-7 4 12 16,4 5 17-16,-4-3 4 0,3-3 1 0,-3 4 0 16,0 2-21-16,0 7-4 0,7-4-1 0,-3 4 0 15,3-7 10-15,-4 7 2 0,4-3 0 0,4 2 0 16,-1 4 4-16,1-3 0 0,3-4 1 0,0 4 0 16,3-7-5-16,1 1 0 0,-4-1-1 0,4-3 0 15,-1-2 2-15,1 2 1 0,-4-6 0 0,7 0 0 16,0-6 16-16,4-4 3 0,-8 1 1 0,4-1 0 15,0 1-18-15,1-7-3 0,-1 4-1 0,0-4 0 0,0-3-10 16,-3 4-2-16,3 5-8 0,-7-9 12 0,3 0 12 0,-3-6 3 16,-3 7 0-16,-1-7 0 0,-3 6-15 0,0 0-2 15,0 0-1-15,0 0 0 0,-7 4 10 0,4 5 1 16,-4 1 1-16,0-1 0 0,-4 4-13 0,1 3-8 16,-1-3 8-16,-3 6-8 0,-4 6 8 0,-3-3-8 15,-4 6 8-15,4-2-8 16,0-4-48-16,0 6-15 0,-4 1-2 0,4 5-603 15,0-8-120-15</inkml:trace>
        </inkml:traceGroup>
        <inkml:traceGroup>
          <inkml:annotationXML>
            <emma:emma xmlns:emma="http://www.w3.org/2003/04/emma" version="1.0">
              <emma:interpretation id="{7930E335-FF19-46AC-9719-F286C42FEA9F}" emma:medium="tactile" emma:mode="ink">
                <msink:context xmlns:msink="http://schemas.microsoft.com/ink/2010/main" type="inkWord" rotatedBoundingBox="15460,8400 19108,8066 19210,9184 15562,9518"/>
              </emma:interpretation>
            </emma:emma>
          </inkml:annotationXML>
          <inkml:trace contextRef="#ctx0" brushRef="#br0" timeOffset="182988.5895">15501 8650 2041 0,'0'-25'44'0,"4"15"10"0,-1-6 2 0,1 4 2 0,-1-4-46 0,4-3-12 0,-3 13 0 0,3-3 0 16,-4 6 21-16,1-4 3 0,-4 7 0 0,0 0 0 15,10 10-10-15,-2 5-2 0,-1 10 0 0,0-3 0 16,-4 13 4-16,1-1 1 0,-1 10 0 0,1 0 0 15,-4 3 7-15,0 7 2 0,0-1 0 0,-4 0 0 16,1 0-14-16,-1-5-2 0,1-5-1 0,-4 1 0 16,3-6-9-16,4 6-12 0,-3-13 2 0,3 1 1 15,0-1-111-15,-4-3-21 0,4-9-5 0,0 0-454 16,0 0-92-16</inkml:trace>
          <inkml:trace contextRef="#ctx0" brushRef="#br0" timeOffset="183316.6643">15939 9189 1152 0,'-4'-9'51'0,"4"-1"10"0,0 7-49 0,0-3-12 15,0-4 0-15,0 1 0 0,0 9 204 0,0 0 37 0,0 0 8 16,0 0 2-16,0 0-179 0,0 0-35 0,7 9-7 0,-3 7-2 15,-4-3 0-15,0 2 0 0,0 4 0 16,3 9 0-16,-3-6-28 0,4 0 0 0,-1 3 0 0,1 0 0 16,3-3 0-16,-4-6 0 0,4 3 0 0,0 0 0 15,0-4 20-15,0 4 0 0,1-9 1 0,-1-1 0 16,0 0 25-16,3-9 5 0,1 0 1 0,-1 0 0 16,1-9 3-16,-4 6 1 0,7-7 0 0,-3 1 0 15,-1 0-26-15,1-7-5 0,-1 6-1 0,5-8 0 16,-1 2-12-16,0-3-4 0,-4 0 0 0,5 1 0 15,-1-4-8-15,0-7-11 0,-4 4 3 0,1 3 0 16,3-3-34-16,-7 0-6 0,0 3-2 0,0 0-751 16,-7-6-151-16</inkml:trace>
          <inkml:trace contextRef="#ctx0" brushRef="#br0" timeOffset="183613.4399">16626 8875 2026 0,'0'0'44'0,"0"0"10"0,0 0 2 0,0 0 1 0,0 0-45 0,0 0-12 16,0 0 0-16,0 0 0 0,0 0 8 0,7 7 0 15,8-4 0-15,2-3 0 0,1-3-8 0,3 3 0 0,4 0 0 0,6-7 0 16,1-2 0-16,7 0 0 0,0-1 0 0,3-6 0 16,0 13 0-16,-3-12 0 0,-3 5 0 0,2-5 0 31,-6 5-22-31,-4 1-6 0,-3-1-2 0,-4 1 0 16,-3 0-35-16,-1-1-7 0,-6 1-2 0,0-1 0 0</inkml:trace>
          <inkml:trace contextRef="#ctx0" brushRef="#br0" timeOffset="183919.7256">17046 8383 1364 0,'7'-19'30'0,"-7"10"6"0,4-1 2 0,-1-5 0 0,1-1-30 0,3 7-8 0,-4-4 0 0,1 4 0 16,3-1 95-16,-3-2 17 0,-4 9 4 0,7-4 1 15,-7 7-33-15,0 0-8 0,0 0 0 0,0 0-1 16,0 0-42-16,3 7-8 0,4 2-1 0,-3 10-1 16,-4 0 8-16,0-1 1 0,0 14 1 0,-4-4 0 15,-3 16-1-15,-3 0 0 0,-1 0 0 0,-3 3 0 16,0-3-32-16,0 3 0 0,-4 3 0 0,0-3 0 0,-3-3 32 0,0 3 0 16,7-3 0-16,-4 6 0 15,1-3-52-15,3-3-10 0,-1-6-2 0,1 2-1 16,4-2-107-16,-1 0-20 0,1 2-5 0</inkml:trace>
          <inkml:trace contextRef="#ctx0" brushRef="#br0" timeOffset="184138.4265">17438 9045 1785 0,'-7'-10'159'0,"7"10"-127"0,0 0-32 0,0 0 0 16,0 0 108-16,0 0 16 16,3 10 4-16,-3-1 0 0,0 1-84 0,4 5-17 0,-4 4-3 0,0-3-1 15,-4 3-13-15,1-4-2 0,-4-2-8 0,3 6 12 16,1-4-12-16,-1 4 0 0,1-10 0 0,-1 1 0 31,1 6-20-31,3-7-9 0,0-3-3 0,0-6-647 0,0 0-129 0</inkml:trace>
          <inkml:trace contextRef="#ctx0" brushRef="#br0" timeOffset="184279.0156">17565 8668 2091 0,'-7'-15'46'0,"3"5"10"0,1-2 1 0,3-4 2 0,-4 7-47 0,1 2-12 16,-1 4 0-16,4 3 0 0,0 0 13 0,-7 0 1 15,-4 3 0-15,4 4-958 16</inkml:trace>
          <inkml:trace contextRef="#ctx0" brushRef="#br0" timeOffset="184763.2753">18108 8900 1796 0,'0'0'40'0,"0"0"8"0,4-6 1 0,-1-3 1 0,1-1-40 0,-1 1-10 0,1 6 0 0,-4 3 0 16,0 0 53-16,0 0 9 0,0 0 2 0,0 0 0 15,0 0-52-15,0 0-12 0,0 0 0 0,0 0 0 16,-4 3 10-16,-3 13 2 0,0-4 1 0,-3 10 0 15,-1-3-4-15,4 3-1 0,-7 3 0 0,3 3 0 16,4-3 10-16,0 0 2 0,0-6 0 0,3 6 0 16,1-12-10-16,3 3-2 0,3 2 0 0,1-8 0 15,0-1 6-15,3 1 1 0,3-4 0 0,1-6 0 16,3 0-2-16,0 0 0 0,0-6 0 0,4 2 0 16,-1-5 31-16,1 3 7 0,0-7 1 0,-1-2 0 0,1-1-36 0,-4-3-6 15,0 0-2-15,0 0 0 0,-3-6 4 0,-1 6 0 16,1-6 0-16,-4-3 0 0,-3 9-12 0,3-6 8 15,-4 6-8-15,1-6 8 0,-4 7 0 0,0 2 0 16,0 6 0-16,0-2 0 0,0 3-8 0,-4 2 0 16,-3-2 0-16,0 9 0 0,0-6 0 0,-7 6-11 15,0 0 3-15,-4 6 0 0,0 3 8 0,1 1-8 16,-8-1 8-16,4 0-8 16,-4 7-45-16,1 0-9 0,-1-4-2 0,-3 7-656 15,3-3-131-15</inkml:trace>
          <inkml:trace contextRef="#ctx0" brushRef="#br0" timeOffset="185185.0526">18676 8756 2113 0,'0'0'46'0,"0"0"10"0,7 3 1 0,4-3 3 0,3 7-48 0,-4-4-12 0,4 3 0 0,1-3 0 16,-5 7 34-16,1 5 4 0,-4 1 1 0,3-4 0 15,-3 10-11-15,1 0-3 0,-5 3 0 0,1 4 0 16,-1-4 12-16,-3 0 3 0,0-3 0 0,-3 3 0 16,-1 0-32-16,1-6-8 0,-1 0 0 0,-3-1 0 0,0-2 8 0,3-6 0 15,-3 8 0-15,4-8 0 0,-1-4-8 0,4-6 8 16,0 0-8-16,0 0 8 0,0 0 1 15,0 0 1-15,0 0 0 0,11 0 0 0,-1 0 26 0,5-6 4 16,-5-7 2-16,8-2 0 0,-1-4-24 0,5-6-5 16,-5-4-1-16,8-5 0 0,0 9-4 0,-1-3-8 15,1-1 11-15,0 4-11 0,-4 0 20 0,0 13-2 16,4 2-1-16,-4 1 0 0,-3 3-17 0,-4 6 0 16,3 9-8-16,-3-3 8 0,-7 4 20 0,0 2 11 15,1 4 1-15,-1 3 1 0,-7 0-25 0,0 2-8 16,0 1 0-16,-4-3 0 15,1 6-32-15,-1 0-9 0,-3-6-3 0,0 0-803 16,3 0-161-16</inkml:trace>
        </inkml:traceGroup>
        <inkml:traceGroup>
          <inkml:annotationXML>
            <emma:emma xmlns:emma="http://www.w3.org/2003/04/emma" version="1.0">
              <emma:interpretation id="{9668EEA7-75F7-495E-9AAE-C451C048BD2E}" emma:medium="tactile" emma:mode="ink">
                <msink:context xmlns:msink="http://schemas.microsoft.com/ink/2010/main" type="inkWord" rotatedBoundingBox="20815,8305 23855,8026 23930,8854 20890,9132"/>
              </emma:interpretation>
              <emma:one-of disjunction-type="recognition" id="oneOf32">
                <emma:interpretation id="interp160" emma:lang="" emma:confidence="1">
                  <emma:literal>since</emma:literal>
                </emma:interpretation>
                <emma:interpretation id="interp161" emma:lang="" emma:confidence="0">
                  <emma:literal>Since</emma:literal>
                </emma:interpretation>
                <emma:interpretation id="interp162" emma:lang="" emma:confidence="0">
                  <emma:literal>Vince</emma:literal>
                </emma:interpretation>
                <emma:interpretation id="interp163" emma:lang="" emma:confidence="0">
                  <emma:literal>singe</emma:literal>
                </emma:interpretation>
                <emma:interpretation id="interp164" emma:lang="" emma:confidence="0">
                  <emma:literal>Mince</emma:literal>
                </emma:interpretation>
              </emma:one-of>
            </emma:emma>
          </inkml:annotationXML>
          <inkml:trace contextRef="#ctx0" brushRef="#br0" timeOffset="232188.6838">21322 8474 1209 0,'0'0'108'0,"3"-9"-87"0,-3 5-21 0,4-2 0 16,-1-3 15-16,1-1-2 0,-4 1 0 0,4 0 0 15,-4-1 7-15,0 4 2 0,3-7 0 0,1 1 0 16,-4 12 5-16,0-3 1 0,0-4 0 0,0 7 0 16,0 0-10-16,0 0-2 0,-4-9 0 0,4 9 0 15,-7-3-16-15,0-3 0 0,-7 6 8 0,3 0-8 16,-3 0 16-16,-4 6 0 0,1-3 0 0,-1-3 0 15,1 6-16-15,-1-3 0 0,0 4 0 0,1 2 0 16,-1-3 0-16,4-3 0 0,-4 7 0 0,4-4 0 16,0 4 8-16,3-1-8 0,1 0 12 0,3 1-12 0,0-1 32 15,3 1 0-15,4-1 0 0,-3 0 0 0,3 1-23 16,0 5-9-16,3-5 0 0,1 6 9 0,-1-4-19 0,-3-2-4 16,4 2-1-16,3 1 0 0,0-4-2 0,0 0-1 15,4 1 0-15,-1 2 0 0,1-8 18 0,-1 5-10 16,1-3 10-16,3-3-8 0,-3 7 8 0,3-1 14 15,-4 1-3-15,1 2-1 0,-1-2 2 0,1-1 0 16,-7-6 0-16,3 6 0 0,-4-2 20 0,-3 2 4 16,0 1 0-16,0-1 1 0,0-3-9 0,-3-3-3 15,-4 7 0-15,-4-1 0 16,0 1 13-16,-3 5 2 0,-3-5 1 0,-1 8 0 0,0-2-28 16,1 0-5-16,-4-4-8 0,-1 7 11 15,5 6-11-15,-1 4 0 0,0-4 0 0,4 0 8 0,-3-7-8 0,-1 8-12 16,4-8 2-16,3 1 1 15,-3-3-126-15,0-4-25 0,0 4-4 0,4-6-2 0</inkml:trace>
          <inkml:trace contextRef="#ctx0" brushRef="#br0" timeOffset="232516.7303">21721 8634 345 0,'-11'-9'31'0,"11"9"-31"0,3 0 0 0,-3 0 0 16,0 0 248-16,0 0 44 0,0 0 9 0,8 6 2 15,2-3-199-15,-6 3-40 0,-4-6-8 0,7 3-2 31,0 7-22-31,-4-1-5 0,-10-3-1 0,4 10 0 0,6-3-15 0,-3 2-3 0,-10-2-8 0,-1 3 12 16,4-1 0-16,0-2 0 0,0 2 0 0,-4 4 0 16,1-3-12-16,3-4 0 0,10 4 0 0,-3-6 0 15,-3 5 0-15,3-5 0 0,7-7 0 0,0 6 0 16,0-3-19-16,3-6 3 0,-3 0 1 0,8 0 0 16,2 0-108-16,-3-6-21 0,0-16-5 0,1-3-1 0</inkml:trace>
          <inkml:trace contextRef="#ctx0" brushRef="#br0" timeOffset="232672.9431">21770 8258 2340 0,'-4'-7'104'0,"-3"4"20"0,-7-6-99 0,7 3-25 15,4 2 0-15,-4-2 0 0,0 6 8 0,-1 0-8 16,8 0 8-16,0 0-703 15,0 0-141-15</inkml:trace>
          <inkml:trace contextRef="#ctx0" brushRef="#br0" timeOffset="233250.9409">21982 8508 864 0,'-7'-9'38'0,"7"9"8"0,0 0-37 0,0 0-9 15,7-6 0-15,-4 3 0 0,-3 3 185 0,11 0 35 16,-1 0 8-16,1 0 0 0,-11 0-132 0,10 3-28 16,5 9-4-16,-1 1-2 0,0 3-31 0,0 2-7 15,-4 1 0-15,5 9-1 0,-1-6-23 0,-4 0 0 16,-3 3 0-16,0 1 0 0,4-5 0 0,-4 1 8 15,-7 0-8-15,0-3 0 0,4-3 0 0,-4 3 0 0,-4-4 0 16,1-5 0-16,-5-1-11 0,8-3 0 0,0-6 0 0,0 0 0 16,-7 4 11-16,7-4 0 0,0 0 0 0,0 0 0 15,0 0 0-15,0-10 17 0,0-6-2 0,4-2-1 16,3-1 25-16,4 0 5 0,-8-6 0 0,11-3 1 16,4 3-13-16,3-4-4 0,0 4 0 0,-3 7 0 15,3-8-28-15,0 8 0 0,4 8 0 0,-8 1 0 16,-2-1 23-16,-1 4-2 0,0 3 0 0,0 3 0 15,-7 3-4-15,0 3-1 0,4 4 0 0,-1 9 0 16,-3-4-4-16,0-2 0 0,-3 3-1 0,3-1 0 16,3-2 1-16,-2 2 0 0,-1 4 0 0,0-3 0 15,0-4-37-15,0 4-7 16,0 3-2-16,0-10 0 0,-4 1-171 0,8-1-35 0,7 7-6 16,-11-10-2-16</inkml:trace>
          <inkml:trace contextRef="#ctx0" brushRef="#br0" timeOffset="233672.7092">23188 8314 1152 0,'0'-9'102'0,"0"-1"-82"0,-3 7-20 0,3-6 0 16,-4 2 199-16,4-2 35 0,-3 0 7 0,3 9 2 16,-4-7-188-16,4 7-38 0,-7 0-7 0,3-3-2 15,-3 3-8-15,0-6-11 0,0 6 3 0,0 6 0 31,-3-3-40-31,-5 4-8 0,5-4-2 0,-8 3 0 0,4 3 34 0,0 1 8 0,-7 6 0 0,3-4 1 16,8-6 15-16,-8 10 0 0,-7-3 12 0,8 5-12 16,3-2 14-16,-1 3-4 0,-2-3-1 0,3 2 0 15,0 11 12-15,3-4 3 0,7 3 0 0,-3 0 0 16,-3 3 6-16,6-2 2 0,11-1 0 0,4 0 0 16,-4-3-2-16,0 3 0 0,4-6 0 0,-1 0 0 15,4-3-30-15,0 3 0 0,1-9-13 0,-1-4-614 16,0 7-122-16</inkml:trace>
          <inkml:trace contextRef="#ctx0" brushRef="#br0" timeOffset="234094.4853">23347 8706 1983 0,'0'0'88'0,"0"0"18"0,0 0-85 0,3 6-21 15,-3-6 0-15,7 3 0 0,0 7 0 0,1-4 0 0,-1 4 0 0,7-10 0 16,-4 6 48-16,4-3 11 0,1-3 2 0,-1 0 1 31,3-3-101-31,4-3-20 0,1 2-4 0,-1-8-1 0,3 2 55 0,1 7 9 0,-4-12 0 0,0 5 8 16,4-9-8-16,-4 4 0 0,1 2 0 0,-1-6 0 15,-4 4 17-15,-3-4 3 0,8-6 0 0,-8 0 0 16,0 6-2-16,0 0 0 0,0-6 0 0,0 6 0 16,0 0 3-16,-3 1 1 0,-4-1 0 0,0-3 0 15,0 9 5-15,-3-2 1 0,-4 5 0 0,0 1 0 16,3-1-14-16,-6 4-2 0,3 6-1 0,-4-9 0 16,-3 6-11-16,3-4 10 0,4 7-10 0,-7 7 10 15,-3-4-10-15,3 6 0 0,-4 0 9 0,1 7-9 16,2 0 12-16,-2 3-1 0,-1-1-1 0,1 11 0 0,-1-10-10 15,1 12 8-15,-1-3-8 0,4 0 8 0,-4-3-8 0,8 4 0 16,-1-1 0-16,4 3 8 0,0-9-8 0,0 3-16 16,7 3 4-16,0-2 1 15,-3-8-123-15,7 1-25 0,-1-3-5 0</inkml:trace>
        </inkml:traceGroup>
        <inkml:traceGroup>
          <inkml:annotationXML>
            <emma:emma xmlns:emma="http://www.w3.org/2003/04/emma" version="1.0">
              <emma:interpretation id="{6AEBEF66-AC8F-43A7-BAE6-846847EECB0D}" emma:medium="tactile" emma:mode="ink">
                <msink:context xmlns:msink="http://schemas.microsoft.com/ink/2010/main" type="inkWord" rotatedBoundingBox="24738,7735 27320,7499 27422,8609 24840,8846"/>
              </emma:interpretation>
              <emma:one-of disjunction-type="recognition" id="oneOf33">
                <emma:interpretation id="interp165" emma:lang="" emma:confidence="1">
                  <emma:literal>from</emma:literal>
                </emma:interpretation>
                <emma:interpretation id="interp166" emma:lang="" emma:confidence="1">
                  <emma:literal>fro m</emma:literal>
                </emma:interpretation>
                <emma:interpretation id="interp167" emma:lang="" emma:confidence="0">
                  <emma:literal>from m</emma:literal>
                </emma:interpretation>
                <emma:interpretation id="interp168" emma:lang="" emma:confidence="0">
                  <emma:literal>two m</emma:literal>
                </emma:interpretation>
                <emma:interpretation id="interp169" emma:lang="" emma:confidence="0">
                  <emma:literal>trio m</emma:literal>
                </emma:interpretation>
              </emma:one-of>
            </emma:emma>
          </inkml:annotationXML>
          <inkml:trace contextRef="#ctx0" brushRef="#br0" timeOffset="234656.8523">25128 8229 1900 0,'4'-6'169'0,"-1"3"-135"0,1-3-34 0,-1-4 0 16,5 10 64-16,-1-9 5 0,0 3 2 0,0-4 0 16,3 7-71-16,-3-6-15 0,0-1-2 0,4-2-1 15,-4-1-16-15,0-2-3 0,-3 2-1 0,-1-9 0 16,4 3 22-16,0 0 5 0,-7 1 1 0,4-8 0 15,-4 1 10-15,0 7-12 0,0-11 12 0,0 4-12 0,0-3 12 0,0 3 0 16,0-3 8-16,3 3-8 0,-6 6 12 0,3 0-3 16,0 0 0-16,0 4 0 0,-4 5 6 0,4 1 1 15,-3-1 0-15,3 4 0 0,0 6-8 0,0 0 0 16,0 0-8-16,0 0 12 0,0 0-3 0,0 0-1 16,-7 6 0-16,3 4 0 0,-3 5-8 0,7-2 0 15,-3 9 0-15,-1 0 0 0,1 3 12 0,-1 9 0 16,4 4 0-16,-4 0 0 0,4 6 6 0,-3-1 2 15,-1-2 0-15,1 0 0 0,-1 3 9 0,4 6 3 16,-3-6 0-16,3-3 0 0,0 3-4 0,0 6-1 16,-4-6 0-16,8-3 0 0,-1 2-15 0,1-8-4 15,-4 3 0-15,3-4 0 0,-3 1-8 0,4-7 0 16,-1 3 0-16,1-9 0 16,-4 3-25-16,0-6-7 0,0 0-2 0,0-4 0 15,0-5-124-15,0-1-25 0,-4 1-5 0,4-10 0 0</inkml:trace>
          <inkml:trace contextRef="#ctx0" brushRef="#br0" timeOffset="234891.171">24807 8474 1785 0,'4'-13'79'0,"-4"7"17"16,7-3-77-16,-4-1-19 0,4 4 0 0,1-3 0 15,-1-1 78-15,3 7 12 0,1-3 2 0,3 6 1 0,0-10-69 0,0 7-13 16,0-3-3-16,7 6-8 16,-3 0 0-16,0 0-9 0,-4-6-1 0,3 6 0 15,1 6-5-15,3-6-1 0,4 0 0 0,-4 6 0 16,4-3-8-16,-1-3-3 0,-2 0 0 0,2 7 0 16,-2-4-105-16,2 3-22 0,19-3-4 0,-12-3-1 0</inkml:trace>
          <inkml:trace contextRef="#ctx0" brushRef="#br0" timeOffset="235250.4613">25580 8189 1382 0,'0'0'61'0,"0"0"13"0,0 0-59 0,0 0-15 0,0 0 0 0,0 0 0 15,10 9 75-15,-2-9 12 0,-1 6 2 0,0 4 1 16,0 5-42-16,0-2-8 0,0 3-1 0,0 2-1 15,-4 1-2-15,1 0-1 0,-4 3 0 0,0 0 0 16,0 3-11-16,0 0-3 0,-4-3 0 0,1-6 0 16,3 9-5-16,-4-6-2 0,4-1 0 0,-3-8 0 15,3 6-14-15,0-7 11 0,0 0-11 0,3 1 10 16,-3-10-10-16,0 0 0 0,0 0 0 0,0 0 0 16,0 0 0-16,7 0 0 0,0 0 0 0,1-6 8 15,-1 2 5-15,3-5 1 0,1-7 0 0,-1 4 0 16,1-4 10-16,3 0 1 0,0-2 1 0,-3-11 0 15,3 4 2-15,0-3 1 0,0 0 0 0,4 3 0 16,-4-3-29-16,3 2 8 0,-2 8-8 0,2-7 0 16,1 6 8-16,-4 3 0 0,0 7-8 0,0-4 12 0,4-3-12 0,-4 7 0 15,0 0-12-15,0 2 12 16,0-2-176-16,0 0-28 0</inkml:trace>
          <inkml:trace contextRef="#ctx0" brushRef="#br0" timeOffset="235719.1018">26261 8195 1796 0,'0'0'80'0,"3"-6"16"0,1-4-77 0,-1 7-19 0,-3 3 0 0,4-6 0 15,-1 6 46-15,-3 0 6 0,0 0 0 0,0 0 1 16,0 0-27-16,0 0-6 0,7-3 0 0,-7 3-1 16,0 0-19-16,0 0 0 0,0 0 0 0,0 0 0 15,0 0 0-15,0 0-12 0,0 0 12 0,8 9-12 16,-5 1 12-16,-3-1-9 0,0 0 9 0,0 1-8 16,-3-1 8-16,-1 1 0 0,4 5 0 0,0-5 0 15,-4-1 0-15,4 7 0 0,4-4 0 0,0-2 0 16,-1 5 0-16,-3-5 0 0,7 9 0 0,-3-4 0 15,-1-12 0-15,4 7 0 0,-7-10 8 0,4 12-8 16,3-9 0-16,0 7 0 0,0-4 0 0,-7-6 0 16,7 0 0-16,4-6 0 0,-4 6 0 0,3 0 0 15,-3-3 14-15,4-4-2 0,-1-2 0 0,1 0 0 0,0 2 15 0,-4-2 2 16,3 0 1-16,-3-1 0 0,4-6-1 0,-8 7 0 16,4-3 0-16,1-4 0 0,-1 3-17 0,-4-2-4 15,-3 5-8-15,4-5 12 0,-4 2-12 0,0-3 11 16,-4 1-11-16,1 5 10 0,-1 7-10 0,1-3 0 15,-1 3 0-15,-3-4 0 0,-4 7-15 0,4 0 2 16,-3 7 0-16,-4-4 0 16,-4 3-22-16,4-3-4 0,-4 4-1 0,-3 2-608 15,-4 0-123-15</inkml:trace>
          <inkml:trace contextRef="#ctx0" brushRef="#br0" timeOffset="236375.1981">26726 8051 2077 0,'15'-10'92'15,"-8"4"19"-15,0 6-89 0,3 6-22 0,1-3 0 0,3 4 0 16,-3-4 44-16,3 6 5 0,0 1 1 0,0 5 0 16,-4 1-50-16,1-3 0 0,0 2 0 0,-4-2 0 15,-4 2 0-15,4 4 0 0,-3 0 0 0,-1-3 10 0,-3 3-21 16,0-1-4-16,0-2-1 0,-3 0 0 0,3-4 24 0,-4-2 5 16,1 5 1-16,-1-5 0 15,4-1-33-15,-3 1-6 0,-1-1-2 0,1 0 0 0,3-9 18 0,0 0 9 16,0 0-10-16,0 0 10 0,0 0 0 0,0 0 0 15,0 0 0-15,0 0 10 0,0-12 22 0,3 2 4 16,1 1 0-16,-4-7 1 0,3 1-17 0,1 2-3 16,-1-3-1-16,1-2 0 0,3 8-7 0,0-5-1 15,-4-4-8-15,4 9 12 0,4 1-3 0,0 0-1 16,-1-1 0-16,1 4 0 0,-1-4-8 0,1 10 0 16,3-3 0-16,-3 3 8 0,-1 0-8 0,4 0 0 15,0 3 0-15,1 7 0 0,-1-4 0 0,-4 4 0 0,1-7 0 16,-4 12 8-16,0-5-8 0,-3 5-17 0,3-2 4 0,0-4 1 15,0 1 12-15,0 2 0 0,-4-2 0 0,1-1 0 16,-1 1 24-16,-3-7 4 0,0-3 0 0,4 9 1 16,-4 0-39-16,0-2-8 0,0-7-2 0,0 0 0 15,0 0 7-15,0 0 1 0,0 0 0 0,0 0 0 16,0 0 12-16,0 0 8 0,7-7 0 0,0 4-8 16,-4-12 14-16,8 5-4 0,0 1-1 0,-1-4 0 15,1-2-1-15,3-1-8 0,0-3 12 0,0 10-4 16,0-1 4-16,0 1 0 0,-3 3 0 0,3 6 0 15,-3-3 6-15,-1 3 2 0,-3 3 0 0,4 3 0 16,-8 3-3-16,4 1 0 0,-3-1 0 0,0 10 0 16,3-3-17-16,-4 2 10 0,1-2-10 0,-1-3 8 15,4 5-8-15,-3-2-12 0,-1 3 2 0,-3-3 1 16,0 2-163-16,0 1-32 0</inkml:trace>
        </inkml:traceGroup>
        <inkml:traceGroup>
          <inkml:annotationXML>
            <emma:emma xmlns:emma="http://www.w3.org/2003/04/emma" version="1.0">
              <emma:interpretation id="{FB3DC561-B682-462D-8195-53958BFD94C4}" emma:medium="tactile" emma:mode="ink">
                <msink:context xmlns:msink="http://schemas.microsoft.com/ink/2010/main" type="inkWord" rotatedBoundingBox="28095,7632 32333,7244 32424,8236 28186,8625"/>
              </emma:interpretation>
              <emma:one-of disjunction-type="recognition" id="oneOf34">
                <emma:interpretation id="interp170" emma:lang="" emma:confidence="1">
                  <emma:literal/>
                </emma:interpretation>
              </emma:one-of>
            </emma:emma>
          </inkml:annotationXML>
          <inkml:trace contextRef="#ctx0" brushRef="#br0" timeOffset="236890.7004">28275 7659 1497 0,'0'-7'133'0,"0"4"-106"0,4-3-27 0,-4 6 0 15,0 0 78-15,0 0 10 0,0 0 3 0,0 0 0 16,0 0-60-16,0 0-12 0,0 0-3 0,0 0 0 16,7 9 0-16,-4 1-1 0,-3-1 0 0,0 1 0 15,0 5 8-15,0 4 1 0,-3 0 1 0,-4 6 0 16,7 3 3-16,0-3 0 0,-4 4 0 0,1 2 0 16,-4 0 5-16,7 4 2 0,0-1 0 0,0 4 0 0,0-4-10 0,0 4-1 15,0-3-1-15,0-1 0 0,0 4-13 0,-4-4-2 16,1 1-8-16,3-1 12 0,0-3-12 0,-4 4 8 15,0-10-8-15,-3 10 0 0,4-7 9 0,-4 0-9 16,-4 3 8-16,4-9-8 0,0 3 0 0,4-6 0 16,-4 0-9-16,-1-3 9 15,5-7-36-15,3 1-1 0,0-10 0 0,0 0 0 16,0 0-32-16,0 0-7 0,0 0 0 0,0 0-1 16,0 0-25-16,0 0-5 0,3-10-1 0</inkml:trace>
          <inkml:trace contextRef="#ctx0" brushRef="#br0" timeOffset="237555.6143">28194 8000 1382 0,'0'-9'123'0,"0"0"-99"0,0-7-24 0,4 3 0 16,-4-2 92-16,3 5 12 0,1-5 4 0,3 2 0 15,-4-3-31-15,1-2-5 0,3 2-2 0,0 3 0 16,-4-2-49-16,4-4-9 0,4 3-3 0,3 7 0 15,-3-1-17-15,10 1-4 0,-4 0-1 0,5-7 0 16,-5 13 13-16,4-3 0 0,-3-4 0 0,3 7 0 16,0-3 0-16,1 6 8 0,-1 0-8 0,0-3 0 15,-3 6 0-15,6-3-22 0,-3 0 3 0,1 0 1 16,2 6 28-16,-3-3 6 0,1-3 0 0,-1 10 1 16,0-1 0-16,-3-3 0 15,-4 4 0-15,3-1 0 0,-3 0-7 0,4 7-2 0,-7-6 0 0,-1 5 0 16,1-2 0-16,-1 6 0 0,-10-4 0 0,0 4 0 15,0-10-8-15,0 7 0 0,0-3 0 0,-7 2 0 16,0 1 0-16,-7-3 8 0,0 2-8 0,-4 4 8 16,4-3-8-16,-3-4 0 0,-1 4 0 0,0-7-11 15,1 1 11-15,-4 5 0 0,3-11 0 0,4 5-8 16,-4-3-1-16,1-3 0 0,-1-3 0 0,4 0 0 16,0 7 9-16,0-7 0 0,0-7 0 0,3 7-8 15,-3-3 8-15,3 3 0 0,1-6 0 0,-1 6 0 16,0 0 0-16,1-3 0 0,3-3 0 0,3 6 0 15,4 0 0-15,0 0 0 0,0 0 8 0,0 0-8 0,0 0 0 16,0 0 9-16,0 0-9 0,0 0 0 0,0 0 14 0,0 0-4 16,0 0-1-16,0 0 0 0,7-4 3 0,0 4 0 15,-7 0 0-15,11 0 0 0,-4 0-12 0,-3 4 10 16,-4-4-10-16,14 0 10 0,-4 6-10 0,-3-3 0 16,0-3 0-16,4 6 0 0,-4-6 11 0,-3 10-3 15,6-10-8-15,1 9 12 0,-4-9-4 0,3 10-8 16,-3-10 11-16,4 9-11 0,-7-3 15 0,10-3-4 15,-14-3-1-15,7 7 0 0,-4-4-10 0,4 3 0 16,-3 3 0-16,3-2 8 0,-7-7-8 0,7 9 12 16,0-6-12-16,-3 7 12 0,-4-1 3 0,10 0 1 15,-3 7 0-15,0-6 0 0,0-1 8 0,0 0 1 0,4 7 1 16,-1-7 0-16,1 1-26 0,0 6 0 0,-1-7 8 0,4 0-8 16,-3 7 9-16,3-7 0 0,-3 1 0 0,-1-1 0 15,4-6-9-15,-3 4-16 0,-8-4 4 0,8 3 1 31,0 3-31-31,-8-9-6 0,-3 0-2 0,11 0-654 0,-11 0-130 0</inkml:trace>
          <inkml:trace contextRef="#ctx0" brushRef="#br0" timeOffset="237905.8039">29143 7778 1954 0,'14'-19'87'0,"-7"16"17"0,0-3-83 0,0 6-21 16,4-7 0-16,-1 4 0 0,-10 3 49 0,4 0 6 15,10 0 1-15,-7 10 0 0,0-1-38 0,0 0-7 16,4 1-2-16,-8 9 0 0,4 3-9 0,-3 0 0 15,-4-4 0-15,0 14 0 0,7-10 0 0,-7 12 0 16,4-9 9-16,-4 10-9 0,0-7 19 0,0 0-1 16,0-9 0-16,0 6 0 0,0 3-1 0,0-3 0 15,0-6 0-15,3 0 0 0,1 6-17 0,-4-6 0 16,3-3 0-16,-3 2 0 0,0-8-23 0,0 6-8 16,0-13-1-16,0 6-1 0,0-3-43 0,0-6-8 0,0 0-1 0,0 0-1 15,0 0-32-15,0 0-6 0,0 0-2 16,-7-9 0-16</inkml:trace>
          <inkml:trace contextRef="#ctx0" brushRef="#br0" timeOffset="238233.8571">29118 7856 975 0,'0'0'43'0,"0"0"9"0,11 0-41 0,-4-6-11 16,-7 6 0-16,7 0 0 0,0-3 56 0,0-3 10 16,4 6 2-16,-4 0 0 0,-4-4-13 0,11 4-3 0,-3 0 0 15,0 0 0-15,3-6 0 0,-4 6 0 0,11-3 0 0,1-3 0 16,-5 6-33-16,8-10-7 0,3 7-2 0,-3-3 0 16,7 6 7-16,-4-6 2 0,4-4 0 0,-4 7 0 15,4-3 20-15,-4 3 4 0,0-4 1 0,0 4 0 16,-3-3-14-16,-4 6-2 0,4-9-1 0,-1 9 0 15,1-7-27-15,-4 4 0 0,0 3 0 0,1-6 0 16,-5 3-12-16,-3-3-8 0,8 2-2 0,-8-2 0 31,10 6-22-31,-13-3-5 0,7-3-1 0,-11 3 0 0,10 3-103 0,-10 3-21 16,-7-3-4-16,0 0-1 0</inkml:trace>
          <inkml:trace contextRef="#ctx0" brushRef="#br0" timeOffset="238530.6576">29178 8088 1836 0,'25'-15'81'0,"-4"15"17"0,-7-4-78 0,11-2-20 16,3 3 0-16,0-3 0 0,4-4 49 0,0 7 7 15,3-3 0-15,-3 0 1 0,-4 3-33 0,7-4-8 16,-10-2 0-16,0 6-1 0,7-4-15 0,-4 4-8 0,-4-3 8 0,-2-3-13 31,-1 9-28-31,-4-7-6 0,5 4-1 0,-8 3 0 16,3 0-28-16,-10 0-7 0,4 0-1 0,-11 0 0 0</inkml:trace>
          <inkml:trace contextRef="#ctx0" brushRef="#br0" timeOffset="238782.9992">29005 8330 1497 0,'0'0'133'0,"0"0"-106"31,7 0-27-31,4-7 0 0,0 7 132 0,3 0 22 16,-4 0 4-16,11 0 1 0,1 0-115 0,-5 0-22 16,8-3-5-16,7 3-1 0,-4 0-6 0,0 0-2 15,-3 0 0-15,3 0 0 16,7-6-44-16,-3 3-8 0,-4-3-3 0,1 6-564 15,-1-10-113-15</inkml:trace>
          <inkml:trace contextRef="#ctx0" brushRef="#br0" timeOffset="239267.2851">30208 7502 864 0,'4'-13'38'0,"3"4"8"16,-4-7-37-16,5 7-9 0,-5-1 0 0,4 4 0 15,0 3 216-15,-7 3 40 0,0 0 9 0,0 0 2 0,7 3-171 0,0 7-33 16,-7 5-7-16,4 4-2 0,-4-3-42 0,0-4-12 15,0 13 0-15,-4 0 0 0,1 10 0 0,-8-7 0 16,11 0 0-16,-7 7-8 0,0 3 16 0,-4 5 4 16,1 1 1-16,3 0 0 0,-4 0-13 0,4 0 0 15,0 0 0-15,0-6-10 0,-3-1 10 0,-1-2 0 16,7-1 0-16,-6-6-8 16,-1 1-19-16,8-4-3 0,-8-6-1 0,1 6 0 0,-1-7 14 0,-3 1 2 15,10 0 1-15,-3-3 0 0,0-7 14 0,0 7 0 16,-3-4 9-16,6-5-9 0,-3 2 20 0,3-9-1 15,4 9-1-15,0-9 0 0,0 0 9 0,0 0 1 16,0 0 1-16,0 0 0 0,0 0 14 0,0 0 2 16,4-9 1-16,7 3 0 0,-1-4-6 0,4 10 0 0,-3-9-1 0,10 6 0 15,-3-3-30-15,3-4-9 0,11 1 0 0,-4 2 0 16,7 4 15-16,-3-3-4 0,3 3-1 0,-3-3 0 16,-4 3-26-16,4-4-6 0,-4 7-1 0,0-3 0 31,-7-3-149-31,-3 3-29 0</inkml:trace>
          <inkml:trace contextRef="#ctx0" brushRef="#br0" timeOffset="239892.1121">30896 7649 403 0,'11'-6'36'0,"-4"-3"-36"15,0 2 0-15,4 4 0 0,-11-3 387 0,10 6 70 16,-3 0 15-16,0 6 2 0,4-3-368 0,-4 13-74 15,-4 0-14-15,1-4-3 0,3 7-15 0,-3 6 0 16,-8 0 0-16,0 10 0 0,1-1 0 0,-1 7 0 16,-6 0 0-16,-1-4 0 0,-3 7 0 0,-3-6 0 15,-1-4 11-15,4 4-11 0,-7-3 0 0,6-7 0 0,1-3 0 0,4 3-12 32,-4-3-14-32,0 0-2 0,7-6-1 0,-4-3 0 15,0-4-18-15,-3-2-3 0,11-1-1 0,-4-3 0 16,0-6-1-16,7 0-1 0,-4 3 0 0,4-3 0 0,0 0 53 0,-3-9 15 0,-1 0 1 0,-3-4 0 15,14-3 16-15,-3-2 3 0,-1-1 1 0,1-6 0 16,-1 0 4-16,1 3 0 0,6-10 1 0,4 4 0 16,-3-6-7-16,3-4-2 0,-3 3 0 0,13 1 0 15,-3-4-16-15,1 1-3 0,-5-4-1 0,12 3 0 16,-5 4 9-16,4-4 2 0,-3 4 0 0,0-1 0 16,0 4-36-16,-1 0-7 0,1 2-2 0,-4 1 0 15,4 3 10-15,-1 6 1 0,-6 3 1 0,0-2 0 16,6 8 10-16,-13 1 0 0,10-1 0 0,-7 4 0 0,0 3 0 0,-3 3 0 15,-4 3 0-15,0 7 0 16,4-4 0-16,-1 10 0 0,-6-4 0 0,-4 13 8 0,7 0-8 0,-4 3 0 16,-3 1-8-16,0 5 8 0,0 1 0 0,0-4-8 15,0 13 8-15,0-3 0 0,0-4-21 0,0-2 1 16,0 2 0-16,0-8 0 16,0 5-37-16,0-9-7 0,0 3-2 0,0-2 0 15,0-1-40-15,0-7-8 0,0 1-2 0</inkml:trace>
          <inkml:trace contextRef="#ctx0" brushRef="#br0" timeOffset="240220.1603">30847 7935 403 0,'10'-7'36'0,"-2"7"-36"0,-1-9 0 0,3 9 0 16,1 0 232-16,3 0 39 0,0-6 8 0,4 6 1 15,-1 0-222-15,4 0-45 0,-6 0-13 0,6 0 0 16,3 0 38-16,-9 0 2 0,9 0 0 0,-3 6 0 0,4 0-4 0,0-3 0 16,-1 7 0-16,-2-4 0 0,2-3-36 0,1 3 0 15,0-2 0-15,-1 5-501 16,1-9-99-16</inkml:trace>
          <inkml:trace contextRef="#ctx0" brushRef="#br1" timeOffset="3.18888E10">29276 8321 288 0,'0'0'12'0,"0"0"4"0,0 0-16 0,0 0 0 0,0 0 0 0,0 0 0 16,0 0 116-16,0 0 21 16,0 0 4-16,0 0 1 0,0 0-88 0,0 0-18 15,0 0-3-15,0 0-1 0,0 0-32 0,0 0 0 16,0 0 0-16,0 0 0 0,0-8 8 0,0 8-8 16,4-4 0-16,-4 4 0 0,0 0 21 0,0 0-2 0,0 0-1 15,0 0 0-15,0 0 16 0,0 0 3 0,0 0 1 0,9 0 0 16,0-4-5-16,0 1-1 0,-9 3 0 0,8 0 0 15,1 0-18-15,0 0-4 0,4 0-1 0,-4 0 0 16,4 0-9-16,0 0 0 0,0 0 0 0,1 0 8 16,-6 0-8-16,1 0 0 0,-9 0 0 0,0 0 8 15,0 0-8-15,9 0 0 0,0 0 0 0,-9 0 8 16,0 0 1-16,0 0 0 0,0 0 0 0,8 0 0 16,-8 0-9-16,9 0 0 0,0 0 0 0,-9 0 8 15,0 0-8-15,9 0 0 0,-9 0 0 0,0 0 0 16,9 0 0-16,-9 0 0 0,0 0 0 0,0 0 0 15,0 0 8-15,0 0-8 0,0 0 12 0,0 0-4 16,0 0-8-16,0 0 0 0,0 0 0 0,-9-4 0 16,0 4 22-16,5 0-1 0,-1 4 0 0,-4-4 0 15,1 0-7-15,-1 0-2 0,0 0 0 0,0 3 0 0,-4-3-3 16,4 4-1-16,1 0 0 0,-6-4 0 0,14 0 5 0,-8 4 1 16,-5 0 0-16,4-4 0 0,0 0-2 0,0 4 0 15,9-4 0-15,0 0 0 0,-9 0-12 0,9 0 0 16,-13 0 8-16,13 0-8 0,0 0 0 0,0 0 0 15,-8 4 0-15,8-4 0 0,0 0 0 0,0 0 0 16,0 0 0-16,0 0-477 16,4 8-94-16</inkml:trace>
          <inkml:trace contextRef="#ctx0" brushRef="#br1" timeOffset="3.18888E10">29329 8333 345 0,'0'0'31'0,"0"0"-31"15,0 0 0-15,0 0 0 0,0 0 65 0,0 0 7 16,0 0 2-16,0 0 0 0,0 0-61 0,8 0-13 16,1 4 0-16,4-4 0 0,-4-4 0 0,0 4 0 0,0 0 0 0,-1-4 0 15,6 0 11-15,-1 4 4 0,-4 0 1 0,4 0 0 16,0-4 32-16,0 4 6 0,5 0 2 0,-1 0 0 15,5-4-4-15,-4 4 0 0,4-4 0 0,-1 4 0 16,-7 0-25-16,3 0-6 0,-4-4-1 0,-4 4 0 16,-9 0-7-16,0 0-1 0,0 0-1 0,0 0 0 15,0 0 27-15,0 0 6 0,0 0 0 0,0 0 1 16,-9-7-25-16,9 7-4 0,0 0-2 0,0 0 0 16,0 0-14-16,0 0 11 0,0 0-11 0,0 0 10 15,0 0-10-15,0 0-11 0,13 0 3 0,-4-4 0 31,0 0-36-31,-9 4-6 0,0 0-2 0,0 0 0 0,0 0-15 16,0 0-3-16,0 0-1 0,0 0 0 0,-4 0 28 0,-5 0 6 16,0 0 1-16,0 0 0 0,-4 0 36 0,0 0 0 0,-5 0 9 0,5 4-1 15,5 0 20-15,-6-4 5 0,1 0 1 0,0 3 0 0,0 1 6 16,0-4 2-16,4 4 0 0,0-4 0 0,9 0-26 0,0 0-6 16,-9 4-1-16,9-4 0 0,0 0-9 0,0 0-12 15,0 0 2-15,0 0 1 16,-8 4-28-16,8-4-6 0,0 0-1 0,-9 4-396 15</inkml:trace>
          <inkml:trace contextRef="#ctx0" brushRef="#br0" timeOffset="240548.2063">31701 7348 1785 0,'10'0'159'0,"1"-9"-127"0,-8 9-32 0,8 0 0 16,7 0 56-16,-4 9 4 0,0 1 2 0,0-1 0 16,4 0-21-16,-1 7-4 0,8 3-1 0,0 9 0 15,-4-3-13-15,3 0-3 0,8 4-1 0,-7-1 0 16,0 6-3-16,-8 4 0 0,15-7 0 0,-7 1 0 16,-1 2-3-16,-3-6-1 0,-3 7 0 0,3-1 0 15,-7 1-12-15,8-7 0 0,-8 0 0 0,-4-3 0 16,4-6-96-16,4 6-16 15,-11-6-4-15,11 0 0 0,-11-3-55 0,10-1-11 0,-6-5-2 0</inkml:trace>
          <inkml:trace contextRef="#ctx0" brushRef="#br0" timeOffset="240829.3909">32300 7536 1220 0,'7'-28'54'0,"-3"19"11"0,-4-7-52 0,7-3-13 15,-3 4 0-15,-4 2 0 0,3-6 38 0,8 4 5 16,-11-1 1-16,7 6 0 0,-4 7-20 0,-3 3-3 0,0 0-1 16,0 0 0-16,-3 3 10 0,-4 7 2 0,3 12 0 0,-6 0 0 15,-1 6-32-15,-10 6 0 0,7 7 0 0,-11-3 0 16,0 6 33-16,-3 0 1 0,-4 3 0 0,-3 6 0 15,0-3-8-15,-4-3-2 0,-7 7 0 0,11-7 0 32,0 3-46-32,-4-6-10 0,3-7-1 0</inkml:trace>
        </inkml:traceGroup>
      </inkml:traceGroup>
    </inkml:traceGroup>
    <inkml:traceGroup>
      <inkml:annotationXML>
        <emma:emma xmlns:emma="http://www.w3.org/2003/04/emma" version="1.0">
          <emma:interpretation id="{960097E4-CE91-4368-B43B-61A1F79FDDFE}" emma:medium="tactile" emma:mode="ink">
            <msink:context xmlns:msink="http://schemas.microsoft.com/ink/2010/main" type="paragraph" rotatedBoundingBox="595,11964 31389,9274 31713,12987 919,156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3E6B4A-40C6-45E2-8E56-0F2836962D71}" emma:medium="tactile" emma:mode="ink">
              <msink:context xmlns:msink="http://schemas.microsoft.com/ink/2010/main" type="line" rotatedBoundingBox="595,11964 31389,9274 31557,11199 763,13889"/>
            </emma:interpretation>
          </emma:emma>
        </inkml:annotationXML>
        <inkml:traceGroup>
          <inkml:annotationXML>
            <emma:emma xmlns:emma="http://www.w3.org/2003/04/emma" version="1.0">
              <emma:interpretation id="{529AD5C0-FC3E-4066-BB84-5D6BFB6985BD}" emma:medium="tactile" emma:mode="ink">
                <msink:context xmlns:msink="http://schemas.microsoft.com/ink/2010/main" type="inkWord" rotatedBoundingBox="625,12317 3691,12049 3770,12960 705,13228"/>
              </emma:interpretation>
              <emma:one-of disjunction-type="recognition" id="oneOf35">
                <emma:interpretation id="interp171" emma:lang="" emma:confidence="1">
                  <emma:literal/>
                </emma:interpretation>
              </emma:one-of>
            </emma:emma>
          </inkml:annotationXML>
          <inkml:trace contextRef="#ctx0" brushRef="#br1" timeOffset="3.18889E10">662 12720 115 0,'0'0'10'0,"0"0"-10"16,0 0 0-16,0 0 0 0,0 0 139 0,0 0 25 16,5-8 6-16,-5 8 1 0,0-8-105 0,8 1-21 15,-3-1-4-15,-5 8-1 0,0 0-13 0,0 0-3 16,0 0-1-16,0 0 0 0,0 0 25 0,0-12 6 16,4 4 1-16,-4 8 0 0,4-11-2 0,-4 11 0 15,0 0 0-15,0 0 0 0,0 0-24 0,0 0-5 16,0 0 0-16,0 0-1 0,0 0-23 0,0 0 8 15,0 0-8-15,0 0 0 0,0 0 0 0,0 0 8 16,9 4-8-16,-9-4 0 0,0 0 0 0,9 15 8 0,-9-3-8 0,0 0 0 16,0 7 25-16,0 4 1 0,0-3 0 0,0 7 0 15,-9 0 10-15,5 1 1 0,4-1 1 16,0 0 0-16,-5 1-22 0,10 3-4 0,-1-8 0 16,-4 5-1-16,9-5-11 0,-9 0 0 0,4-3 0 15,5-1 0-15,-9 1 0 0,5-1 0 0,3-3 0 0,-3 0 0 16,-5-5 0-16,4 1 0 0,-4 0 0 0,0-12 0 15,0 0 16-15,0 0 2 0,0 11 0 0,0-11 0 16,0 0-18-16,0 0 0 0,0 0 0 0,0 0 0 16,0 0 0-16,0 0 0 0,0 0 8 0,0 0-8 15,0 0 0-15,0 0 0 0,18-4 0 0,-5 1 0 16,0-5 0-16,-4-4 0 0,4 0 0 0,4 1 0 16,-3-5 0-16,3-3 0 0,-4 3 0 0,-8-4 0 15,4 1 0-15,-1-4 0 0,1-1 10 0,-5-3-10 16,-4 3 17-16,5-3-1 0,-5 0-1 0,4-4 0 0,1 3 9 15,-1 1 1-15,5 0 1 0,-9 3 0 0,0 1-13 16,0 3-2-16,4 1-1 0,-4 3 0 0,0 1-10 0,-4 7 0 16,4 0 0-16,0 8 8 0,0 0-8 0,0-4 0 15,-13 4 0-15,8 0 0 0,1 4 0 0,-5 4 0 16,0 4 0-16,5-1 0 0,0 5-11 0,4 3 11 16,-9-3-8-16,4 4 8 0,5-1 0 0,0 1 0 15,0-1 0-15,0 1 0 0,0 3 0 0,0 0 0 16,0 1 0-16,0-1 0 0,0 1 0 0,5-1 0 15,-5 0 0-15,-5 1 0 0,5-5 11 0,5 5 1 16,-1-9 0-16,1 1 0 0,-5-1-12 0,4-3 8 16,0-4-8-16,-4-8 8 0,0 0-8 0,0 0 10 0,0 0-10 15,0 0 10-15,13 0 7 0,-4-4 2 0,-4 0 0 16,8-8 0-16,-13 1 6 0,4-5 2 0,5-3 0 0,0-1 0 16,-1 1-7-16,-3-5-2 0,4 1 0 0,-5 3 0 15,5-7-9-15,-5 4-1 0,1-5-8 0,3 5 12 16,-8 0-12-16,5-1 0 0,-1-3 0 0,-4 7 0 31,5 1-38-31,-5-1-4 0,4-3-1 0,0 4 0 16,5-5-48-16,-5 5-9 0,5-1-3 0,4 5-748 0</inkml:trace>
          <inkml:trace contextRef="#ctx0" brushRef="#br1" timeOffset="3.18889E10">1167 12782 748 0,'0'0'33'0,"0"0"7"0,0 0-32 0,0 0-8 0,0 0 0 0,-9 4 0 16,5 4 66-16,-5 0 11 15,0 0 3-15,9-8 0 0,0 0-38 0,-4 7-7 0,4-7-2 0,0 0 0 16,0 0-25-16,0 0-8 0,0 0 0 0,0 0 0 15,0 0 0-15,0 0 0 0,0 0 0 0,0 0 0 16,0 0 0-16,0 0 0 0,13 4 0 0,-4 0 0 16,-5-4 16-16,-4 0-4 0,9 0-1 0,-1 0 0 15,-8 0-3-15,14-4 0 0,-6 4 0 0,-8 0 0 16,9 0-8-16,4 0 10 0,-4-4-10 0,0 4 10 16,0-3-10-16,-1 3 0 0,10-8 0 0,-14 4 0 15,14 0 0-15,-5 0 0 0,-4-4 0 0,4-3 8 16,5 3-8-16,-10-4 0 0,6-4 0 0,-6 5 8 15,5-5 9-15,5 1 2 0,-14 3 0 0,5-4 0 16,0 5 1-16,0-1 1 0,-5 0 0 0,-4 1 0 16,-4 3 1-16,-5 0 0 0,0 0 0 0,0 0 0 15,5 1 6-15,-5-1 2 0,-4 4 0 0,4-4 0 0,-4 8-14 16,0-4-4-16,0 4 0 0,0-4 0 0,-5 8-12 0,5 0 0 16,4-4 0-16,0 4 0 0,5 0 0 15,-9 0 0-15,4 4-8 0,0-5 8 0,1 1 0 0,3 8 0 16,-4-4 0-16,1 4 9 0,-1 3-9 0,4-3 0 15,-8 3 0-15,4-3 0 0,1 8 0 0,3-1 0 16,-3 1 0-16,-1-1 0 0,0 4 20 0,5 1 3 16,-5 3 0-16,9 0 0 0,-13 1 5 0,4 3 0 15,0-4 1-15,5 4 0 0,4 1-5 0,0-5-2 16,9 0 0-16,-1-3 0 0,1-5-6 0,4 1-2 16,14-5 0-16,-10 1 0 0,9-8 4 0,10-1 1 0,-6 1 0 15,10-8 0 1,-5-4-119-16,4-3-23 0</inkml:trace>
          <inkml:trace contextRef="#ctx0" brushRef="#br1" timeOffset="3.18889E10">2049 12205 460 0,'0'0'41'0,"0"0"-33"16,0 0-8-16,0 0 0 0,0 0 121 0,0 0 23 15,-9-8 4-15,9 8 0 0,0 0-43 0,0 0-9 0,0-3-1 0,0 3-1 16,0 0-53-16,0 0-10 0,0 0-3 15,0 0 0-15,0 0-6 0,0 0-2 0,0 0 0 0,0 0 0 16,0 11-3-16,9 5-1 0,-9 3 0 0,0 5 0 16,0 3 2-16,-9 4 0 0,4 0 0 0,1 5 0 15,0 3-5-15,-5 0-1 0,4 0 0 0,-3 0 0 16,8 3-2-16,-9 1-1 0,0 0 0 0,5 0 0 16,-1-4 11-16,1 0 1 0,4 0 1 0,0-4 0 15,0-4-10-15,-9-3-3 0,9-5 0 0,9 0 0 16,-9-7 3-16,0 4 1 0,4-9 0 0,1 1 0 15,-5-12-13-15,4 8 11 0,-4-8-11 0,0 0 10 16,0 0-10-16,0 0 8 0,0 0-8 0,0 0 8 16,0 0 0-16,0 0-8 0,0 0 12 0,0 0-4 15,0 0-8-15,0 0 8 0,-4-8-8 0,4 0 8 16,-5 0 1-16,5-3 0 0,-4 3 0 0,8-4 0 16,1-3 5-16,-1 3 1 0,5-4 0 0,4 1 0 0,-4-9-15 15,4 5 0-15,5-5 0 0,-5 1-10 0,4-4 10 0,-4-1 0 16,1 1 0-16,3 4-8 0,-4-1 8 0,5 5-8 15,-9-1 8-15,-1 1-8 0,1 7 8 0,0 0 0 16,0-3 0-16,-5 7 0 0,-4 8 12 0,4-8-3 16,-4 8 0-16,0 0 0 0,0 0-9 0,0 0 0 15,9-4 0-15,-9 4 0 0,0 0-9 0,13 4-4 16,1 4-1-16,-6 4 0 0,1 3 14 0,4 1 0 16,-8 3 0-16,-1 5-9 0,0-1 9 0,1 4 12 15,-5-3-2-15,4 3-1 0,-4-3 15 0,0 3 4 16,-4-4 0-16,4 1 0 0,0-1-15 0,-5-3-2 15,5-5-1-15,0 1 0 0,0-1-10 0,0-7-9 0,-4 4 9 0,4-12-13 32,0 0-43-32,0 0-8 0,4 8-1 0</inkml:trace>
          <inkml:trace contextRef="#ctx0" brushRef="#br1" timeOffset="3.18889E10">2654 12669 288 0,'0'0'12'0,"0"0"4"0,0 0-16 0,9-4 0 16,-5-3 0-16,5-1 0 0,0 0 187 0,-5 0 34 16,5 0 7-16,-5 1 2 0,1-1-161 0,-1 0-32 15,-4 8-6-15,0-8-2 0,0 0 15 0,0 5 2 16,-4-5 1-16,4 8 0 0,0-8 1 0,-5 4 1 0,1-4 0 0,4 8 0 16,0 0-6-16,-5-4-2 15,-3 0 0-15,3 1 0 0,5 3-21 0,0 0-5 16,-4 0-1-16,4 0 0 0,-9 0-14 0,9 0 0 15,-9 0 8-15,1 7-8 0,-1-3 0 0,0 0 0 0,0 4 0 0,1 0 0 16,-1 0 0-16,4-1 0 0,-8 5 0 0,4 0 0 16,1-1 0-16,-1 5 17 0,0 0-3 0,5 3-1 15,-5 1-5-15,5 3 0 0,-1 0-8 0,1-3 12 16,4 7-12-16,4-3 0 0,-4-5 0 0,9 4 0 16,0-7 0-16,-1 4 0 0,6-5 8 0,-6-3-8 15,6-4 0-15,-6 3 0 0,6-3 0 0,3 0 0 16,-8-4 0-16,4-4 0 0,0 0 0 0,-4-4 0 15,-5-4 8-15,1 0-8 0,-1 1 11 0,-4-5-11 16,-4-4 9-16,4 1-9 0,-5-5 0 0,1-3 9 16,-5-1-9-16,5-3 8 0,-5 4-8 0,0-5 8 15,0 1-8-15,9 0 0 0,0 0 0 0,0 3 0 16,0 5 0-16,0 3 0 0,5 0 0 0,-1 5 0 16,1 7 0-16,-5 4 0 0,0 0-9 0,13 12 9 0,0 3 0 15,-13 5 0-15,9-1 0 0,-9 8 0 0,4 5 0 0,-4-1 0 16,0 4 0-16,0-4 0 0,0 0 9 15,-4 0-1-15,-1 1 0 0,1-5 0 0,4 0-8 0,0-3 0 16,0-5 0-16,0 1 0 16,0-9-26-16,0 1-10 0,9-4-3 0</inkml:trace>
          <inkml:trace contextRef="#ctx0" brushRef="#br1" timeOffset="3.18889E10">2935 12435 1206 0,'4'-7'53'0,"-4"7"11"0,9-8-51 16,-9 8-13-16,0 0 0 0,4 0 0 0,5 0 51 0,-5 0 7 0,5 8 2 0,-9-1 0 15,5 1 4-15,-5 8 2 0,4-5 0 0,0 13 0 16,-4-1-2-16,5 5 0 0,-1 7 0 0,5 0 0 15,-9 0-20-15,9 4-5 0,-5-4-1 0,5 4 0 16,-5-8-11-16,5 4-3 0,0-4 0 0,0-3 0 16,-5-9-9-16,14 5-3 0,-18-5 0 0,13-3 0 15,-5-5-12-15,-3-3 0 0,4 0-9 0,-5 0 9 16,-4-8 26-16,0 0 11 0,0 0 3 0,0 0 0 16,0 0-16-16,4-12-4 0,1 0 0 0,-1-3 0 15,-4-5-12-15,0 1-8 0,0-5 10 0,5 5-10 0,-5-5 0 0,4-3 0 16,0 0 0-16,5 0 0 0,-4-5 11 0,8 5-11 15,-5 0 12-15,6-4-12 0,3 3 0 0,1 1 0 16,-5 0 0-16,4 3 0 16,5 1-33-16,0 0-4 0,-9 3-1 0,9 1-646 15,-4 3-128-15</inkml:trace>
          <inkml:trace contextRef="#ctx0" brushRef="#br1" timeOffset="3.18889E10">3567 12697 1695 0,'0'0'37'0,"0"0"8"0,0 0 2 0,0 0 1 16,0 0-39-16,0 0-9 0,0 0 0 0,0 0 0 16,8-8 21-16,5-4 3 0,1-7 0 0,-1 7 0 0,0-4-24 0,0-3-8 15,-4 3 0-15,0-3 0 16,8 3-13-16,-17-3-3 0,5 3 0 0,-1 0 0 0,0 1 24 0,1-1 0 15,-1 1 0-15,1-1 0 0,-5 4 24 0,0 1 10 16,8-1 2-16,-8 0 0 0,5 1-15 0,-5-5-2 16,0 4-1-16,0 1 0 0,0 3-6 0,0 0-2 15,0 0 0-15,0 4 0 0,-5-4 3 0,1 5 1 16,0 3 0-16,-5 0 0 0,4 0 2 0,-3 3 1 16,3-3 0-16,-12 4 0 0,8 0-3 0,-4 4-1 15,4-4 0-15,5 4 0 0,-5 0-13 0,0 3 9 16,5-3-9-16,-5 4 8 0,4 3 7 0,-3 1 1 15,3 0 0-15,1 3 0 0,-5 4-4 0,0 1 0 16,1 3 0-16,3-3 0 0,1-1 7 0,-1 0 1 0,1 5 0 16,4-1 0-16,0-4 0 0,0 5 1 0,0-5 0 0,4 0 0 15,1 1-2-15,-1 3-1 0,5-7 0 0,0-1 0 16,0-3-18-16,4-1 0 0,9 1 0 0,-9-8 0 31,9-1-24-31,8-3-12 0,1-11-3 0,9-5-983 0</inkml:trace>
        </inkml:traceGroup>
        <inkml:traceGroup>
          <inkml:annotationXML>
            <emma:emma xmlns:emma="http://www.w3.org/2003/04/emma" version="1.0">
              <emma:interpretation id="{6E3015F0-C6BE-4AB2-9664-EDCD4A116301}" emma:medium="tactile" emma:mode="ink">
                <msink:context xmlns:msink="http://schemas.microsoft.com/ink/2010/main" type="inkWord" rotatedBoundingBox="6302,11696 8134,11536 8248,12838 6416,12998"/>
              </emma:interpretation>
              <emma:one-of disjunction-type="recognition" id="oneOf36">
                <emma:interpretation id="interp172" emma:lang="" emma:confidence="1">
                  <emma:literal/>
                </emma:interpretation>
              </emma:one-of>
            </emma:emma>
          </inkml:annotationXML>
          <inkml:trace contextRef="#ctx0" brushRef="#br0" timeOffset="193316.5122">6914 11757 856 0,'0'0'38'0,"0"0"8"16,4-9-37-16,-4 3-9 0,0 2 0 0,0-2 0 0,4 3 85 0,-4-3 15 15,0 6 4-15,3-3 0 0,-3-4-25 0,0-2-5 16,0 9-1-16,0 0 0 0,0 0-6 0,0 0-2 16,0-10 0-16,0 10 0 0,0-3-13 0,0 3-2 15,0 0-1-15,0 0 0 0,0 0-40 0,0 0-9 16,0 0 0-16,0 0 0 0,0 0 11 0,0 0 2 16,0 0 1-16,0 0 0 0,-7 3-14 0,0 4 11 15,0-4-11-15,-4 3 10 0,11-6-10 0,-7 3 0 16,-3 4 0-16,-1-4 8 0,0 3-8 0,1-3 0 15,3-3 9-15,-4 0-9 0,1 6 15 0,3-6-2 16,-4 0 0-16,4-6 0 0,-4 6 5 0,4 0 1 16,0 0 0-16,-3 0 0 0,-1-3-7 0,-3-3-2 0,3 6 0 15,-6 0 0-15,-1 0-10 0,4 0 0 0,-4 6 0 0,1-3 0 16,-4-3 0-16,-1 6 0 0,5-2 0 0,3 2 0 16,-4 3-11-16,0-3 11 0,4-2-8 0,0 2 8 15,0-3-9-15,0 6 9 0,3-9-10 0,1 7 10 16,3-7-8-16,-4 9 8 0,4-9 0 0,-3 0-9 15,10 0 9-15,-8 6 0 0,1-3 0 0,-3-3-8 16,6 0 8-16,-3 0 0 0,0 0 0 0,0 7-8 16,0-7 8-16,7 0 0 0,0 0 0 0,0 0 0 15,-7 0 0-15,7 0 0 0,0 0 0 0,0 0 0 16,-7 0 0-16,7 0 0 0,0 0 0 0,-7 0 0 16,7 0 0-16,-4 0 8 0,4 0-8 0,0 0 0 15,0 0 8-15,-7 3-8 0,4-3 10 0,3 0-10 16,0 0 8-16,0 0-8 0,-7 6 0 0,7-6 0 15,0 0 0-15,0 0 8 0,3 3-8 0,-3-3 0 0,0 10 0 0,0-10 0 16,7 6 8-16,-3-3-8 0,-4-3 10 0,10 6-1 16,-10-6 0-16,7 4 0 0,4 2-1 0,0 0 0 15,-4-3 0-15,7-3 0 0,-4 10-8 0,1-1 0 16,0-3 0-16,3-3 8 0,0 13 7 0,3-6 1 16,-2-1 0-16,2 7 0 0,1-7-16 0,-1 10 8 15,1-3-8-15,3-4 0 0,4 7 0 0,0 3 0 16,3-3 0-16,7-1 0 0,-3 1-9 0,3 9-8 15,0-2-2-15,1-1 0 0,-5 3 19 0,5-3 0 16,-4 3 0-16,3-3 0 0,-3-3 0 0,3 3 8 16,-3 4-8-16,-4-4 12 0,7 0 7 0,-7 0 1 15,1-3 0-15,-1 3 0 0,0 0-5 0,-3-3-1 16,-4-6 0-16,4 12 0 0,-8-3-1 0,1-6 0 16,-4 6 0-16,0-6 0 0,-3 6-13 0,-4-3 0 0,0-7-12 15,-7 10 12-15,3-6 10 0,-6 0 9 0,-1-3 1 0,-3-4 1 16,0 4-1-16,-7 3-1 0,0-4 0 0,0-2 0 15,-7-4-19-15,3 4 8 0,0-4-8 0,-3-6 0 16,-4 4 8-16,4-4-8 0,0-3 0 0,0 6 0 16,0-6 13-16,3-6-1 0,4 6 0 0,-4-3 0 15,4-4 7-15,0 4 1 0,0-3 0 0,7-3 0 16,-4-1-2-16,4 4 0 0,4-3 0 0,-1-4 0 16,1-3-10-16,3 1-8 0,0 2 9 0,3-6-9 15,4-3 8-15,0 0-8 0,4-3 0 0,3 0 0 16,0-6 0-16,7-1 0 0,1 4 0 0,6 0 0 15,0 3-37-15,4 0-1 0,-1 6 0 0,8 0 0 16,-7 0-116-16,0 4-23 0,0 2-5 0,3-2-779 16</inkml:trace>
          <inkml:trace contextRef="#ctx0" brushRef="#br0" timeOffset="193811.3462">8128 11625 1148 0,'7'-9'51'0,"-7"9"10"0,4-9-49 0,-4 6-12 0,0-7 0 0,0 4 0 16,0-4 80-16,-4 10 12 0,1-3 4 0,-1-3 0 16,4 0-4-16,-4 3 0 0,4-4 0 0,-3 7 0 15,-4-3-19-15,3-3-4 0,1 3-1 0,-1 3 0 16,-3 0-15-16,0 0-3 0,4 3-1 0,-4-3 0 15,0 9-21-15,0-2-4 0,-4 8 0 0,0 4-1 16,1 3-3-16,-1 3 0 0,1 13 0 0,-1 6 0 0,0-4 10 0,4 7 2 0,-3 7 0 0,3-1 0 16,3 0-15-16,1 10-2 0,-1-10-1 0,4 4 0 15,0-4 22-15,0-3 5 0,4-6 1 0,-4 0 0 16,3-6-42-16,1-4 0 0,-1 1 0 0,4-4 0 16,0-6 0-16,0 3 0 0,0-2 0 0,1 2 0 15,2-3 0-15,1 0 0 0,-4-3 0 0,7-6 8 16,0 2-57-16,0-2-12 0,-3-3-3 0,6-7 0 15,-3 3-188-15,8 1-39 0</inkml:trace>
        </inkml:traceGroup>
        <inkml:traceGroup>
          <inkml:annotationXML>
            <emma:emma xmlns:emma="http://www.w3.org/2003/04/emma" version="1.0">
              <emma:interpretation id="{196F63F6-5EEA-4BA4-85DA-A54F279D4A08}" emma:medium="tactile" emma:mode="ink">
                <msink:context xmlns:msink="http://schemas.microsoft.com/ink/2010/main" type="inkWord" rotatedBoundingBox="9168,11625 11044,11462 11133,12487 9257,12650"/>
              </emma:interpretation>
              <emma:one-of disjunction-type="recognition" id="oneOf37">
                <emma:interpretation id="interp173" emma:lang="" emma:confidence="1">
                  <emma:literal/>
                </emma:interpretation>
              </emma:one-of>
            </emma:emma>
          </inkml:annotationXML>
          <inkml:trace contextRef="#ctx0" brushRef="#br0" timeOffset="195389.0873">9232 12058 1062 0,'0'0'47'0,"0"0"9"16,0 0-44-16,0 0-12 0,-3-6 0 0,-1 6 0 16,-3-9 95-16,4 9 17 0,-1-10 3 0,1 10 1 15,-1-9-45-15,4 9-9 0,0-10-2 0,0 4 0 0,0-3-20 0,0-1-5 16,4 1-1-16,-1-1 0 0,-3 1 8 0,7-7 2 16,-3 7 0-16,3-4 0 0,0-2-12 0,3-1-1 15,1 3-1-15,3-2 0 0,-3-4-4 0,3 3-1 16,-4-3 0-16,4 10 0 0,-3-7-6 0,3-2-2 15,-3 5 0-15,3-3 0 0,0 7-8 0,0 0-1 16,0-7-8-16,0 6 12 0,-3 1-4 0,-1 3 0 16,5 3-8-16,-5 3 12 0,1 0-12 0,-1 0 0 15,1 0 0-15,-4 9 0 0,0-3 0 0,4 7 0 16,-8 3 0-16,1 2 0 0,3 1-11 0,-4 9-1 16,-3 4-1-16,0-4 0 0,-3 6 13 0,-1 4 0 15,-3 0 0-15,4-4 0 0,-8 10 0 0,4-6 0 16,0-4 0-16,0 10 0 0,-4-9 8 0,4-7-8 15,0 6 0-15,0-5 0 0,4-4 0 0,-1-7 0 0,4 1 8 0,-4 0-8 16,1-3 0-16,-1 3 0 0,4-10 0 16,-3 7 0-16,3-13 0 0,0 6 0 0,0-9 0 15,0 0 0-15,0 0 12 0,0 0 0 0,0 0-1 0,0 0 0 16,7-3 16-16,0-3 3 0,4-7 1 0,-1-2 0 16,1-1-2-16,3-3 0 0,0 0 0 0,0-6 0 15,4-3-5-15,-1 0-2 0,4-7 0 0,-3 1 0 16,7-10-7-16,-4 6-2 0,0 4 0 0,4-4 0 15,-4-6-13-15,4 10 9 0,-1-4-9 0,1 4 8 16,0-4 8-16,-1 3 2 0,1-2 0 0,0 2 0 16,-4 7-42-16,-3 3-8 0,-1 0-1 0,-3 3-1 15,1 0 18-15,-1 10 3 0,-4-4 1 0,-3 3 0 16,0 1-88-16,-7 12-18 0,0-10-3 0,0 10-1 16,0 0-104-16,0 0-21 0,0 0-4 0,-10 0-1 0</inkml:trace>
          <inkml:trace contextRef="#ctx0" brushRef="#br0" timeOffset="196498.2023">10396 12140 748 0,'0'0'67'0,"0"0"-54"16,0-7-13-16,0 4 0 0,0-3 132 0,0 3 24 15,-10-3 5-15,3-4 1 0,10 10-73 0,-3-3-14 16,-7-3-3-16,0-4-1 0,0 10-4 0,4 0-1 16,3 0 0-16,-8-6 0 0,-2 6-34 0,6 0-6 15,4 0-2-15,0 0 0 0,-10 6 4 0,-1 4 0 16,8 9 0-16,-1-4 0 0,1-2-11 0,-4 12-1 15,0 0-1-15,3 0 0 0,0 3-2 0,1 1 0 16,-4-1 0-16,3-3 0 0,8 0-1 0,-4-6 0 16,0 0 0-16,0-1 0 0,0-2 11 0,3-6 1 15,4 5 1-15,-3-12 0 0,-4-3-25 0,0 0 0 0,14 10-14 0,-3-10 5 16,-11 0 9-16,10-3 14 0,4-4-3 0,4-2-1 16,0 0 0-16,-8-7 0 0,-3 6 0 0,7-8 0 15,8 2 3-15,-12-3 1 0,-13 0 0 0,6 0 0 16,11 1-1-16,-7-7 0 0,-7 0 0 0,0 3 0 15,-7-4-13-15,4 8-8 0,6-1 8 0,-10-3-13 16,-7 9 13-16,7-2 16 0,11 5-3 0,-4 1-1 16,-7-1-25-16,3 4-6 0,0 3-1 0,4 3 0 15,0 0-98-15,0 0-20 0,-14 3-4 0,4 7-752 16</inkml:trace>
          <inkml:trace contextRef="#ctx0" brushRef="#br0" timeOffset="196757.2371">11021 11970 2174 0,'7'4'48'0,"0"2"9"0,-7 3 3 0,10 1 1 0,8 5-49 0,-4-2-12 15,-10 12 0-15,-1-6 0 0,8 6 36 0,-4 3 5 16,-4-3 1-16,-10 3 0 0,0-3-18 0,0 4-3 16,7-4-1-16,-10 3 0 0,-11-3 4 0,3-6 0 15,11 6 0-15,-4-6 0 16,-10 0-44-16,0-1-9 0,3-2-2 0,1 3 0 16,3 0-52-16,-8-4-10 0,-6-5-3 15,3 6-549-15,11-7-111 0</inkml:trace>
        </inkml:traceGroup>
        <inkml:traceGroup>
          <inkml:annotationXML>
            <emma:emma xmlns:emma="http://www.w3.org/2003/04/emma" version="1.0">
              <emma:interpretation id="{21A3DB4A-15C1-4D14-A57B-402ECC4AAA93}" emma:medium="tactile" emma:mode="ink">
                <msink:context xmlns:msink="http://schemas.microsoft.com/ink/2010/main" type="inkWord" rotatedBoundingBox="11751,11216 13564,11058 13681,12396 11867,12555"/>
              </emma:interpretation>
              <emma:one-of disjunction-type="recognition" id="oneOf38">
                <emma:interpretation id="interp174" emma:lang="" emma:confidence="1">
                  <emma:literal/>
                </emma:interpretation>
              </emma:one-of>
            </emma:emma>
          </inkml:annotationXML>
          <inkml:trace contextRef="#ctx0" brushRef="#br0" timeOffset="198006.9424">11797 11691 1191 0,'0'0'52'0,"0"0"12"0,0 0-51 0,0 0-13 16,0 0 0-16,0 0 0 0,-4-6 65 0,4 6 11 16,0-9 1-16,4 2 1 0,-1-2-29 0,1 0-5 15,-4-1-2-15,7 1 0 0,0-7-10 0,0 7-3 16,4-10 0-16,-1 6 0 0,1-2-1 0,3-1-1 0,-3 3 0 0,3-2 0 15,0-1-9-15,3 4-2 0,1-4 0 0,-4 3 0 16,-3-2 18-16,3 5 3 0,0 1 1 0,-3 3 0 16,-4-4-22-16,0 10-5 0,0-3-1 0,3 3 0 15,-3 0-10-15,0 3 8 0,0 7-8 0,1-4 8 16,-1 6-8-16,-4 4 0 0,1 3-10 0,-1 9 10 16,1-3 0-16,-4 10 0 0,0-1 0 0,-4-6 0 15,4 10 0-15,0-4 0 0,-3 4 0 0,-1-3 0 16,4-10 0-16,-3 9 0 0,3-12 0 0,-7 3 0 15,7 3 0-15,-4-12 0 0,4 3 0 0,0-10 10 16,0 7-10-16,0-13 8 0,0-3-8 0,0 0 8 16,0 0 10-16,0 0 2 0,0 0 0 0,0 0 0 15,0 0 12-15,11 6 4 0,-11-6 0 0,10 0 0 0,-3 0-17 0,4-6-3 16,-1 3-1-16,1-3 0 0,0 3-7 0,-1-7 0 16,1 4-8-16,3-3 12 0,0-7 24 0,0 6 5 15,0-2 1-15,4-4 0 0,-4-3-17 0,4 1-3 16,-1-8-1-16,-3 1 0 0,4-3 5 0,0 0 1 15,-4-7 0-15,7 7 0 0,-7-6-15 0,0-1-4 16,4 1 0-16,-1 2 0 0,1 1-8 0,0-7-11 16,-1 10 3-16,1-6 0 15,0-1-24-15,-1 7-5 0,-3 3-1 0,-3-3 0 16,-1 9-17-16,1 0-3 0,0 0-1 0,-4 4 0 16,-4-1-74-16,4 6-15 0,-3 1-4 0,-4 9-450 0,0 0-90 15</inkml:trace>
          <inkml:trace contextRef="#ctx0" brushRef="#br0" timeOffset="205546.2318">12382 12102 460 0,'0'0'41'0,"0"0"-33"0,0 0-8 0,0 0 0 16,0 0 175-16,0 0 33 0,0 0 6 0,0 0 2 15,0 0-123-15,0 0-24 0,0 0-5 0,0 0 0 16,0 0-32-16,0 0-7 0,8-6-1 0,-1 0 0 16,3 2-24-16,-3-2 0 0,4-3 0 0,-1 6 0 15,-3-4 0-15,4-2 0 0,3 0 0 0,-3-1 0 16,3 1 18-16,-4 2 5 0,5-2 1 0,-1 0 0 15,-4 6 22-15,4-4 5 0,-3-2 1 0,0 3 0 0,3 2-21 0,-7-2-4 16,3 3-1-16,1-3 0 0,-1 6-1 0,1-3 0 16,0-4 0-16,-1 4 0 0,1-3-17 0,-1 6-8 15,1 0 0-15,-11 0 8 0,0 0-8 0,7 0 0 16,-7 0 0-16,7 6 8 0,-7-6 8 0,7 3 2 16,0 7 0-16,0-1 0 0,-3-3 5 0,3 10 1 15,-4-3 0-15,1-4 0 0,-1 7-10 0,-3-1-2 16,0 4 0-16,0-6 0 0,0 12 2 0,0 0 0 15,-3-6 0-15,-1 0 0 0,4 6 2 0,-3-7 1 16,3 1 0-16,-4 0 0 0,1 0-2 0,-4 3-1 16,3-10 0-16,-3 7 0 0,0-3-14 0,0 0 0 15,-4-4 0-15,4-2-10 0,0 5 20 0,-3-5 4 0,-1-1 1 16,1 0 0-16,-1 1-15 0,0-4 0 0,1-3 0 0,-1 4 0 16,4-1 0-16,-3-3-12 0,-1-3 3 0,0 0 0 31,-3-3-26-31,4-3-5 0,-1 6 0 0,1-10-1 15,3 4-160-15,-1-7-32 0</inkml:trace>
          <inkml:trace contextRef="#ctx0" brushRef="#br0" timeOffset="205764.902">12732 11419 2253 0,'0'0'100'0,"-7"0"20"16,-4 0-96-16,1 0-24 0,-1 6 0 0,0-3 0 0,4 3 35 0,-3-3 1 15,-1 7 1-15,1-4 0 0,2 3-37 0,1 1-20 16,0-1 3-16,7 1 0 16,0-1-151-16,0-3-29 0,0-6-7 0,0 0 0 0</inkml:trace>
          <inkml:trace contextRef="#ctx0" brushRef="#br0" timeOffset="206249.1625">13307 11114 1094 0,'0'0'48'0,"0"0"11"0,3-9-47 0,1 3-12 15,-4-4 0-15,3 1 0 0,-3 9 184 0,11 0 34 16,-4 0 7-16,7 6 2 0,-3-3-135 0,3 4-28 16,0 2-4-16,0 10-2 0,7-4-30 0,0 4-5 15,-3 6-2-15,3-3 0 0,-3 13 8 0,3-7 2 16,0 6 0-16,-7 10 0 0,0-6 16 0,0 12 3 15,1-3 1-15,-8 7 0 0,-4-1-5 0,1 10-1 16,-8-10 0-16,1 10 0 0,3-10-20 0,-7 10-4 16,-4-10-1-16,0 10 0 0,1-4-20 0,-1-2 0 15,-3-4 0-15,0 0-8 16,-4 1-96-16,1-17-18 0,-4 7-4 0,-1-9-601 16,-2-7-120-16</inkml:trace>
        </inkml:traceGroup>
        <inkml:traceGroup>
          <inkml:annotationXML>
            <emma:emma xmlns:emma="http://www.w3.org/2003/04/emma" version="1.0">
              <emma:interpretation id="{6CBA0D46-AFB2-4D87-9CC0-40755BD99459}" emma:medium="tactile" emma:mode="ink">
                <msink:context xmlns:msink="http://schemas.microsoft.com/ink/2010/main" type="inkWord" rotatedBoundingBox="14443,11039 15341,10961 15419,11861 14521,11939"/>
              </emma:interpretation>
              <emma:one-of disjunction-type="recognition" id="oneOf39">
                <emma:interpretation id="interp175" emma:lang="" emma:confidence="1">
                  <emma:literal/>
                </emma:interpretation>
              </emma:one-of>
            </emma:emma>
          </inkml:annotationXML>
          <inkml:trace contextRef="#ctx0" brushRef="#br0" timeOffset="207943.0676">15240 11036 691 0,'11'-9'61'0,"-8"-1"-49"15,1 7-12-15,-4-3 0 0,7-4 146 0,0 1 26 16,0 3 6-16,0 3 1 0,0-4-92 0,-4 4-19 16,-3 3-3-16,8 0-1 0,-1-6-22 0,0 6-5 15,-7 0-1-15,0 0 0 0,7 0 0 0,-7 0 0 16,0 0 0-16,0 0 0 0,7 9-23 0,-4-2-5 16,-3 2 0-16,-3 0-8 0,-4 7 8 0,0-3-8 0,-4 2 0 0,0 4 0 15,1 0 0-15,-4-3 0 0,-7 2 0 0,-1 1 0 16,1 0 0-16,0-3 0 0,0 2 0 0,0 1 0 15,0-3 0-15,-1 3 12 0,1-4-4 0,-3-2-8 16,2 3 17-16,1-7-3 0,0 7-1 0,0-4 0 16,0-2 13-16,0 5 2 0,-1-5 1 0,1-1 0 15,7 1-29-15,-7-1 0 0,3-3 0 0,1 4 0 16,3-1 0-16,-4 1 0 0,4-1-11 0,0 0 11 16,0-2 14-16,3-4 10 0,4 3 3 0,3 3 0 15,-3-2-11-15,7-7-1 0,0 0-1 0,4 3 0 16,-1 6-5-16,4-2-1 0,1-4 0 0,2-3 0 15,1 0 12-15,3 6 1 0,3-6 1 0,1 3 0 16,3-3-22-16,0 0 0 0,-3 0 0 0,3 0 0 16,4 0 0-16,-4 0-13 0,4 0 1 0,-4 0 1 15,4 0 11-15,-1 6 0 0,1-6 0 0,0 10 8 0,-1-10-8 0,1 9 0 16,0-9-8-16,0 10 8 0,-1-4 0 0,1-3 11 16,-4 6-1-16,4-9 0 15,-8 7-29-15,1-4-5 0,0 3-2 0,-1 0 0 16,-3-3-2-16,-3 4-1 0,0-4 0 0,-4 6 0 15,0-9-13-15,-7 0-2 0,3 10-1 0,1-4 0 16,-4-6-14-16,0 0-2 0,0 0-1 0,0 0-461 16,-7 3-92-16</inkml:trace>
          <inkml:trace contextRef="#ctx0" brushRef="#br0" timeOffset="208239.8734">14513 11829 1551 0,'0'0'68'0,"0"0"16"0,0 0-68 0,0 0-16 0,4 10 0 0,3-4 0 15,0 3 75-15,0-9 11 0,4 10 2 0,3-10 1 16,0 9-37-16,3-9-7 0,5 6-1 0,-1-2-1 15,7-4-19-15,0 0-3 0,0 0-1 0,8 6 0 16,-1-6-4-16,0 0 0 0,1 0-1 0,-5 0 0 16,5-6-15-16,-5 6 0 0,5 0 0 0,-5 0 0 15,1 0-40-15,3 0-13 0,4 0-3 0,0 0-846 16</inkml:trace>
        </inkml:traceGroup>
        <inkml:traceGroup>
          <inkml:annotationXML>
            <emma:emma xmlns:emma="http://www.w3.org/2003/04/emma" version="1.0">
              <emma:interpretation id="{3CD90A9E-B362-4567-BDE0-3BF8EA3CEA63}" emma:medium="tactile" emma:mode="ink">
                <msink:context xmlns:msink="http://schemas.microsoft.com/ink/2010/main" type="inkWord" rotatedBoundingBox="16473,10809 17249,10741 17340,11789 16565,11856"/>
              </emma:interpretation>
              <emma:one-of disjunction-type="recognition" id="oneOf40">
                <emma:interpretation id="interp176" emma:lang="" emma:confidence="1">
                  <emma:literal/>
                </emma:interpretation>
              </emma:one-of>
            </emma:emma>
          </inkml:annotationXML>
          <inkml:trace contextRef="#ctx0" brushRef="#br0" timeOffset="209296.8474">17251 10751 1555 0,'0'0'138'0,"0"0"-110"0,0 0-28 0,0 0 0 16,0 0 76-16,0 0 11 0,0 0 1 0,0 0 1 0,0 0-37 0,0 0-8 16,0 0-2-16,0 0 0 0,0 0-28 0,0 0-6 15,-4-4 0-15,-3 4-8 0,0 0 0 0,0 0 0 16,-3 0 0-16,-1 0 0 0,-3 0 0 0,0 4 0 15,0-4 8-15,-4 6-8 0,-3 0-12 0,0-3-7 16,-4-3-1-16,4 10 0 0,-7-10 6 0,3 6 1 16,0-3 0-16,4 3 0 0,-4-3 13 0,1-3 0 15,2 10 0-15,1-10 0 0,0 6 16 0,0-6 5 16,3 10 2-16,-3-4 0 0,0-3-14 0,3 3-9 16,-3-3 12-16,4 4-12 0,-1-4 15 0,-3 6-4 15,0-3-1-15,-1-2 0 0,1 2-10 0,4 3 10 16,-1-2-10-16,0-4 10 0,4 6 1 0,0-3 0 0,4-2 0 15,2-4 0-15,-2 9-11 0,3-9 12 0,7 0-12 0,-4 6 12 16,4-6-12-16,0 0 0 0,0 0 0 0,0 0 0 16,0 0 0-16,0 0 0 0,0 0 0 0,4 3 0 15,6 10 0-15,-3-4 0 0,4-6-10 0,0 7 10 16,3-1 0-16,0 1 0 0,0 2 0 0,4 1 0 16,-1 2 0-16,1-2 0 0,0 3 0 0,3 2 0 15,-4 1 0-15,8-3 0 0,0 3 0 0,-1 0 0 16,1 6 12-16,0-7-12 0,0 1 12 0,3 6-12 15,0 0 16-15,-3-6-4 0,-1 6-1 0,1-3 0 16,0-6-11-16,-4 9 12 0,-3-3-12 0,-1 0 12 16,-3 0-12-16,0-3 0 0,1 6 9 0,-1-6-9 15,-4 6 0-15,-3 0 8 0,4-3-8 0,-8 3 0 16,1-6 12-16,-1-1-3 0,-3 4 0 0,-3-3 0 0,-1 0-9 16,-3-3 0-16,-7 3 0 0,4-7 0 0,-4 4 0 0,-4-1 0 15,-3-2 9-15,0-4-9 0,-1-2 15 0,-2 2-2 16,-1 0 0-16,4 1 0 0,0-4 15 0,-4-3 4 15,7-3 0-15,-6 0 0 0,2-3-3 0,5 3 0 16,-1-6 0-16,4 6 0 0,0-10-16 0,3 7-3 16,1-3-1-16,-1-3 0 0,1-1 20 0,6 1 4 15,1-7 1-15,-1 7 0 0,4-7-34 0,0-3 0 16,0 0 0-16,7-6 0 16,-3 3-24-16,3-3-4 0,3 7-2 0,1-8 0 0,-1 1 5 0,5 7 1 15,2-8 0-15,4 8 0 16,-3-1-24-16,7-6-4 0,6 6 0 0,-2 0-1 15,6 0-69-15,-3 0-14 0,3 1-2 0</inkml:trace>
        </inkml:traceGroup>
        <inkml:traceGroup>
          <inkml:annotationXML>
            <emma:emma xmlns:emma="http://www.w3.org/2003/04/emma" version="1.0">
              <emma:interpretation id="{D603F00C-AE58-434E-8F6E-909B3D21AB9C}" emma:medium="tactile" emma:mode="ink">
                <msink:context xmlns:msink="http://schemas.microsoft.com/ink/2010/main" type="inkWord" rotatedBoundingBox="18046,10440 20616,10215 20733,11554 18163,11779"/>
              </emma:interpretation>
              <emma:one-of disjunction-type="recognition" id="oneOf41">
                <emma:interpretation id="interp177" emma:lang="" emma:confidence="1">
                  <emma:literal/>
                </emma:interpretation>
              </emma:one-of>
            </emma:emma>
          </inkml:annotationXML>
          <inkml:trace contextRef="#ctx0" brushRef="#br0" timeOffset="209749.8731">18341 10428 2059 0,'0'0'91'0,"0"0"19"0,-4 0-88 0,4-10-22 16,0 7 0-16,0 3 0 0,0 0 50 0,0 0 6 15,0 0 0-15,0 0 1 0,0 0-40 0,0 0-8 16,0 0-1-16,0 0-8 0,-3 9 0 0,-1 4 0 16,1-4 0-16,-1 17 0 0,-3-8 0 0,0 11 0 15,-3 5 0-15,-5 7 0 0,1-4 8 0,0 10 4 16,0 4 0-16,0-4 1 0,-4 6 11 0,1 7 1 15,3-4 1-15,3 7 0 0,-3 6-3 0,3-7-1 0,4-5 0 16,4 2 0-16,-1-5-4 0,4 2-1 0,4-6 0 0,3-3 0 16,0 0-17-16,7-3 10 0,0 0-10 0,0-9 8 15,0-1-25-15,7-9-6 0,-3-3-1 0,7-3 0 32,3-3-113-32,-3-7-23 0,3-3-5 0</inkml:trace>
          <inkml:trace contextRef="#ctx0" brushRef="#br0" timeOffset="211280.7559">18902 10998 115 0,'0'0'10'0,"0"0"-10"16,0 0 0-16,0 0 0 0,0 0 164 0,0 0 30 15,0 0 6-15,0 0 2 0,0 0-75 0,0 0-15 16,0 0-4-16,0 0 0 0,0 0-13 0,0 0-3 16,0 0-1-16,0 0 0 0,0 0-11 0,0 0-3 0,0 0 0 15,0 0 0-15,0 0-13 0,0 0-4 0,0 0 0 0,0 0 0 16,-4 0-29-16,4 0-7 0,0 0 0 0,0 0-1 16,0 0-11-16,0 0-1 0,0 0-1 0,0 0 0 15,-3-9-2-15,3 0-8 0,0 2 12 0,3-2-4 16,1-1 7-16,-1 1 1 0,1 0 0 0,-1-1 0 15,4-5 0-15,1 5 0 0,-1 1 0 0,3-10 0 16,-3 9-4-16,0-5 0 0,4 5 0 0,3-2 0 16,-3-4-12-16,3 0 9 0,0 4-9 0,0 3 8 15,-4-7-8-15,5 6 0 0,-5 4 0 0,4-3 0 16,0 6-8-16,-7-4 8 0,4 7 0 0,-4-3 0 16,4-3 0-16,-1 6-9 0,-10 0 9 0,7 9 0 15,0-9-16-15,0 10 3 0,-3-1 1 0,-1-3 0 16,-3 10 12-16,0-3-9 0,0 5 9 0,-3 8-8 0,-4-1 0 15,-4 3 0-15,1 6 0 0,-4-5 0 16,0 8 8-16,-1 4 0 0,-2 3 0 0,3-3 0 0,-4 3 0 0,4-4-8 16,-4-2 8-16,4-4-8 0,4-5 8 0,-5 5 0 15,5-9 0-15,-1-3 0 0,4 3 0 0,0-6 12 16,0-3-4-16,0-4 0 0,4-2 1 0,3-4 1 16,0-6 0-16,0 0 0 0,0 0 6 0,0 0 0 15,0 0 1-15,0 0 0 0,10-6 16 0,1 3 3 16,3-7 1-16,0-5 0 0,4 2-2 0,-1-9-1 15,4 9 0-15,1-12 0 0,6 0-11 0,0 3-3 16,0-9 0-16,0 3 0 0,4-7-4 0,-4-2 0 16,4-1-1-16,0-3 0 0,0-6 0 0,-4 10 0 15,4-4 0-15,-1-3 0 0,-2 6-15 0,2 1 0 0,-2-4 8 0,-1 3-8 16,-4 4 0-16,-2-1-12 0,-1 7 3 0,-4-6 0 31,1 12-25-31,0-3-5 0,-4-1-1 0,-4 14 0 16,5-4-93-16,-5-3-19 0,-3 10-4 0,4 0-859 0</inkml:trace>
          <inkml:trace contextRef="#ctx0" brushRef="#br0" timeOffset="212040.1128">19847 11328 1670 0,'0'0'148'16,"0"0"-118"-16,-7-7-30 0,4 7 0 15,-4 7 84-15,0-7 10 0,0 0 2 0,3 0 1 16,4 0-65-16,-7 3-12 0,0-3-4 0,0 6 0 15,0 0-16-15,3 4 0 0,-3-1 0 0,0 0 0 16,4 1 0-16,-4-1 0 0,3 7 0 0,-3-3-9 16,3 2 9-16,1-5 0 0,-4 5 0 0,7-2 0 0,-4 3 0 0,1-7 8 15,3 0-8-15,3 1 0 0,-3-1 0 0,0-9 8 16,0 0-8-16,0 0 0 0,7 6 16 0,-7-6-2 31,7-6 0-31,4 6 0 0,3 0 26 0,-3-9 4 0,-1-1 2 0,4 4 0 16,1-3-20-16,2-1-4 0,-3-2-1 0,4-4 0 15,-4 7-21-15,4-1 9 0,-1-5-9 0,1 2 0 16,-4-3 8-16,-3 7-8 0,3-7 0 0,-4 7 0 16,1-4 9-16,-4 1-9 0,0 2 0 0,0 1 9 15,-3-1 5-15,-4 7 1 0,0-3 0 0,0-3 0 16,-4 9-3-16,1-7 0 0,-1 4 0 0,-3 3 0 0,3 0-12 0,-3 0 0 16,0 0-12-16,-3 3 12 15,3 4-45-15,0-7-3 0,3 6 0 0,-3-3-658 16,-4 3-132-16</inkml:trace>
          <inkml:trace contextRef="#ctx0" brushRef="#br0" timeOffset="212305.6806">20683 10973 1324 0,'0'0'118'0,"0"0"-94"0,-3 10-24 0,6 5 0 16,1-5 284-16,-4 5 52 0,0 4 10 0,0 6 2 16,3-3-243-16,-3 3-49 0,0 0-9 0,-7-3-3 15,0 10-30-15,-7-10-6 0,4 3-8 0,-8 3 11 16,0-3-11-16,-3 0-17 0,0-6 4 0,0 6 1 15,-4-6-82-15,4 0-16 0,0 0-3 16,0-4-624-16,-1-2-125 0</inkml:trace>
        </inkml:traceGroup>
        <inkml:traceGroup>
          <inkml:annotationXML>
            <emma:emma xmlns:emma="http://www.w3.org/2003/04/emma" version="1.0">
              <emma:interpretation id="{57A171AD-33EC-4547-9F29-931785837B19}" emma:medium="tactile" emma:mode="ink">
                <msink:context xmlns:msink="http://schemas.microsoft.com/ink/2010/main" type="inkWord" rotatedBoundingBox="21272,10205 24491,9923 24612,11305 21392,11586"/>
              </emma:interpretation>
              <emma:one-of disjunction-type="recognition" id="oneOf42">
                <emma:interpretation id="interp178" emma:lang="" emma:confidence="1">
                  <emma:literal/>
                </emma:interpretation>
              </emma:one-of>
            </emma:emma>
          </inkml:annotationXML>
          <inkml:trace contextRef="#ctx0" brushRef="#br0" timeOffset="212883.6637">21332 10879 2016 0,'0'0'179'0,"0"0"-143"15,0-12-36-15,4 8 0 0,0-5 100 0,-4 3 12 0,3-4 4 0,1 7 0 16,-1-3-62-16,4-3-12 0,-3-1-2 0,3 4-1 16,0-4-47-16,3 1-10 0,-3 0-2 0,4-4 0 31,0-3-20-31,-1 7-5 0,4-7-1 0,-3 4 0 16,-1-4-10-16,1 10-1 0,0-4-1 0,-1 1 0 0,1 6 34 0,-4-3 6 0,-7 6 2 0,7 0 0 15,0 6 27-15,-4 6 5 0,-3-2 2 0,-3 6 0 16,-1 12 6-16,1-3 0 0,-8 3 1 0,4 7 0 15,0-1 5-15,-3-6 1 0,-4 10 0 0,3 3 0 16,0-7-17-16,4-2-3 0,0 2-1 0,0-6 0 16,0-3-10-16,4-6 0 0,-1 0 0 0,4-3 0 15,-3 2 8-15,-1-11-8 0,4-7 0 0,0 0 8 16,0 0 3-16,0 0 0 0,0 0 0 0,0 0 0 16,0 0 14-16,11-7 3 0,-4-2 1 0,3 0 0 0,1-1-7 0,3-5-2 15,0-7 0-15,0 0 0 0,0 0 10 0,4-3 2 16,0 0 0-16,3-4 0 0,0 4-20 0,4-3-3 15,3-6-1-15,7 5 0 0,0 1 3 0,-3-6 0 16,-4-1 0-16,4 7 0 0,3-7-11 0,-3 1 0 16,-7 6 0-16,0-1 0 0,-1-5 0 0,1 6 0 15,-4-1 0-15,-3 4 0 0,-4 0-16 0,3 0-1 16,1 6-1-16,-4 1 0 16,-7-1-89-16,7 3-17 0,0 4-4 0,-3-4-952 0</inkml:trace>
          <inkml:trace contextRef="#ctx0" brushRef="#br0" timeOffset="213367.9245">22116 11202 748 0,'0'0'67'0,"0"0"-54"16,0 0-13-16,0 0 0 0,0 0 261 0,0 0 50 16,-7 3 9-16,7-3 3 0,0 0-200 0,-4 10-40 15,-3 5-8-15,3-5-2 0,1-1-42 0,-4 7-9 16,0-7-2-16,0 10 0 0,0-3-4 0,0-4-2 15,-4 10 0-15,0-3 0 0,-3-6 0 0,4 5 0 16,10-2 0-16,-4 3 0 0,-6-3 20 0,3 2 4 0,3-8 1 0,4 6 0 16,0-4-31-16,-3-3-8 0,3 4 0 0,0-10 0 31,3 7-28-31,-3-10-6 0,0 0-2 0,0 0 0 16,11-4-89-16,-1-2-19 0,-3-3-3 0</inkml:trace>
          <inkml:trace contextRef="#ctx0" brushRef="#br0" timeOffset="213524.1629">22412 10747 2628 0,'-21'0'58'0,"21"0"12"0,3-6 2 0,-3 6 1 16,-3-3-58-16,3 3-15 0,0 0 0 0,0 0 0 15,0 0-52-15,0 0-12 0,0 0-4 0,0 0-1032 16</inkml:trace>
          <inkml:trace contextRef="#ctx0" brushRef="#br0" timeOffset="213859.9849">22924 10061 2300 0,'0'0'102'0,"0"0"21"15,10 0-99-15,4 0-24 0,-3 0 0 0,3 9 0 0,4 10 56 0,-1-3 7 16,4 2 1-16,0 11 0 0,-3-4-30 0,3 12-6 16,-3-2 0-16,0 9-1 0,-1 0 1 0,-3 3 0 15,0 6 0-15,-3 7 0 0,-4-4-4 0,0 4-1 16,-7-7 0-16,-3 3 0 0,-1-2-14 0,1-4-9 15,-8-3 12-15,0 6-12 0,1 1 0 0,-4-7 0 16,0 3 0-16,-4-13-12 16,-7 7-43-16,8-9-8 0,-5-7-1 0,-2 6-1 15,-4-15-192-15,-1 6-39 0</inkml:trace>
          <inkml:trace contextRef="#ctx0" brushRef="#br0" timeOffset="216156.3191">23954 10766 230 0,'0'0'20'0,"0"0"-20"16,-4 0 0-16,-3-3 0 0,0-3 188 0,0 0 32 16,7 6 8-16,-4-4 0 0,-3-2-168 0,0 6-35 15,4-3-6-15,3 3-2 0,-4-6-3 0,-3 3-1 16,4-4 0-16,-4 7 0 0,7 0 7 0,0 0 0 15,-4 0 1-15,-3-3 0 0,0-3-1 0,0 6 0 16,0 6 0-16,0-3 0 0,-4-3-4 0,1 7-2 0,-1-4 0 0,-3 3 0 16,3-3 10-16,1 3 3 0,-4-2 0 0,3 2 0 15,0 0 2-15,1-3 1 0,-1-3 0 0,4 10 0 16,-3-10-11-16,3 6-3 0,0-6 0 0,-4 3 0 16,4 3-16-16,0-3 10 0,-4-3-10 0,4 10 8 15,0-10 8-15,-3 0 0 0,3 6 1 0,-1-6 0 16,-2 0 22-16,3 3 4 0,0 4 1 0,0-7 0 15,0 6-11-15,-4-3-1 0,8-3-1 0,3 0 0 16,0 0-12-16,0 0-3 0,0 0 0 0,0 0 0 16,0 0-3-16,0 0-1 0,0 0 0 0,0 0 0 15,7 6 10-15,7-3 2 0,-4-3 0 0,4 0 0 16,4 0-2-16,0 0 0 0,3 0 0 0,4 0 0 16,-4 0-8-16,7 0-2 0,-3 0 0 0,6 0 0 0,-2-3-3 15,2-3-1-15,1 6 0 0,0-3 0 16,-4 3 1-16,4-6 0 0,-7 6 0 0,3-7 0 0,0 4 5 0,-3 3 1 15,-1-6 0-15,1 6 0 0,0 0-7 0,3-3 0 16,-3-4-8-16,3 7 12 0,0-3-12 0,0 3 0 16,4 0 0-16,0-6 0 0,-4 6-16 0,-3 0 3 15,3-3 1-15,-7 3 0 0,4-6-9 0,-8 6-2 16,-2 0 0-16,-1 0 0 16,0 0-16-16,-4-3-3 0,-3 3-1 0,-7 0 0 15,0 0-11-15,0 0-2 0,-7-7-1 0,0 4-832 0</inkml:trace>
          <inkml:trace contextRef="#ctx0" brushRef="#br0" timeOffset="214484.8537">23686 10820 1670 0,'0'0'148'0,"0"0"-118"0,0 0-30 0,0 0 0 0,7-7 98 0,0 7 14 0,3 0 2 0,1 7 1 15,3-7-67-15,0 0-12 0,0 0-4 0,7 0 0 16,-3 0-18-16,7 0-4 0,-4 0-1 0,3 0 0 16,5 0-9-16,-1 0 0 0,-3 0 0 0,3 0 0 15,4-7 11-15,-1 7 0 0,-2-3 0 0,-1 3 0 16,0 0 16-16,-3-6 3 0,3 6 1 0,-3 0 0 15,-1 0-3-15,1-3-1 0,0-4 0 0,-1 7 0 16,1-3-14-16,-4 3-2 0,0-6-1 0,1 3 0 16,-1-3-44-16,0 6-9 0,-3-3-1 0,-1-4-1 15,-6 4-90-15,3-3-17 0,-4 0-4 0,1 2-734 16</inkml:trace>
          <inkml:trace contextRef="#ctx0" brushRef="#br0" timeOffset="216985.3764">23950 10559 115 0,'4'-6'10'0,"-1"6"-10"0,1-9 0 0,-1 5 0 16,1-2 80-16,-1-3 13 0,1-1 3 0,-1 4 1 15,-3-3 11-15,4 6 3 0,-4-4 0 0,3-2 0 16,1 6-28-16,-1-3-6 0,-3-4-1 0,4 4 0 16,-1 3 4-16,-3-7 1 0,4 4 0 0,-4-3 0 15,4 5-20-15,-1-2-4 0,1 3-1 0,-4-3 0 16,0-4-26-16,0 4-6 0,3-3 0 0,-3 6-1 0,0-4-3 15,4-2 0-15,-4 6 0 0,3-4 0 0,-3 7-20 0,0 0-10 16,0-9 1-16,0 9 0 0,0 0 17 0,0 0 3 16,0 0 1-16,0 0 0 0,0 0 12 0,0 0 4 15,0 0 0-15,0 0 0 0,-3-6-4 0,3 6 0 16,0 0 0-16,0 0 0 0,-7 0-9 0,7 0-3 16,0 0 0-16,-7 0 0 0,3 6 4 0,-3-3 0 15,0 13 0-15,3-7 0 0,1 1-2 0,3 5 0 16,-4 4 0-16,1 0 0 0,-1 6 0 0,4 3 0 15,-3-3 0-15,3 4 0 0,0 5 8 0,0 1 2 16,0-7 0-16,-4 6 0 0,4 1 1 0,0-4 1 16,0 1 0-16,0-1 0 0,0-6-26 0,0 3 0 0,0 4 8 15,-3-10-8-15,-1 3 8 0,1 3 0 0,-4-3 0 0,3-6 0 16,-3 0-8-16,3-4-9 0,1 1 9 0,-4-4-13 16,0-2 13-16,3-1 0 0,1-2 0 0,-1-4 0 15,4-3 0-15,0 0 0 0,-7 0-8 0,7 0 8 16,0 0 0-16,-3-3 0 0,-4-4 0 0,0 4 0 15,3-3 0-15,0-7 0 0,4-2 0 0,-3 5 0 16,-1-5 0-16,1-4 0 0,-1 0 0 0,4 3 0 16,-3-6 0-16,-1-3 8 0,4 10-8 0,0-7 10 15,0-4-10-15,0 8 0 0,7-7 0 0,-3-1 0 16,3 5 0-16,0-5 0 0,0 1 0 0,0-3 0 16,0 9 0-16,4-9-9 0,-1 3 9 0,4-3-10 15,-3-4 0-15,0 4 0 0,3 3 0 0,-4-3 0 16,1 3 10-16,-1 6-12 0,1-3 12 0,-4 0-12 15,4 10 12-15,-4-4 8 0,0-3-8 0,0 10 11 0,0-7-11 0,-4 7 0 16,4-1 0-16,-3 7 0 0,0-10 0 0,-4 13 0 16,0 0 0-16,0 0 8 0,0 0-8 0,0 0 10 15,0 0-10-15,0 0 10 0,0 0-10 0,0 0 0 16,0 16 0-16,3-6 0 0,-3 8 0 0,0-2 0 16,0 12 0-16,0-3 12 0,0 4 1 0,4-1 1 15,-4 6 0-15,3 7 0 0,-3 0-2 0,0-7 0 16,0 7 0-16,0-3 0 0,0-1 4 0,0-2 1 15,0 2 0-15,0-2 0 0,0-1-1 0,0 1-1 16,-3-7 0-16,3 7 0 0,-4-7-15 0,4 0 0 16,-3-3 0-16,3 3 0 15,-4-9-24-15,4-3-7 0,-4 3-1 0,4-10-1 16,0 1-95-16,4-1-18 0,0-3-4 0</inkml:trace>
          <inkml:trace contextRef="#ctx0" brushRef="#br0" timeOffset="214734.8096">23848 10302 1818 0,'0'0'80'0,"0"0"17"0,3-3-77 0,-3 3-20 15,0 0 0-15,0 0 0 0,0 0 69 0,0 0 11 16,0 0 1-16,7 3 1 0,0 7-29 0,0 5-5 0,1-2-2 0,-5 12 0 15,1 3-15-15,3-3-3 0,-4 13-1 0,-3-4 0 16,0 1-6-16,0 2-1 0,-3 4 0 0,3-3 0 16,0-4-12-16,0 4-8 0,-4-10 10 0,4 7-10 31,4-1-96-31,-1-6-24 0,-3-9-6 0,4 6-843 0</inkml:trace>
        </inkml:traceGroup>
        <inkml:traceGroup>
          <inkml:annotationXML>
            <emma:emma xmlns:emma="http://www.w3.org/2003/04/emma" version="1.0">
              <emma:interpretation id="{9ED9C89D-49C7-486B-9927-4ECF44BA25AC}" emma:medium="tactile" emma:mode="ink">
                <msink:context xmlns:msink="http://schemas.microsoft.com/ink/2010/main" type="inkWord" rotatedBoundingBox="25095,9924 29010,9583 29131,10978 25216,11319"/>
              </emma:interpretation>
              <emma:one-of disjunction-type="recognition" id="oneOf43">
                <emma:interpretation id="interp179" emma:lang="" emma:confidence="1">
                  <emma:literal/>
                </emma:interpretation>
              </emma:one-of>
            </emma:emma>
          </inkml:annotationXML>
          <inkml:trace contextRef="#ctx0" brushRef="#br0" timeOffset="220000.2901">28441 10641 1555 0,'0'0'138'16,"0"0"-110"-16,0 0-28 0,0 0 0 0,0 0 143 0,0 0 23 16,0 0 5-16,0 0 1 0,0 0-127 0,3 9-25 15,-3 1-4-15,4-1-2 0,-4 0-14 0,0 7 0 16,0 0 0-16,0-4 0 0,-4 7 0 0,4 3 0 15,0 0 0-15,-3-3 0 0,-1 6 19 0,4 0 1 16,-3-6 0-16,-1 6 0 0,4-3-4 0,-3 0 0 16,3-3 0-16,0-7 0 0,0 10-16 0,3-9 0 15,1 2-8-15,-1-11 8 16,4 5-42-16,-7-9-2 0,8 0-1 0,-1 0-620 16,3 0-124-16</inkml:trace>
          <inkml:trace contextRef="#ctx0" brushRef="#br0" timeOffset="220140.8823">28674 10045 2365 0,'0'0'52'0,"-7"-3"10"0,0-3 2 0,-4-4 4 0,1 7-55 0,2-3-13 0,1 3 0 0,-3-4-698 15,-1 7-142-15</inkml:trace>
          <inkml:trace contextRef="#ctx0" brushRef="#br0" timeOffset="220437.6891">29048 10506 2516 0,'0'0'112'0,"0"0"22"0,7 3-107 0,-4 3-27 16,8-2 0-16,-1 11 0 0,-6 1 50 0,3 3 5 16,0 6 1-16,-3-3 0 0,-1 9-56 0,-3-3 0 15,0 1 0-15,-7-1 0 0,0 3 0 0,-4-3-10 16,1 1 10-16,-4-1 0 15,3-3-28-15,-10 0 0 0,10-3 1 0,-6 3 0 16,-1-6-146-16,1-3-30 0,-5-1-5 0</inkml:trace>
          <inkml:trace contextRef="#ctx0" brushRef="#br0" timeOffset="217797.6872">25135 10371 1785 0,'4'-6'159'0,"-1"-4"-127"15,-3 1-32-15,4 0 0 0,3-1 19 0,0 1-3 16,0-1 0-16,-3 1 0 0,3 3 28 0,-4-1 4 16,1 4 2-16,-4 3 0 0,0 0-33 0,0 0-6 0,0 0-2 0,0 0 0 15,0 0-9-15,3 3 8 0,1 13-8 0,-4 0 8 16,7 3 12-16,-7 6 3 0,3 3 0 0,-3 0 0 16,4 7 10-16,-4 2 3 0,4-2 0 0,-1 2 0 15,1-2-15-15,-1-1-2 0,1-5-1 0,-1-1 0 16,8-3-6-16,-4 0 0 0,0-6-1 0,3 0 0 15,-3-4-11-15,4-2 12 0,-4-7-12 0,4-3 12 16,-1 4 8-16,1-7 1 0,-1 0 1 0,1 0 0 16,0-7-22-16,-1 4-8 0,1-3 0 0,3-4 0 15,-4-2 8-15,5-4 11 0,-5 1-3 0,4 2 0 16,-3-6 6-16,-1-6 1 0,5 9 0 0,-5-5 0 16,1-5 9-16,-4 1 1 0,3 0 1 0,-3 6 0 15,4-9-5-15,0 9-1 0,-4 1 0 0,3 2 0 16,1-3-20-16,-1 13 0 0,-3-4 0 0,0 7 0 0,4 3 10 15,-4 0 1-15,-7 0 0 0,7 3 0 0,0 13-11 0,-3 3-9 16,3 0 9-16,-4 0-13 0,-3 6 13 0,4-7-11 16,-4 8 11-16,3 2-10 0,1-9 10 0,-1 6 0 15,5-7 0-15,-5-2 0 0,1 0 0 0,-1-4 0 16,1-2 0-16,3-1 8 0,0 1-8 0,0-4 0 16,-4 3 0-16,8-9-8 0,-11 0 8 0,11 7 9 15,-1-4-1-15,1-6-8 0,3-4 12 0,-4 7-4 16,4-9 0-16,-3 3-8 0,0-4 28 0,3 1 0 15,-4-1-1-15,4-8 0 0,-7 2-10 0,8 3-1 16,-5-5-1-16,1-8 0 0,-1 1-2 0,4-3 0 16,-3 3 0-16,0-9 0 0,3 5-13 0,-4 1 0 15,1 0 0-15,0-3 0 0,-1 2 0 0,-3 1-16 0,0 3 3 0,0-3 1 32,0 3-17-32,-3 6-3 0,-1-6-1 0,1 6 0 15,-1 0-76-15,1 0-15 0,-1 4-4 0,1-4 0 16,-4 9-108-16,-4-5-21 0,4-4-5 0,0 19-1 0</inkml:trace>
          <inkml:trace contextRef="#ctx0" brushRef="#br0" timeOffset="218297.567">27002 9775 1094 0,'0'0'97'0,"0"0"-77"16,3-9-20-16,1 9 0 0,3-6 207 0,-7 6 37 15,3-3 8-15,-3 3 2 0,0 0-153 0,0 0-30 16,0 0-7-16,0 0 0 0,0 0-45 0,-3 3-9 0,-4 3-2 0,0 3 0 16,-4 7-8-16,-3-3 10 0,0 5-10 0,-4 7 10 15,-3 4 2-15,-4 11 1 0,4-2 0 0,-4 0 0 16,-3 6 7-16,0 0 2 0,0-1 0 0,0 1 0 15,-1 3 10-15,1 4 3 0,0-4 0 0,-4-4 0 16,4 5-15-16,3 2-2 0,4-3-1 0,0-3 0 16,7 0 7-16,0-7 2 0,3 7 0 0,1-9 0 15,6 2-8-15,4 4-2 0,0-13 0 0,4 10 0 16,-4-7-16-16,7-3 0 0,0 1 0 0,0-4 0 16,3-6-30-16,1-1-10 0,-1 1-1 15,5 0-1-15,2-13-96 0,1 4-19 0,-4-10-4 0</inkml:trace>
          <inkml:trace contextRef="#ctx0" brushRef="#br0" timeOffset="219500.4078">27400 10374 2329 0,'0'0'51'0,"4"-9"10"0,3-1 3 0,0-5 2 0,3 5-53 0,1-2-13 16,-4-4 0-16,7 0 0 0,-3 4 8 0,3-4 0 16,0 4-8-16,4-4 12 0,-4 0-12 0,3-2 0 15,1 5 0-15,-4 0-10 0,4 4 10 0,3 6 0 16,-7-3 0-16,7 6 0 0,0 6-11 0,-3-3 11 16,-7 3-13-16,-1 10 5 0,4-3 8 0,-3 5 0 0,0 7 0 15,-4 4 0-15,-4 5 0 0,-3 1-8 0,0 2 8 16,0-2 0-16,-7 9 0 0,0 0-10 0,3-7 10 0,-3 7 0 15,0-6-13-15,4-4 4 0,-1-6 1 0,-3-2 0 16,7 2 8-16,0-13 0 0,0 4 0 0,11-3-8 16,-8-7 8-16,4-6 9 0,-7-3-1 0,0 0-8 15,7 7 18-15,4-7-3 0,0-7-1 0,-4 4 0 16,3-3 20-16,-3-3 4 0,4-10 1 0,-1 3 0 16,5 4 5-16,-5-13 2 0,4-1 0 0,0-2 0 15,4 3-7-15,0-3-2 0,-1-7 0 0,1 4 0 16,3 0-15-16,-3-7-3 0,3 10-1 0,0-7 0 15,0 1-6-15,0-1-2 0,1-2 0 0,-1 9 0 16,3-13 10-16,-2 9 1 0,-1-2 1 0,-4-7 0 16,5 4-34-16,-8 2-6 0,0 4-2 0,0-4 0 15,-3 1-10-15,-1 9-2 0,1 3-1 0,-1 0 0 16,-6 3-95-16,3 0-18 0,-4 0-4 0</inkml:trace>
        </inkml:traceGroup>
        <inkml:traceGroup>
          <inkml:annotationXML>
            <emma:emma xmlns:emma="http://www.w3.org/2003/04/emma" version="1.0">
              <emma:interpretation id="{F4867187-F8CC-4B5A-A330-4A6B019FECAA}" emma:medium="tactile" emma:mode="ink">
                <msink:context xmlns:msink="http://schemas.microsoft.com/ink/2010/main" type="inkWord" rotatedBoundingBox="29574,9789 31420,9628 31557,11199 29712,11361"/>
              </emma:interpretation>
              <emma:one-of disjunction-type="recognition" id="oneOf44">
                <emma:interpretation id="interp180" emma:lang="" emma:confidence="1">
                  <emma:literal/>
                </emma:interpretation>
              </emma:one-of>
            </emma:emma>
          </inkml:annotationXML>
          <inkml:trace contextRef="#ctx0" brushRef="#br0" timeOffset="221531.1795">30388 10901 1688 0,'0'0'75'0,"0"0"15"15,0 0-72-15,0 0-18 0,4-9 0 0,6 6 0 16,-10-4 79-16,11-2 12 0,-7 3 2 0,6-4 1 16,1 7-68-16,-1-6-14 0,4-1-2 0,0 1-1 15,-3-7-9-15,10 10 10 0,-7-4-10 0,0 10 10 0,-3-3-10 16,7-3 10-16,-4 6-10 0,0 0 10 0,-4 6 19 0,-6-3 4 15,7 7 1-15,-4-1 0 0,0 7 6 0,-7 3 2 16,0 0 0-16,0 6 0 0,-7 0-4 0,0 0-1 16,-4 3 0-16,0 0 0 0,-3 1-22 0,4-4-5 15,-8 3-1-15,0-3 0 0,1 3-9 0,-1-9-9 16,-3 6 9-16,3-9-13 16,4-4-19-16,-7-2-4 0,7 5-1 0,-7-5 0 15,-4-4-107-15,11-3-20 0,-7 3-5 0,3-6-717 0</inkml:trace>
          <inkml:trace contextRef="#ctx0" brushRef="#br0" timeOffset="221703.0144">30438 10230 1324 0,'0'0'59'0,"0"0"12"0,0 0-57 0,0 0-14 0,7-6 0 0,-7 6 0 16,0 0 68-16,7 6 10 0,10-6 2 0</inkml:trace>
          <inkml:trace contextRef="#ctx0" brushRef="#br0" timeOffset="222022.9977">31242 9644 2523 0,'21'25'56'0,"-10"-16"11"0,3 10 2 0,0 0 2 0,11 12-57 0,-4 7-14 16,4 9 0-16,-4 12 0 0,3-2 52 0,-6 9 7 16,-7 0 1-16,3-4 1 0,-4 10-29 0,-3-9-5 15,-7 6-2-15,-7 9 0 0,7-5 5 0,-10-1 1 0,3-6 0 0,-11 3 0 16,11-7-31-16,-11 1 8 0,4 0-8 0,-7-1 0 31,3 1-34-31,-3-3-10 0,-7-7-1 0,0-6-801 16,-4 3-160-16</inkml:trace>
          <inkml:trace contextRef="#ctx0" brushRef="#br0" timeOffset="220937.5705">29609 10170 2188 0,'7'-12'195'0,"0"3"-156"0,-7-7-31 0,10 6-8 0,1 1 21 16,0 0 3-16,-1-1 1 0,1 1 0 0,3 3-25 0,0-4 0 15,-4 10 0-15,5-9 0 0,-8 9-13 0,7 0-2 16,0 0 0-16,-4 6 0 0,-6-3-1 0,10 7-1 16,-3 5 0-16,-1 4 0 0,-6 0 4 0,3 9 1 15,-4 3 0-15,-3 1 0 0,7 2 12 0,-7 1 16 16,0-1-3-16,0 4-1 0,0-4 13 0,0 1 3 16,-7-7 0-16,7 7 0 0,0-7-28 0,0-3-17 15,0-3 2-15,0 3 1 0,0-6 14 0,0-4 0 16,7-5 0-16,-3 6 0 0,-4-7 0 0,0-9 0 15,0 0 0-15,0 0 0 0,0 0 18 0,7-6 0 0,-7 6 0 16,7 0 0-16,4-10 22 0,-11-5 4 0,10 5 0 0,-3-9 1 16,0 7-7-16,4-10-2 0,3 0 0 0,-3-3 0 15,6-3-5-15,-3-7-2 0,-3 7 0 0,3-7 0 16,0 1-12-16,0-1-2 0,-3-2-1 0,3 2 0 16,7 1-5-16,-7-4-1 0,-3 4 0 0,10-4 0 15,-7 4-8-15,0-1 0 0,-3-3 0 0,3 4 0 31,7 6-32-31,-7-1-3 0,4-5 0 0,-1 9 0 16,1 0-20-16,-4 3-4 0,0-3-1 0,0 6-680 0,4 3-137 0</inkml:trace>
        </inkml:traceGroup>
      </inkml:traceGroup>
      <inkml:traceGroup>
        <inkml:annotationXML>
          <emma:emma xmlns:emma="http://www.w3.org/2003/04/emma" version="1.0">
            <emma:interpretation id="{B8C3667B-7BAA-4913-B81C-7A58C0195B44}" emma:medium="tactile" emma:mode="ink">
              <msink:context xmlns:msink="http://schemas.microsoft.com/ink/2010/main" type="line" rotatedBoundingBox="4200,13660 10739,13046 10901,14770 4361,15384"/>
            </emma:interpretation>
          </emma:emma>
        </inkml:annotationXML>
        <inkml:traceGroup>
          <inkml:annotationXML>
            <emma:emma xmlns:emma="http://www.w3.org/2003/04/emma" version="1.0">
              <emma:interpretation id="{4FE2E481-8130-4675-8E7F-608655E01269}" emma:medium="tactile" emma:mode="ink">
                <msink:context xmlns:msink="http://schemas.microsoft.com/ink/2010/main" type="inkWord" rotatedBoundingBox="4256,14261 7659,13941 7764,15064 4361,15384"/>
              </emma:interpretation>
              <emma:one-of disjunction-type="recognition" id="oneOf45">
                <emma:interpretation id="interp181" emma:lang="" emma:confidence="1">
                  <emma:literal>Equivalently</emma:literal>
                </emma:interpretation>
                <emma:interpretation id="interp182" emma:lang="" emma:confidence="0">
                  <emma:literal>EgriValentl,</emma:literal>
                </emma:interpretation>
                <emma:interpretation id="interp183" emma:lang="" emma:confidence="0">
                  <emma:literal>EgriValentl3</emma:literal>
                </emma:interpretation>
                <emma:interpretation id="interp184" emma:lang="" emma:confidence="0">
                  <emma:literal>Egrivalentl,</emma:literal>
                </emma:interpretation>
                <emma:interpretation id="interp185" emma:lang="" emma:confidence="0">
                  <emma:literal>EgviValentl,</emma:literal>
                </emma:interpretation>
              </emma:one-of>
            </emma:emma>
          </inkml:annotationXML>
          <inkml:trace contextRef="#ctx0" brushRef="#br0" timeOffset="253222.2928">4583 14291 1400 0,'0'0'31'0,"0"0"6"0,-7-9 2 0,-1 2 0 0,5 4-31 0,-11-3-8 0,10 3 0 0,-3 3 0 16,7 0 38-16,-7 0 6 0,0 0 2 0,7 0 0 16,0 0-27-16,-3 3-6 0,-1 6-1 0,4 7 0 15,0 3 5-15,4 6 1 0,-4 3 0 0,3 7 0 16,4 8 32-16,0 1 6 0,-7 3 2 0,4 7 0 16,-4-1-9-16,0 0-1 0,-4 4-1 0,4-4 0 15,-7 0-24-15,0-2-5 0,4-4-1 0,-4-7 0 16,-1-2-17-16,5-4 10 0,-4-5-10 0,0-1 8 15,0-3-8-15,3 0 0 0,-3-12 0 0,0 5 0 16,7-8-50-16,-3 6-2 0,-1-16-1 0,4 0 0 16,0 0-99-16,0 0-19 0,0 0-4 0,0-10-505 15</inkml:trace>
          <inkml:trace contextRef="#ctx0" brushRef="#br0" timeOffset="253519.072">4533 14398 518 0,'-17'-10'23'0,"9"4"5"0,-2 3-28 0,-1-4 0 0,4 4 0 0,-3-3 0 16,6 6 126-16,-3 0 20 0,4 0 4 0,3 0 1 16,0 0-88-16,0 0-18 0,0 0-3 0,3 9-1 15,4-2 4-15,0-4 1 0,7 3 0 0,-3-3 0 16,-1 4-10-16,5-4-3 0,2 3 0 0,-6-6 0 15,6 0 21-15,-2 0 4 0,2-6 1 0,8 3 0 16,-7-4-3-16,3-2-1 0,0-1 0 0,4-2 0 16,-4-4-31-16,3 7-7 0,1-1-1 0,3-5 0 15,-3-4-16-15,7 10 0 0,-11-7 0 0,4 6 0 32,-1 1-30-32,1 0 0 0,0-7 0 0,-8 7 0 0,5 5-28 0,-1-5-6 0,-4 3 0 0,1-4-444 15,-11 10-88-15</inkml:trace>
          <inkml:trace contextRef="#ctx0" brushRef="#br0" timeOffset="253748.8613">4505 14667 1177 0,'0'0'52'0,"0"0"11"0,0 0-51 0,0 0-12 16,0 0 0-16,0 0 0 0,11 0 48 0,3 0 6 15,3-3 2-15,1 3 0 0,10-6 14 0,4 3 3 16,-4-4 1-16,4-2 0 0,-4 3-21 0,7 3-4 16,-3-7-1-16,3 4 0 0,1-4-34 0,-1 7-14 15,4-3 11-15,-11 3-11 0,4-3 0 0,3 3 0 0,-10-4 0 0,3 7 0 16,-3 0-32-16,-8 0-4 0,4 0 0 0,-6 0 0 16,-1 0-32-16,-4 7-6 0,-3-4-2 0</inkml:trace>
          <inkml:trace contextRef="#ctx0" brushRef="#br0" timeOffset="253951.9418">4350 15247 1728 0,'0'0'76'0,"0"0"16"0,0 0-73 0,0 0-19 0,0 0 0 0,0 0 0 15,10 7 34-15,1-4 3 0,3-3 1 0,4-3 0 16,6-4 5-16,5-2 1 0,-1 6 0 0,4-7 0 15,-1 4-44-15,-2-3 0 0,6-1 0 0,-3 1 0 32,-1-1-34-32,1 4-2 0,0-3-1 0,-4 6-536 0,4-4-107 0</inkml:trace>
          <inkml:trace contextRef="#ctx0" brushRef="#br0" timeOffset="254498.6905">5789 14416 748 0,'0'0'33'0,"0"0"7"0,0 0-32 0,0 0-8 15,-7-3 0-15,3-3 0 0,-3 6 138 0,0 0 26 16,0 0 4-16,-3 0 2 0,-1 0-89 0,1 0-17 15,-1 0-4-15,0 0-1 0,1 0-20 0,3 0-4 16,-4 0-1-16,4 0 0 0,-7-6 0 0,3 6 0 16,11 0 0-16,-10-3 0 0,3 3-11 0,-4 0-3 15,8-7 0-15,-4 7 0 0,0 0-8 0,0 7-3 0,-1-7 0 0,-2 3 0 16,3 3-1-16,-4 3 0 0,1 7 0 0,-4-3 0 16,-1 5 9-16,1 7 2 0,-3 1 0 0,3 8 0 15,-4-6-19-15,4 10 0 0,0-4 0 0,0 4 0 16,7 3 0-16,-8-13 0 0,8 7 11 0,4-7-3 15,-1-9-8-15,4-1 0 0,0-8 0 0,4 5 8 16,-1-8-8-16,-3-7-13 0,0 0 3 0,7 0 1 16,8-7-9-16,-12 7-2 0,8-9 0 0,-1-7 0 15,4 4 20-15,0-7 0 0,-3-6 8 0,7 6-8 16,-4-6 15-16,10 0-3 0,-6 3-1 0,3-9 0 16,0 2 5-16,1 4 0 0,-1 3 1 0,4-3 0 15,-8 6-17-15,4 4 0 0,-7-4 0 0,1 10 0 16,-5 2 19-16,-3 7 3 0,-7 0 1 0,0 0 0 15,4 7 1-15,-1 11 1 0,-6 7 0 0,-1 4 0 16,-3 8-3-16,-3 7-1 0,-5 0 0 0,1 9 0 0,-3-2-10 0,-1-4-3 16,0 6 0-16,1-6 0 0,-4-3-8 0,6 0 12 15,-2-7-12-15,-1 4 12 16,1-6-33-16,2-4-7 0,1 0 0 0,4-2-652 16,-1-4-129-16</inkml:trace>
          <inkml:trace contextRef="#ctx0" brushRef="#br0" timeOffset="254889.2173">6142 14498 806 0,'0'0'72'0,"-7"9"-58"0,0-2-14 0,0 2 0 16,0 10 222-16,0 0 42 0,3-4 8 0,1 13 1 15,-1-2-197-15,4 2-39 0,4-3-8 0,-4 3-1 16,-4-3-12-16,4 0-3 0,0-3 0 0,0 3 0 16,0-6-13-16,0 0 11 0,0-3-11 0,0-7 10 15,4 7-10-15,-4-13 0 0,0-3 0 0,0 0 8 16,0 0-8-16,0 0 12 0,0 0-12 0,0 0 12 15,0 0 8-15,7-3 3 0,3-7 0 0,-3-5 0 16,7 5 11-16,0-5 2 0,4-4 1 0,3 0 0 0,-3-6-12 0,0 6-2 16,3-6-1-16,0 6 0 15,0-9-22-15,0 9 0 0,-3-6 0 0,-1 0-8 16,1 6-23-16,-4 0-4 0,-3 4-1 0,-1 2-613 16,1-3-123-16</inkml:trace>
          <inkml:trace contextRef="#ctx0" brushRef="#br0" timeOffset="255107.9236">6576 14648 2152 0,'0'0'48'0,"0"10"9"0,0 5 3 0,0-2 0 0,3 3-48 0,1 3-12 0,-4-1 0 0,0-2 0 16,3 3 14-16,-3-3 1 0,-3-4 0 0,-1 4 0 31,1 3-38-31,3-10-7 0,0 0-2 0,3-2 0 16,-3-7-165-16,0 0-34 0</inkml:trace>
          <inkml:trace contextRef="#ctx0" brushRef="#br0" timeOffset="255232.8868">6724 14285 1612 0,'-4'-29'72'0,"1"20"14"16,-1-7-69-16,1 4-17 0,3 2 0 0,0 1 0 0,0 3 108 0,0-4 19 15,3 7 3-15,-3 3 1 16,11-6-211-16,-4 6-41 0</inkml:trace>
          <inkml:trace contextRef="#ctx0" brushRef="#br0" timeOffset="255576.5554">6911 14398 1324 0,'0'0'59'0,"0"0"12"0,0 0-57 0,0 0-14 16,7 9 0-16,7 10 0 0,0-4 133 0,0 4 24 15,0 0 5-15,4 9 1 0,-4-3-99 0,0 10-20 0,-3-7-4 0,-1 7-1 16,5-1-10-16,-5 4-1 0,-6-10-1 0,-1 6 0 15,4-5-15-15,-3 2-2 0,-4-9-1 0,3 3 0 16,-3-6 8-16,0-3 2 0,0-4 0 0,-3 1 0 16,3-4 0-16,0-9 0 0,0 0 0 0,0 0 0 15,0 0 6-15,0 0 2 0,0 0 0 0,7-6 0 16,0 3 4-16,3-10 1 0,-2-6 0 0,2 0 0 16,1 1 0-16,-4-7 0 0,3-4 0 0,1 1 0 15,0-3-10-15,3 3-2 0,0-10 0 0,3 3 0 16,-3 1-38-16,1 3-8 15,2-4-2-15,1 1 0 0,3 5-29 0,0-2-7 0,0 3 0 0,1 9-1 16,-5 0-130-16,1 3-25 16,-1 7-6-16</inkml:trace>
          <inkml:trace contextRef="#ctx0" brushRef="#br0" timeOffset="255982.7127">7726 14639 172 0,'0'0'16'0,"-7"0"-16"16,0 0 0-16,0-9 0 0,0 9 421 0,0-7 82 16,0 4 16-16,-1-3 3 0,1-4-380 0,4 10-76 15,-4-9-15-15,3 6-3 0,-3-3-48 0,0 6 0 0,0-3 0 16,0-4-13-16,0 7 0 0,0 0 0 0,3 0 0 0,-3 7 0 15,0-4 1-15,0 3 1 0,-3-3 0 0,6 6 0 16,-3 1 11-16,0 6 0 0,0 2-9 0,0-2 9 16,0-3 0-16,3 2 0 0,1 4 0 0,3-3 0 15,0-4 0-15,3-2 0 0,1 5 8 0,-4-5-8 16,3-4 0-16,-3-6 8 0,0 0-8 0,7 3 0 16,-7-3 0-16,0 0 8 0,11 0-8 0,-4-9 0 15,0 9 8-15,4-10-8 0,-1-5 0 0,-3 5 8 16,4 1 0-16,-4 0 0 0,0-1 0 0,0 7 0 15,-3-3 8-15,-4 6 0 0,0 0 1 0,0 0 0 16,7 0-4-16,-7 0-1 0,10 0 0 0,-6 9 0 16,-1-3-12-16,1-2 0 0,-1 5 0 0,1 0 0 15,-4-9 0-15,0 0-8 0,0 0-1 0,0 0 0 16,0 0-194-16,0 0-38 0</inkml:trace>
        </inkml:traceGroup>
        <inkml:traceGroup>
          <inkml:annotationXML>
            <emma:emma xmlns:emma="http://www.w3.org/2003/04/emma" version="1.0">
              <emma:interpretation id="{61259C14-F4A8-481A-A6B8-93610ED76A51}" emma:medium="tactile" emma:mode="ink">
                <msink:context xmlns:msink="http://schemas.microsoft.com/ink/2010/main" type="inkWord" rotatedBoundingBox="7884,13314 10739,13046 10895,14702 8039,14970"/>
              </emma:interpretation>
            </emma:emma>
          </inkml:annotationXML>
          <inkml:trace contextRef="#ctx0" brushRef="#br0" timeOffset="256279.5182">8079 13604 1728 0,'-11'-9'153'0,"11"2"-122"0,-3 4-31 0,3 3 0 15,0 0 140-15,0 0 21 0,3 10 5 0,4-1 1 16,-3 10-108-16,3 6-22 0,0 3-4 0,0 7-1 16,0 2-8-16,0 7-3 0,-4 0 0 0,-3 0 0 15,0 3-3-15,-3 3-1 0,-4-3 0 0,0 13 0 16,0-4-6-16,-4 4-2 0,4-4 0 0,-3-2 0 16,-1-1-21-16,0-3-4 0,1-3 0 0,3 0-1 31,0-3-137-31,3-9-27 0,-3 2-6 0</inkml:trace>
          <inkml:trace contextRef="#ctx0" brushRef="#br0" timeOffset="256638.8065">8315 14592 1728 0,'-4'0'153'0,"4"0"-122"15,0 0-31-15,0 0 0 0,0 0 69 0,11-6 8 16,3-4 2-16,-3 10 0 0,-1-9-53 0,1 3-10 16,-4-4-3-16,7 1 0 0,-3-1-30 0,-4 1-7 15,3-7 0-15,-3 4-1 0,0-7 16 0,0 3 9 16,-3-3-10-16,-4 1 10 0,4-4 20 0,-4 3 11 16,0 0 1-16,0-6 1 0,-4 12 5 0,4-2 1 15,-4-4 0-15,4 10 0 0,-3-1-24 0,-1 4-5 16,4 6-1-16,0 0 0 0,0 0-9 0,0 0 0 0,-7 0 0 0,-3 6 0 15,-1 4 0-15,1 5 0 0,-1 4 0 0,-3 3 0 16,3 3 0-16,1 3 0 0,-1-3 0 16,4 0 0-16,-4-3 16 0,4 3-1 0,4-6-1 0,3-3 0 15,-4 9-14-15,4-12-12 0,4 9 3 0,-1-4 0 32,1-5-114-32,-1 3-22 0,1-1-5 0</inkml:trace>
          <inkml:trace contextRef="#ctx0" brushRef="#br0" timeOffset="256951.2333">8735 14401 1785 0,'0'0'159'16,"0"0"-127"-16,0 0-32 0,7 0 0 16,3 6 98-16,5-6 14 0,-5 9 2 0,1-2 1 0,-1 2-68 0,-3 4-14 15,4-4-2-15,-4 7-1 0,-4 2-18 0,-3 1-3 16,4-3-1-16,-4 0 0 0,-4-4-8 0,1 4 0 15,-4 3 0-15,3-10 0 0,1 7 0 0,-1-13-9 16,1 6 0-16,-1 1 0 0,4-10 9 0,0 0-10 16,0 0 10-16,0 0-10 0,0 0 10 0,0 0 14 15,4-10-3-15,-1 1-1 0,1-1 14 0,3-8 4 16,3 2 0-16,1-3 0 0,0 0 0 0,3 1 1 16,3-1 0-16,-2 3 0 0,-1-3-7 0,0 10-2 15,-4 3 0-15,4-4 0 0,-3 10-3 0,0 0-1 16,-1 10 0-16,1-1 0 0,-1 7-8 0,-3-1-8 15,-3-2 12-15,3 6-12 0,0 6-11 0,-3-6-9 16,-4-4-1-16,3 13-1 16,-3-9-105-16,4 3-21 0,-1 0-4 0</inkml:trace>
          <inkml:trace contextRef="#ctx0" brushRef="#br0" timeOffset="257201.1757">9243 13996 2253 0,'0'0'100'0,"0"0"20"0,0 0-96 0,0 0-24 0,10 0 0 0,1 0 0 16,7 0 45-16,-1 0 4 0,4 0 1 0,1 3 0 16,-1 4-22-16,7-7-5 0,4 0-1 0,-4 0 0 15,4-7-14-15,-4 4-8 0,4-3 10 0,-1 3-10 0,1-4 0 0,0-2-18 16,-4 0 2-16,0-1 1 15,1 1-25-15,-1-7-6 0,4 7-1 0,-8-1 0 16,-3-2-94-16,-3-4-19 0,3 10-4 0,-7-7-421 16,0-2-84-16</inkml:trace>
          <inkml:trace contextRef="#ctx0" brushRef="#br0" timeOffset="257413.3219">9567 13344 1785 0,'0'0'159'0,"-3"3"-127"16,-4 3-32-16,7 4 0 0,0 9 63 0,0-1 6 15,3 17 2-15,1-1 0 0,-1 10-3 0,4 3-1 16,-3 13 0-16,-1 3 0 0,1-1-15 0,-1 4-2 16,-6-3-1-16,-1 6 0 0,1 3-25 0,-1 0-6 15,-3 0-1-15,0-3 0 0,-10-6-17 0,3 6-9 16,-1-13 1-16,-2 4 0 15,-1-4-142-15,-3-2-28 0,0-7-6 0</inkml:trace>
          <inkml:trace contextRef="#ctx0" brushRef="#br0" timeOffset="257678.8839">10107 13106 2574 0,'0'0'56'0,"0"0"12"0,0 0 3 0,0 9 1 0,-3 0-57 0,6 23-15 0,1-1 0 0,3 13 0 16,0 6 28-16,0 3 4 0,0 4 0 0,-4 12 0 15,1 3-10-15,-1 10-2 0,-3-10 0 0,-3 6 0 16,-1-6-28-16,-3 0-7 0,-3 0-1 0,-1-3 0 15,-3 4-126-15,0-4-26 0,-4-4-4 16</inkml:trace>
          <inkml:trace contextRef="#ctx0" brushRef="#br0" timeOffset="258100.6613">10502 14059 2419 0,'21'-16'107'0,"-17"13"22"0,-4 3-103 0,0-6-26 16,3-4 0-16,8 10 0 0,0 0 23 0,-4 0-1 15,-7 0 0-15,0 0 0 0,14 10-14 0,-7-1-8 16,-11 7 10-16,4 0-10 16,0-4-18-16,0 4-10 0,-3 3-1 0,-4-4-1 15,0-2-25-15,0 2-5 0,3-5 0 0,1-1-1 16,-5-9 0-16,8 0 0 0,0 0 0 0,8 0 0 15,-1 0 17-15,3-9 3 0,4-1 1 0,0 4 0 0,8 3 40 0,-5-3 17 0,-3 6-1 0,4-3 0 16,3 3 54-16,-3 3 10 0,-4 6 3 0,4 1 0 16,-1 5-16-16,4 4-3 0,0 6-1 0,-3 0 0 15,-4-3-28-15,4 10-6 0,-4-4-1 0,-7 6 0 16,-7-5-15-16,4-1-3 0,3 6-1 0,-4-6 0 16,-3-2-9-16,0 2 0 0,-3-3 0 0,6 3 0 15,-3-9 0-15,-3-3 8 0,-8 2-8 0,4-2 8 16,3-7 12-16,-3 1 1 0,-3-1 1 0,-4 1 0 15,3-4 20-15,4-3 4 0,0-3 1 0,-4 0 0 16,1 0-8-16,-1-9-2 0,8 6 0 0,-1-10 0 16,-6 4-27-16,6-4-10 0,4-3 0 0,7-2 9 15,0-8-60-15,0 8-12 0,4-7-2 0,6 3-769 16,12-3-154-16</inkml:trace>
        </inkml:traceGroup>
      </inkml:traceGroup>
    </inkml:traceGroup>
    <inkml:traceGroup>
      <inkml:annotationXML>
        <emma:emma xmlns:emma="http://www.w3.org/2003/04/emma" version="1.0">
          <emma:interpretation id="{CF9E3DD4-B845-42A7-BAD0-B60159DF24E6}" emma:medium="tactile" emma:mode="ink">
            <msink:context xmlns:msink="http://schemas.microsoft.com/ink/2010/main" type="paragraph" rotatedBoundingBox="7808,15747 28803,14351 28897,15766 7902,1716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283D7C7-7764-408B-9188-3646D7B521A2}" emma:medium="tactile" emma:mode="ink">
              <msink:context xmlns:msink="http://schemas.microsoft.com/ink/2010/main" type="inkBullet" rotatedBoundingBox="7811,15788 9598,15669 9681,16911 7893,17030"/>
            </emma:interpretation>
          </emma:emma>
        </inkml:annotationXML>
        <inkml:trace contextRef="#ctx0" brushRef="#br0" timeOffset="259046.4164">8315 15890 2257 0,'0'0'49'0,"-7"-3"11"0,-4 3 1 0,1-6 3 0,3 3-51 0,0-4-13 16,3 4 0-16,-3-3 0 0,-4 6 0 0,-3-3 0 15,0-3 0-15,0 6 0 0,-3 0 9 0,-5-7-9 0,1 14 8 0,0-7-8 16,0 0 0-16,0 9 0 0,0-9 0 0,-1 9 0 15,1 1 0-15,0-1 0 0,0 1 0 0,0-4 0 16,0 3 0-16,3 1 0 0,0-1 12 0,1 0-4 16,2-2-8-16,5-4 0 0,-4 3 9 0,7 4-9 15,-4-4 8-15,8-3-8 0,3-3 10 0,0 0-10 0,0 0 10 0,0 0-10 16,0 0 10-16,7 9-10 0,0-2 8 0,7-4-8 16,-4 3 0-16,8-3 9 0,0-3 1 0,3 10 0 15,0-4 0-15,0 3 0 0,4 1-1 0,0-1 0 16,-1 7 0-16,5-7 0 0,-5 10 9 0,4 0 2 15,4 0 0-15,-4 3 0 0,-3-4-20 0,7 1 0 0,0 0 0 16,3 0 0-16,-7 0 0 0,4 3 0 0,0-10 0 16,-4 7 0-16,0-3 0 0,0 2 0 0,-3 1 0 0,0-3 0 15,-4 3 0-15,0 6 0 0,-3-6 0 0,-1-1 0 16,-6 1 9-16,3 6-1 0,-3 4-8 0,-4-4 12 16,-4 3 0-16,1-3-1 0,-4 9 0 0,-7-5 0 15,0 5 0-15,-4-6 0 0,0 7 0 0,1-7 0 16,-8 7-3-16,0-7 0 0,4 0 0 0,-3-3 0 15,-1-6-8-15,0 0 0 0,-3-4-12 0,4 1 12 16,3-6 17-16,-4-7 11 0,0 3 3 0,1-3 0 16,3-6-31-16,-1-3 8 0,-2-4-8 0,3 1 0 15,3-1 12-15,0-8-1 0,4 2 0 0,4-12 0 16,-4 12-3-16,7-12 0 0,7-7 0 0,0-2 0 16,7 9-8-16,0-13 0 0,0 3 0 0,4 4 0 15,3-10-12-15,4 6-5 0,-4 4-1 0,7-4 0 16,0 3-132-16,1 1-26 0,-1 6-6 0</inkml:trace>
        <inkml:trace contextRef="#ctx0" brushRef="#br0" timeOffset="259405.7059">9603 15721 1555 0,'-15'-13'68'0,"8"7"16"0,-3 3-68 0,3-3-16 0,-4-4 0 0,1 10 0 16,3-6 201-16,7 6 37 0,-7-3 7 0,3 6 2 15,-3 3-188-15,3 10-38 0,-6 3-7 0,3 6-2 16,-4 6-12-16,4 13 0 0,-3 0 0 0,-5 9 0 16,1 7 0-16,4 3-13 0,-1-1 4 0,1 4 1 15,-8 3 31-15,7-3 6 0,-3 3 2 0,7-6 0 16,4-1-15-16,-1-8-2 0,1 2-1 0,3-6 0 16,3 4-26-16,1-10-6 0,3-7-1 0,0 1 0 15,10-4-132-15,1-9-28 0,0-6-4 0</inkml:trace>
      </inkml:traceGroup>
      <inkml:traceGroup>
        <inkml:annotationXML>
          <emma:emma xmlns:emma="http://www.w3.org/2003/04/emma" version="1.0">
            <emma:interpretation id="{28A5FD9A-65AF-41E2-8AAB-B3D9CD6CB8E4}" emma:medium="tactile" emma:mode="ink">
              <msink:context xmlns:msink="http://schemas.microsoft.com/ink/2010/main" type="line" rotatedBoundingBox="10137,15592 28803,14351 28897,15766 10231,17007"/>
            </emma:interpretation>
          </emma:emma>
        </inkml:annotationXML>
        <inkml:traceGroup>
          <inkml:annotationXML>
            <emma:emma xmlns:emma="http://www.w3.org/2003/04/emma" version="1.0">
              <emma:interpretation id="{07FB4EBC-B797-4AE5-ADFA-1818C18720D3}" emma:medium="tactile" emma:mode="ink">
                <msink:context xmlns:msink="http://schemas.microsoft.com/ink/2010/main" type="inkWord" rotatedBoundingBox="10147,15742 14779,15434 14863,16699 10231,17007"/>
              </emma:interpretation>
              <emma:one-of disjunction-type="recognition" id="oneOf46">
                <emma:interpretation id="interp186" emma:lang="" emma:confidence="1">
                  <emma:literal/>
                </emma:interpretation>
              </emma:one-of>
            </emma:emma>
          </inkml:annotationXML>
          <inkml:trace contextRef="#ctx0" brushRef="#br0" timeOffset="260780.3829">10174 16094 0 0,'0'0'0'0,"0"0"0"0,0 0 0 0,0 0 0 0,0-9 0 0,-3 2 0 16,3-2 535-16,0 6-107 0,3-7 85 0,1-5 18 16,3 5-399-16,0 1-79 0,3-7-16 0,4 7-3 15,-3-10-20-15,7 3-4 0,-4 7-1 0,0-4 0 16,-4-2-9-16,5 5 0 0,2 1 0 0,-3 3 8 15,-7-4-8-15,7 10 0 0,1-3 0 0,2 3-11 16,-6 3 11-16,-1 3-10 0,-6 4 10 0,7 9-10 0,-4-1 10 0,0 8 0 16,-11 2 0-16,1 6 0 0,10 4 0 0,-4-4 0 15,-6 10 10-15,-4-6-10 0,3 6 0 0,4-3 0 16,0-4 0-16,-3 1 0 0,-12-10 9 0,12 7-9 16,6-10 8-16,1 3-8 0,-11-9 11 0,7-4-3 15,3 4-8-15,4-9 12 0,-3-1 7 0,0-9 1 16,-4 0 0-16,0 0 0 0,0 0 16 0,0 0 3 15,7 0 1-15,3-3 0 0,11-13 9 0,-3 7 3 16,-4-10 0-16,0 0 0 0,4-6-23 0,-1 0-4 16,8-6-1-16,-7-4 0 0,-1 1-11 0,1-4-2 15,7-3-1-15,-1 4 0 0,-2-7-10 0,2 0 0 16,-2 0 0-16,6 0 0 0,3-3-21 0,-6 3 0 0,0 0 0 16,7 7 0-1,6-1-31-15,-6-3-7 0,-7 13-1 0,3 0-660 0,4 3-132 0</inkml:trace>
          <inkml:trace contextRef="#ctx0" brushRef="#br0" timeOffset="261264.6439">11165 16282 1785 0,'-17'-9'159'0,"17"9"-127"16,0 0-32-16,0 0 0 0,0 0 88 0,0 0 12 15,-4 0 3-15,4 0 0 0,0 0-47 0,0 0-8 16,0 0-3-16,0 0 0 0,0 0-45 0,0 0 0 15,7 9 0-15,-7 1 0 0,0-1-26 0,4 7 2 16,-1 2 0-16,-3-2 0 0,-3-3 5 0,-1 9 2 16,8-4 0-16,-4-5 0 0,0 12 17 0,0-9-12 15,0-4 12-15,0-2-10 0,7 5 10 0,-4-5-12 16,-3-10 12-16,0 0-12 0,4 6 12 0,-4-6 9 16,0 0-1-16,11-6-8 0,-1 3 43 0,4-10 1 0,-3 4 1 0,-4-1 0 15,0-9 6-15,4 1 1 0,3 2 0 0,-4-3 0 16,-3-6-32-16,0 3-7 0,4-3-1 0,-1 6 0 15,-6-6-12-15,0 6 0 0,-1 1 0 0,-3-1 0 16,4 3 16-16,-4 7-4 0,-7-7 0 0,3 7 0 16,4-1 2-16,-7 7 0 0,-4-3 0 0,-3 3 0 15,4-4-14-15,-4 14-8 0,-4-4 8 0,-3 3-13 32,0 3-26-32,-1 4-5 0,5-4 0 0,-4 13-1 0,-11-3-133 0,11-6-26 0,7 9-6 15,-4-10-1-15</inkml:trace>
          <inkml:trace contextRef="#ctx0" brushRef="#br0" timeOffset="283137.1498">11825 16191 1177 0,'0'0'52'0,"0"-6"11"0,0 3-51 0,0-3-12 16,0-4 0-16,4 7 0 0,-4-3 76 0,3-4 13 15,-3 10 3-15,4-9 0 0,-1 3-28 0,-3 6-6 16,4-4-1-16,-4 4 0 0,3-6-30 0,-3 6-7 16,0 0 0-16,0 0-1 0,0 0 5 0,4 10 2 15,-1-1 0-15,-3 7 0 0,0-1 17 0,-3 4 3 16,-1 0 1-16,-3 0 0 0,0 6-6 0,0 0-1 15,-3-3 0-15,-1 0 0 0,4-3-16 0,-4 0-3 16,1 6-1-16,-1-7 0 0,1-5-20 0,-1 9 9 0,0-3-9 16,1-7 0-16,3 4 0 0,-4-7-14 0,1 10 1 0,3-9 0 31,-8-1-30-31,8-3-5 0,0 4-2 0,4-1 0 16,-1-3-100-16,4-6-20 0,0 0-4 0</inkml:trace>
          <inkml:trace contextRef="#ctx0" brushRef="#br0" timeOffset="284090.05">12252 16182 1324 0,'0'0'118'16,"0"0"-94"-16,-7-6-24 0,0-4 0 0,3 10 88 0,4 0 12 16,-3-9 4-16,6-1 0 0,1 4-62 0,3-3-12 15,4-1-2-15,-1-2-1 0,4 2-27 0,4-5 8 16,-4-1-8-16,4 3 0 0,-4-2 0 0,3-4 0 16,4 3 0-16,-3 7 0 0,-4-10 0 0,4 10 0 15,-4-7 0-15,4 6 0 0,-4-2 14 0,0 3 4 16,-4 2 1-16,1-2 0 0,-4 9 19 0,4 3 4 15,-11-3 1-15,3 13 0 0,4-1-14 0,-3 4-2 16,-8 3-1-16,1 6 0 0,3 3-6 0,-4 0-2 16,-3 7 0-16,0-1 0 0,0-6 1 0,-4 10 0 0,8-4 0 15,-4 1 0-15,0 3-19 0,0-7 8 0,0-3-8 0,3-6 0 16,-3 3 0-16,4-6 0 0,-1 3 0 0,4-10 0 16,0 4 0-16,0-6 0 0,0-1 8 0,0-9-8 15,7 0 0-15,-7 0 8 0,0 0-8 0,0 0 0 16,7 3 17-16,4-6-3 0,-4 3-1 0,3-6 0 15,-3 3 15-15,4-7 4 0,7-6 0 0,-4-2 0 16,0 2-5-16,0-3-1 0,7-9 0 0,0 3 0 16,0-3-13-16,1-7-2 0,-1 1-1 0,4 2 0 15,-4-2-10-15,0-1 10 0,0 1-10 0,0-4 10 16,0 4-10-16,-3-1 0 0,0 7 0 0,-4-7 8 16,3 7-8-16,1 3 0 0,-7-3 0 0,3 0 0 15,-4 3-11-15,1 6 3 0,-1 0 0 0,-2 3 0 16,-1-2-13-16,-4 8-3 0,8 1 0 0,-8-1 0 15,1 4-21-15,-4 6-5 0,7-3-1 0,-7 3 0 16,7 3-57-16,-7-3-11 0,7 0-2 0,-4 9-771 16</inkml:trace>
          <inkml:trace contextRef="#ctx0" brushRef="#br0" timeOffset="285183.5433">13116 16423 1443 0,'0'0'64'0,"0"0"13"0,0 0-61 0,4-6-16 0,-4 3 0 16,3-7 0-16,1 4 51 0,6-3 7 0,1-1 2 0,0 1 0 15,-1 3-20-15,1-4-4 0,-4 1-1 0,3-1 0 16,1 1-27-16,0 6-8 0,-4-3 0 0,0-1 0 15,3 4 0-15,1 3 0 0,-11 0 0 0,0 0 0 16,0 0 9-16,10 0 2 0,-2 10 0 0,2-1 0 16,-3 0 7-16,-3 7 2 0,3-3 0 0,0 9 0 15,-4-4 18-15,1 4 4 0,-1 3 1 0,-3 1 0 16,0 2 5-16,0-3 2 0,-3-6 0 0,-4 6 0 16,3-3-14-16,-3 3-4 0,-3-6 0 0,-1 6 0 15,0-6-15-15,1-1-3 0,-4-2-1 0,3 3 0 16,-3-3-13-16,0-4 0 0,0 4 8 0,0-7-8 15,3 1-24-15,-3-1-8 0,7-9-2 0,-4 6-657 16,-3-12-131-16</inkml:trace>
          <inkml:trace contextRef="#ctx0" brushRef="#br0" timeOffset="285324.1347">13268 15890 1094 0,'-4'-3'97'0,"1"-3"-77"15,-1-4-20-15,4 1 0 0,0 9 108 0,0 0 19 16,0 0 3-16,0 0 1 0</inkml:trace>
          <inkml:trace contextRef="#ctx0" brushRef="#br0" timeOffset="285636.5627">13691 15523 518 0,'0'0'46'0,"7"-3"-37"0,0-3-9 0,4 3 0 15,3-4 377-15,4 14 74 0,-1-4 14 0,5 6 3 16,-1 1-352-16,0-1-70 0,0 7-14 0,0 9-4 15,-3-3-4-15,0 12-2 0,-4-5 0 0,-4 11 0 16,-3-2 5-16,0 6 1 0,-7 9 0 0,-3-6 0 16,-1 13 0-16,-3-7 0 0,-3 0 0 0,-4 1 0 0,-1-1-16 15,1 0-2-15,-7-6-1 0,3 7 0 0,-3-7-17 0,0-3-4 16,4-1-1-16,-5-8 0 16,1 3-92-16,4-4-19 0,-5-6-3 0,8-9-889 15</inkml:trace>
          <inkml:trace contextRef="#ctx0" brushRef="#br0" timeOffset="285886.5051">14316 15969 2304 0,'0'0'204'0,"0"0"-163"0,0 0-33 0,0 0-8 15,0 0 49-15,10 6 8 0,1-3 2 0,3-3 0 16,0 6-43-16,4-3-16 0,-1-3 11 0,5 7-11 16,-5-4 0-16,1-3 0 0,3 6 0 0,-3-6 0 15,3 0 0-15,4 0-16 0,-4 0 3 0,3 0 1 32,1 0-22-32,-4 0-4 0,4-6-1 0,0 6 0 15,-1 0-22-15,5 0-5 0,-5-3-1 0,4 3-588 0,1-7-117 0</inkml:trace>
        </inkml:traceGroup>
        <inkml:traceGroup>
          <inkml:annotationXML>
            <emma:emma xmlns:emma="http://www.w3.org/2003/04/emma" version="1.0">
              <emma:interpretation id="{33DD25C8-B928-4316-B07F-7F3712A537EB}" emma:medium="tactile" emma:mode="ink">
                <msink:context xmlns:msink="http://schemas.microsoft.com/ink/2010/main" type="inkWord" rotatedBoundingBox="15337,15351 20759,14990 20845,16296 15424,16656"/>
              </emma:interpretation>
              <emma:one-of disjunction-type="recognition" id="oneOf47">
                <emma:interpretation id="interp187" emma:lang="" emma:confidence="1">
                  <emma:literal/>
                </emma:interpretation>
              </emma:one-of>
            </emma:emma>
          </inkml:annotationXML>
          <inkml:trace contextRef="#ctx0" brushRef="#br0" timeOffset="286886.2668">15942 15486 1170 0,'0'0'52'0,"4"-10"10"0,-1 4-50 0,4-3-12 16,-7 5 0-16,0 4 0 0,4-6 84 0,-4 6 15 15,0 0 2-15,0 0 1 0,0-9-26 0,0 9-4 16,0 0-2-16,-4 0 0 0,-3 3-42 0,-3 3-9 16,-5-6-2-16,-2 10 0 0,-1-4-17 0,-3-3 0 15,-4 6 8-15,1 1-8 0,-5-4 0 0,1 3 0 16,-4 1 0-16,8-1 0 0,-5 1 0 0,5-4 0 0,-4 3 0 0,3-5 0 15,0 5 11-15,4 3-2 0,-4-2 0 0,1-1 0 16,2 1-9-16,1-1 12 0,0 0-12 0,3 1 12 16,1-4-12-16,3-3 0 0,3 7 0 0,1-4 0 15,2-3 0-15,5 7 0 0,3-10 0 0,0 6 0 16,7 3 0-16,-3 1 0 0,6-4 0 0,1-3 0 16,3 6 0-16,3 1 8 0,5 6-8 0,-1-7 0 15,3 7 14-15,-2-4-2 0,2 4-1 0,5 0 0 16,-5-4 9-16,4 7 1 0,4-3 1 0,-4 2 0 15,1 1-12-15,2 0-2 0,1 3-8 0,0-3 12 16,-4 0 4-16,4-1 1 0,-7 1 0 0,-1-3 0 16,-3 3-2-16,-3 6-1 0,0-6 0 0,-4-1 0 15,-4 1 3-15,1 6 1 0,-4 0 0 0,0-6 0 16,-7 6-2-16,4-3-1 0,-8 3 0 0,1-6 0 16,-1 6-6-16,-3 3-1 0,-4-9 0 0,1 0 0 0,-4 6 4 0,-4-6 1 15,0-3 0-15,1 2 0 0,-4-2 0 0,3-6 0 16,0-7 0-16,1 3 0 0,-1 3 23 0,0-9 4 15,4 0 0-15,0 0 1 0,0-9 3 0,4 9 1 16,-1-16 0-16,0 13 0 0,4-13-19 0,4 7-4 16,3-10-1-16,-4 4 0 0,4-4-21 0,4 0 0 15,6-6 0-15,-3-3-12 16,0 3-14-16,8-4-3 0,2 4-1 0,1-3 0 16,3 0-81-16,0 0-16 0,4-4-3 0,0 4-930 0</inkml:trace>
          <inkml:trace contextRef="#ctx0" brushRef="#br0" timeOffset="287151.8284">16753 15257 1324 0,'0'0'118'0,"0"0"-94"0,0 0-24 0,0 0 0 15,0 0 123-15,0 0 20 0,0 0 4 0,-7 6 1 16,-3 3-62-16,-1 7-12 0,1 3-2 0,-8 0-1 15,0 15-20-15,1-6-4 0,-4 10-1 0,-4-3 0 16,0 8 3-16,-3 1 1 0,0 3 0 0,3-3 0 16,4 0-11-16,0 3-3 0,3 3 0 0,0-3 0 15,8 4-21-15,-1-4-5 0,4-10-1 0,4 7 0 16,3-3-9-16,3-3 0 0,4-4-12 0,0 1 12 16,4-4-32-16,-1 0 0 0,8-2 1 0,0-1 0 15,-1-3-129-15,5-6-27 0,-1-1-5 0</inkml:trace>
          <inkml:trace contextRef="#ctx0" brushRef="#br0" timeOffset="287802.1602">17251 15746 806 0,'0'0'72'0,"0"0"-58"0,0 0-14 0,-4-9 0 15,1 9 191-15,3-10 35 0,0 4 7 0,0 6 2 16,0-10-121-16,7 7-24 0,-4-3-5 0,1-3-1 16,3-1-42-16,-4 1-9 0,5 3-1 0,-1-4-1 15,3-2-19-15,-3-4-4 0,4 6-8 0,-4-5 12 0,7 2-4 16,-3-2-8-16,-1-4 11 0,4 9-11 0,-3-5 12 0,3 5-4 15,-3-2 0-15,-4 5-8 16,0-2 17-16,0 9-3 0,3 0-1 0,1 0 0 16,-8 9-13-16,4 1 0 0,-3 6 0 0,3 6 0 15,-3-1 0-15,-4 8 0 0,-4-1 0 0,0 10 0 16,1-4 0-16,3 1 0 0,0 2 0 0,-4-2 0 16,-3-7 0-16,4 6 0 0,-1-5 0 0,1-4 0 15,-1 3 0-15,1-6 8 0,-1-3-8 0,1-7 0 16,3 4 0-16,0-7 0 0,-4 1 8 0,4-10-8 15,0 6 0-15,0-6 9 0,0 0-9 0,0 0 8 0,0 0 5 0,0 0 1 16,7-6 0-16,4-4 0 0,-1 1 11 0,4-7 3 16,-3-3 0-16,7-6 0 0,-1 3 9 0,5-12 3 15,-1-1 0-15,3 1 0 0,1 3-21 0,0-4-4 16,-1 1-1-16,1-1 0 0,0 1-14 0,0-4-8 16,3 3 8-16,0-2-13 0,0 9 13 0,-3-7 0 15,3 1 0-15,-3 8 0 0,0-2-16 0,-1 0 2 16,-6 9 1-16,3 4 0 15,-3-4-95-15,-1 12-20 0,-3-2-3 0,-3 0-525 16,0 9-106-16</inkml:trace>
          <inkml:trace contextRef="#ctx0" brushRef="#br0" timeOffset="288317.6654">18150 15827 2098 0,'0'0'46'0,"0"0"10"0,0 0 1 0,0 0 3 0,0 0-48 0,0 0-12 16,0 0 0-16,0 0 0 0,0 0 8 0,-3 10 0 16,-4-1 0-16,0 7 0 0,3 3-8 0,-3 0-11 15,0 3 3-15,0-4 0 0,0 1 8 0,0 0 0 16,0 0 0-16,3 0 0 0,4-4 0 0,0 4 0 15,0-3 0-15,0-7-8 0,0 1 8 0,4-1 8 16,-1 0-8-16,1 1 11 0,-4-10 1 0,7 6 0 16,0-6 0-16,0 0 0 0,0 0 3 0,4 0 1 15,-4-6 0-15,3 3 0 0,1-4 6 0,0 4 2 16,-4-6 0-16,3-4 0 0,1 4-8 0,-1 0 0 16,-3-1-1-16,4-2 0 0,-4-4-6 0,-3 0-1 0,3 7 0 0,-4-10 0 15,1 10-8-15,-4-1 0 0,0 1 0 0,0 2 0 16,-4-2 18-16,4 9 11 0,0 0 3 0,-7 0 0 31,0 0-52-31,-4 0-9 0,-3 0-3 0,0 6 0 16,-3-3-114-16,-1 7-23 0,-7-4-5 0</inkml:trace>
          <inkml:trace contextRef="#ctx0" brushRef="#br0" timeOffset="288536.3631">18644 15765 2415 0,'0'0'53'0,"11"9"11"0,-1 1 3 0,1 5 1 0,3 4-55 0,-3 0-13 16,-1 6 0-16,1 3 0 0,-8-3 38 0,1 3 5 16,-4 4 1-16,0-4 0 0,-7 0-44 0,-4 1 0 15,1-4 0-15,-4 3 0 16,-4-3-128-16,0 0-22 0,-3-3-4 0,4-6-1 0</inkml:trace>
          <inkml:trace contextRef="#ctx0" brushRef="#br0" timeOffset="288997.5417">19121 15523 2188 0,'10'-19'195'0,"-3"10"-156"0,-3-7-31 0,3 7-8 16,3-10 45-16,1 3 8 0,3 4 2 0,0-4 0 15,-3 4-19-15,3-1-3 0,-4 10-1 0,1-3 0 16,-4 3-32-16,-7 3 0 0,11 0 0 0,-4 3-12 0,-4 6-10 0,1 13-2 16,-4-3 0-16,-4 9 0 0,4 0 8 0,-3 7 2 15,-4 3 0-15,3 5 0 0,-6 1 14 0,6 0 0 16,-7 3 0-16,4-3 10 0,4 0 1 0,-4-9 0 15,3 2 0-15,4-2 0 0,0-7-3 0,0-3 0 0,0-6 0 0,0 0 0 16,4-4 6-16,-4 1 1 0,3-7 0 0,4 1 0 16,0-7 15-16,0-3 3 0,1 0 1 0,2 0 0 15,1-3 10-15,-1-3 1 0,4-4 1 0,1-2 0 16,-1-4-12-16,7-3-2 0,-4-6-1 0,5 0 0 16,-5-3-19-16,8-1-3 0,0-5-1 0,-1-4 0 15,1 4-8-15,0-4 0 0,-4-3 0 0,4 4 0 16,-4-7-19-16,0 9-2 0,0-8-1 0,0 5 0 31,0 3-4-31,1-2-1 0,-5 2 0 0,1 1 0 0,-1 6 2 0,-2 2 0 0,-1 5 0 0,0 2 0 16,0 3-35-1,-3 0-6-15,-1 7-2 0,1 0 0 0,-4 9-164 0,0 0-34 0,3 6-6 16,-10-6-2-16</inkml:trace>
          <inkml:trace contextRef="#ctx0" brushRef="#br0" timeOffset="289278.7284">19847 15862 1882 0,'0'0'84'0,"0"0"16"0,0 9-80 0,4 1-20 0,-4-1 0 0,3 7 0 16,-3 0 42-16,0 2 4 0,0-5 1 0,-3 9 0 15,3-3-27-15,0-1-6 0,0 1-1 0,3 0 0 16,-3-3-13-16,4-7 0 0,-1 10 8 0,1-3-8 16,-1-7 0-16,1 0-13 0,3 1 2 0,0-7 1 31,0 3-153-31,-3-6-30 0,-4 0-7 0,21-15 0 0</inkml:trace>
          <inkml:trace contextRef="#ctx0" brushRef="#br0" timeOffset="289450.5609">20080 15435 1728 0,'0'0'76'0,"0"0"16"15,0 0-73-15,0 0-19 0,0 0 0 0,0 0-764 16</inkml:trace>
          <inkml:trace contextRef="#ctx0" brushRef="#br0" timeOffset="289700.5012">20542 15069 2599 0,'0'0'57'0,"14"9"12"0,4 7 3 0,3 12 0 0,4-3-57 0,0 3-15 0,-1 7 0 0,1 9 0 16,0 0 51-16,-4 3 7 0,-4 3 2 0,1-3 0 16,-7 0-37-16,-1 3-7 0,-6 3-2 0,-1 1 0 15,-3 2-14-15,-3-3-12 0,-8 10 3 0,-3-10 0 16,-4 1-9-16,-3-1-2 0,-3-9 0 0,-5 3 0 31,-6-3-105-31,0-3-22 0,-4-10-4 0,4 3-1 16,-4 1-54-16,4-10-11 0,-1-3-3 0,5 3 0 0</inkml:trace>
        </inkml:traceGroup>
        <inkml:traceGroup>
          <inkml:annotationXML>
            <emma:emma xmlns:emma="http://www.w3.org/2003/04/emma" version="1.0">
              <emma:interpretation id="{DCD56511-0ED8-4B7B-AB20-E8D43033C39B}" emma:medium="tactile" emma:mode="ink">
                <msink:context xmlns:msink="http://schemas.microsoft.com/ink/2010/main" type="inkWord" rotatedBoundingBox="21890,15283 22581,15237 22625,15892 21933,15938"/>
              </emma:interpretation>
              <emma:one-of disjunction-type="recognition" id="oneOf48">
                <emma:interpretation id="interp188" emma:lang="" emma:confidence="1">
                  <emma:literal/>
                </emma:interpretation>
              </emma:one-of>
            </emma:emma>
          </inkml:annotationXML>
          <inkml:trace contextRef="#ctx0" brushRef="#br0" timeOffset="292199.9145">22440 15282 518 0,'0'0'46'0,"0"0"-37"0,0 0-9 0,0 0 0 16,11 0 100-16,-1-10 17 0,-10 10 4 0,0 0 1 15,11 0-39-15,-4-9-8 0,-7 9-2 0,0 0 0 16,0 0-10-16,7-6-3 0,-3 3 0 0,-4 3 0 15,0 0-22-15,0 0-5 0,7-7-1 0,-7 7 0 16,0 0-6-16,0 0-2 0,0 0 0 0,0 0 0 16,7 0-6-16,-7 0-2 0,0 0 0 0,0 0 0 0,0 0 9 0,0 0 2 15,0 0 0-15,0 0 0 0,0 0-27 0,0 0 0 16,-4-3 8-16,-6 3-8 0,-1 3 14 0,4-3 1 16,7 0 0-16,-7 7 0 0,-7-4-3 0,0 3-1 15,3-3 0-15,-3 3 0 0,0 4-11 0,-4-1 12 16,4-2-12-16,0 2 12 0,7 0-12 0,-4 1 8 15,-6-1-8-15,3 1 8 0,7-1 0 0,-4 0 0 16,-7 1 0-16,4-4 0 0,0 3-8 0,4-2 8 16,-1 2-8-16,-3-6 8 0,-4 7-8 0,8-4 0 15,3 3 0-15,-4-6 8 0,-3 4-8 0,3-4 0 16,4 3 0-16,0 4 8 0,-3-4 4 0,3-3 0 16,-1-3 0-16,5 6 0 0,3-6-12 0,0 0-12 15,-11 3 2-15,8 4 1 0,3-7 18 0,0 0 4 0,-4 0 1 0,-3 3 0 16,4-3-2-16,3 0-1 0,0 0 0 0,0 0 0 15,-7 0-11-15,7 0 0 0,0 0 9 0,0 0-9 16,0 0 8-16,0 0-8 0,0 0 8 0,0 0-8 16,0 0 0-16,0 0 9 0,0 0-9 0,0 0 0 15,10 0 10-15,-3 6-10 0,-7-6 8 0,0 0-8 16,11 0 10-16,-1 0-10 0,1 0 12 0,-11 0-12 16,11 3 16-16,-1-3-4 0,1 6-1 0,-1-6 0 15,-10 0-3-15,11 7 0 0,7-4 0 0,-1-3 0 16,-6 0 2-16,-1 9 0 0,5-9 0 0,2 7 0 15,4-4-10-15,-3-3 12 0,-4 6-12 0,7-6 12 16,0 3-12-16,-3-3 10 0,-4 0-10 0,-3 0 10 16,6 6-2-16,1-6 0 0,-7 4 0 0,3-4 0 15,-7 6 2-15,7-6 0 0,0 0 0 0,-3 0 0 0,-4 3-10 0,3-3 10 16,1 6-10-16,-1-6 10 0,1 0-10 0,-4 6 0 16,0-2 0-16,4-4 0 0,-1 0 0 0,-3 6 0 15,-7-6 0-15,7 0 0 0,4 3 0 0,-4-3-9 16,-7 0 9-16,0 0-13 15,0 0-19-15,0 0-4 0,0 0-1 0,0 0 0 16,0 0-96-16,0 0-19 0,0 0-4 0,-4 6-409 16,-6-3-82-16</inkml:trace>
          <inkml:trace contextRef="#ctx0" brushRef="#br0" timeOffset="292481.127">21929 15853 1836 0,'21'0'81'0,"-14"0"17"0,0 0-78 0,4 0-20 0,3 0 0 0,3 0 0 16,1 6 56-16,7-3 7 0,-4-3 1 0,3 0 1 15,12 0-21-15,-1 0-5 0,-7-3-1 0,4 3 0 16,0 0-29-16,3 3-9 0,-3-3 0 0,0 0 0 16,-11 6-11-16,0-3-9 0,11 4-1 0,-11-4-1 15,-4 3-58-15,1-3-11 0,-4 3-2 0,0-2-762 16</inkml:trace>
        </inkml:traceGroup>
        <inkml:traceGroup>
          <inkml:annotationXML>
            <emma:emma xmlns:emma="http://www.w3.org/2003/04/emma" version="1.0">
              <emma:interpretation id="{ED1A5F5D-D5F4-47F5-B12A-C6405C1544E0}" emma:medium="tactile" emma:mode="ink">
                <msink:context xmlns:msink="http://schemas.microsoft.com/ink/2010/main" type="inkWord" rotatedBoundingBox="23804,14698 27760,14435 27838,15614 23882,15877"/>
              </emma:interpretation>
              <emma:one-of disjunction-type="recognition" id="oneOf49">
                <emma:interpretation id="interp189" emma:lang="" emma:confidence="1">
                  <emma:literal/>
                </emma:interpretation>
              </emma:one-of>
            </emma:emma>
          </inkml:annotationXML>
          <inkml:trace contextRef="#ctx0" brushRef="#br0" timeOffset="298053.4158">25841 14614 1321 0,'3'-10'58'0,"-3"10"13"0,4-9-57 0,0 6-14 0,-1-3 0 0,4-4 0 16,-7 10 67-16,4-6 10 0,-4 6 3 0,0 0 0 15,0 0-16-15,0 0-4 0,0 0 0 0,0 0 0 16,-4 13-28-16,-3-1-7 0,-4 7-1 0,1 6 0 15,-4 3 23-15,-4 7 4 0,1 2 1 0,-1 4 0 16,-3 3 5-16,-4 3 2 0,0-3 0 0,-3 3 0 16,0 3-18-16,0-3-3 0,3 6-1 0,-3 1 0 15,0-1-13-15,3 0-4 0,7-6 0 0,1 4 0 16,6-7-20-16,4-7 0 0,0 1 0 0,3-4-12 0,4-5 12 16,0 5 0-16,0-9 10 0,7 3-10 0,0-3-14 0,4-6-9 15,0 6-1-15,3-6-1 16,0-3-47-16,11-7-8 0,-1-6-3 0,8 4-586 15,3-7-118-15</inkml:trace>
          <inkml:trace contextRef="#ctx0" brushRef="#br0" timeOffset="298412.7077">26321 15003 1436 0,'0'0'64'0,"7"0"12"0,0-7-60 0,3 7-16 0,-10 0 0 0,8 0 0 15,-1 0 63-15,-7 0 9 0,7 0 3 0,-7 0 0 16,3 10-34-16,4-1-6 0,-7 1-2 0,0 5 0 16,0 1-5-16,0-3-2 0,-3 5 0 0,-1 4 0 15,1-3 18-15,-4 3 3 0,7 3 1 0,-4 0 0 16,1 4-4-16,-1-4 0 0,4-7 0 0,-4 8 0 16,4-5-36-16,0 1-8 0,0-3 0 0,0-6 0 15,0 2 0-15,4 4 0 0,-4-9-8 0,0-1 8 16,0 0-44-16,0-9-4 0,0 0-2 0,0 0-894 15</inkml:trace>
          <inkml:trace contextRef="#ctx0" brushRef="#br0" timeOffset="298577.1059">26490 14746 1836 0,'0'-16'40'0,"0"7"9"0,7-1 2 0,-3 1 0 0,3 6-41 0,0-4-10 0,-7 7 0 0,10 7-814 15</inkml:trace>
          <inkml:trace contextRef="#ctx0" brushRef="#br0" timeOffset="298827.0626">26832 15034 2170 0,'7'0'48'0,"4"6"9"0,0 4 3 0,-4-1 1 0,3 7-49 0,-3-4-12 0,4 4 0 0,-4 9 0 15,0 3 38-15,-4-3 5 0,-3 4 1 0,-3 5 0 16,-4 4-30-16,0-4-6 0,-7 1 0 0,0-7-8 31,-8 7-20-31,1-7-12 0,0-3-1 0,-4-3-1 16,4 0-88-16,-3-3-18 0,-1-1-3 0</inkml:trace>
          <inkml:trace contextRef="#ctx0" brushRef="#br0" timeOffset="299326.9302">27376 15203 864 0,'0'0'38'0,"3"-3"8"0,1-3-37 0,3 3-9 16,0-7 0-16,3 4 0 0,-3 3 166 0,4-3 31 15,-4-4 7-15,4 4 0 0,-1 3-115 0,1-6-23 0,3-1-5 0,-4 4-1 16,5-4-8-16,2 1-3 0,-3 0 0 0,4 2 0 15,0-5 1-15,3-4 0 0,-4 7 0 0,5-1 0 16,-5 1-12-16,1 0-2 0,-1 2-1 0,1-2 0 16,-4 9-14-16,0 0-2 0,-3 0-1 0,3 6 0 15,-7 4-3-15,4-1-1 0,-1 0 0 0,-3 10 0 16,0 0-2-16,0 6 0 0,-3 3 0 0,-1-3 0 16,-3 10 12-16,0-7 1 0,-7 7 1 0,4-7 0 15,-8 6-10-15,-3 1-3 0,-3-4 0 0,-5 4 0 16,-2-1-4-16,3-6-1 0,-4-3 0 0,0 4 0 15,0-10-17-15,-3 2-4 0,4-2-1 0,-1-6 0 16,0-7-98-16,0 3-20 0,1 1-4 0,3-10-873 16</inkml:trace>
          <inkml:trace contextRef="#ctx0" brushRef="#br0" timeOffset="299498.7643">27566 14498 2304 0,'7'-19'102'0,"4"10"21"0,-1-1-99 0,1 1-24 16,3 3 0-16,4 6 0 0,-4 0 0 0,0 0-17 15,3 6 2-15,1 3 1 16,-4-6-109-16,-7 10-21 0,0-1-5 0,-7-2-703 0</inkml:trace>
          <inkml:trace contextRef="#ctx0" brushRef="#br0" timeOffset="297607.1306">23880 15097 1670 0,'7'-10'74'0,"-7"7"15"0,0-3-71 0,3-3-18 16,1-1 0-16,-1 7 0 0,1-3 0 0,-1 3 0 16,-3 3 0-16,0 0 0 0,4-7 14 0,3 1-4 15,-4 6-1-15,-3 0 0 0,0 0-9 0,7-3 0 16,0 3 0-16,-7 0 8 0,8 0-8 0,-8 0 0 15,0 0 0-15,3 3 0 0,4-3 19 0,-7 0 1 16,4 6 1-16,-4 4 0 0,3 5 7 0,1-2 2 16,-4-4 0-16,-4 7 0 0,1 3 5 0,-1 6 1 15,1-6 0-15,-1 9 0 0,1-3-10 0,-5 10-2 16,-2-7 0-16,-1 9 0 0,4-2-9 0,0-1-3 0,0 4 0 0,0-7 0 16,0-2-4-16,3-1-8 0,4-3 11 0,-3-6-11 15,-1 6 10-15,4-13-10 0,4 4 8 0,3 3-8 16,-3-10 0-16,3 1 8 0,0-1-8 0,0-9 0 15,3 6 21-15,1-12-1 0,-1 6 0 0,8-3 0 16,-4-3 5-16,0-4 1 0,7 1 0 0,-3-7 0 16,-4 7 0-16,4-4 0 0,-1-2 0 0,5-4 0 15,-5 0-18-15,1 0-8 0,-4-3 0 0,4 3 8 16,-4-3-8-16,0 0 0 0,4 4 0 0,-8-1 8 16,4 3-8-16,0 7 0 0,-7-4 0 0,4 7 0 15,0 3 0-15,-4-3 0 0,-7 6 0 0,7 9 0 16,0 0 0-16,-4 7 0 0,1 3 0 0,3 0 0 15,-4-1-9-15,-3 8 9 0,4-8 0 0,-1-2 0 16,-3 3 0-16,4 0 0 0,-1 0 0 0,1-4 0 0,0 1 0 16,-1-7 0-16,1 1 0 0,-1-7 0 0,-3-3 8 0,4 9-8 15,-4-9 0-15,7 0 0 0,0 6 36 0,3-6 2 16,1-6 0-16,0 3 0 0,-1-3-11 0,4-4-3 16,0 1 0-16,4 0 0 0,3-1-2 0,0-5-1 15,0 2 0-15,4-3 0 0,-4-3-11 0,0 4-2 16,1-4-8-16,-1 6 12 0,-4-2-12 0,5-4 0 15,-1 3 0-15,-4-3 0 0,-2 4 0 0,2-4-18 16,-3 0 4-16,0 3 1 16,1-2-32-16,-1-1-7 0,-4 3 0 0,1-3-1 15,-1 7-180-15,1-4-36 0,10-18-7 0,-7 5-2 0</inkml:trace>
        </inkml:traceGroup>
        <inkml:traceGroup>
          <inkml:annotationXML>
            <emma:emma xmlns:emma="http://www.w3.org/2003/04/emma" version="1.0">
              <emma:interpretation id="{34A8F842-7007-44EE-A36E-0E0B67206275}" emma:medium="tactile" emma:mode="ink">
                <msink:context xmlns:msink="http://schemas.microsoft.com/ink/2010/main" type="inkWord" rotatedBoundingBox="28506,14371 28803,14351 28876,15454 28580,15474"/>
              </emma:interpretation>
              <emma:one-of disjunction-type="recognition" id="oneOf50">
                <emma:interpretation id="interp190" emma:lang="" emma:confidence="1">
                  <emma:literal/>
                </emma:interpretation>
              </emma:one-of>
            </emma:emma>
          </inkml:annotationXML>
          <inkml:trace contextRef="#ctx0" brushRef="#br0" timeOffset="299764.328">28508 14372 2361 0,'32'-3'210'0,"-15"6"-168"0,5-3-34 0,9 10-8 16,-2 15 80-16,9 0 15 0,-2 13 2 0,-5-1 1 16,1 17-62-16,-7 5-12 0,-8 4-2 0,-6 9-1 15,-4 0-8-15,-7 0-1 0,-7 7-1 0,-4-1 0 0,-3-3-21 16,-7-3-4-16,-7 7-1 0,0-7 0 16,-11-12-183-16,-3-4-37 0</inkml:trace>
        </inkml:traceGroup>
      </inkml:traceGroup>
    </inkml:traceGroup>
    <inkml:traceGroup>
      <inkml:annotationXML>
        <emma:emma xmlns:emma="http://www.w3.org/2003/04/emma" version="1.0">
          <emma:interpretation id="{369A6ECA-1C27-4870-BE8A-3ED60DA32B36}" emma:medium="tactile" emma:mode="ink">
            <msink:context xmlns:msink="http://schemas.microsoft.com/ink/2010/main" type="paragraph" rotatedBoundingBox="3813,17181 26840,16578 26878,18010 3851,186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243820-737F-480A-AC88-C09D9F77DCA6}" emma:medium="tactile" emma:mode="ink">
              <msink:context xmlns:msink="http://schemas.microsoft.com/ink/2010/main" type="line" rotatedBoundingBox="3813,17181 26840,16578 26878,18010 3851,18614"/>
            </emma:interpretation>
          </emma:emma>
        </inkml:annotationXML>
        <inkml:traceGroup>
          <inkml:annotationXML>
            <emma:emma xmlns:emma="http://www.w3.org/2003/04/emma" version="1.0">
              <emma:interpretation id="{3CC5BBB1-70C5-4BAB-B159-D680C8CD71A3}" emma:medium="tactile" emma:mode="ink">
                <msink:context xmlns:msink="http://schemas.microsoft.com/ink/2010/main" type="inkWord" rotatedBoundingBox="3824,17585 6784,17507 6808,18390 3847,18467"/>
              </emma:interpretation>
              <emma:one-of disjunction-type="recognition" id="oneOf51">
                <emma:interpretation id="interp191" emma:lang="" emma:confidence="1">
                  <emma:literal/>
                </emma:interpretation>
              </emma:one-of>
            </emma:emma>
          </inkml:annotationXML>
          <inkml:trace contextRef="#ctx0" brushRef="#br1" timeOffset="3.18889E10">4356 17669 115 0,'0'0'0'0,"0"0"10"0,0 0-10 0,0 0 0 0,-9 0 0 0,9 0 0 15,0 0 141-15,0 0 27 0,0-4 4 0,0-4 2 16,0 0-121-16,0 1-24 0,0-5-5 0,5 4 0 16,-5 0 26-16,4 0 6 0,1-3 0 0,-5 3 1 15,4 0 7-15,0 0 0 0,-4 8 1 0,0 0 0 16,0 0-24-16,0 0-5 0,0 0 0 0,0 0-1 16,0 0-18-16,0 0-3 0,0 0-1 0,0 0 0 15,0 0-1-15,0 0 0 0,-4 12 0 0,0 4 0 16,4-1 5-16,0 5 1 0,-5 3 0 0,5-3 0 15,-4 7-2-15,-1 4 0 0,5-4 0 0,0 5 0 16,0-9-16-16,0 8 10 0,0 0-10 0,0 5 8 16,0-5-8-16,0 0 0 0,-4-4 0 0,4 4 8 15,-4-3-8-15,-1-1 8 0,1-4-8 0,4 1 8 16,-4-5-8-16,-1-3 0 0,1-4 0 0,4-1 8 16,0 1-17-16,0 0-4 0,0-12-1 0,-5 8 0 15,5-8-30-15,0 7-7 16,-4 5-1-16,0 0 0 0,4-1-11 0,-9 5-2 0</inkml:trace>
          <inkml:trace contextRef="#ctx0" brushRef="#br1" timeOffset="3.18889E10">4646 18110 172 0,'0'0'8'0,"0"0"1"0,0 0-9 0,0 0 0 0,0 0 0 0,0 0 0 16,0 0 194-16,0 0 37 0,0 0 7 0,0 0 2 15,0 0-145-15,9 3-29 0,-9-3-6 0,13 0 0 16,0 4-20-16,0 0-4 0,-4-4-1 0,8 0 0 15,-3-4-3-15,-1 0-1 0,0 1 0 0,-4-1 0 16,4 0-1-16,4-8 0 0,-3 4 0 0,-6 0 0 16,-8 8-13-16,5-11-2 0,3-1-1 0,-3-4 0 15,-1 5 4-15,1-1 1 0,-5 0 0 0,0 1 0 16,0-5 9-16,0 4 3 0,0-3 0 0,-9 7 0 16,9-4-21-16,-9 1-10 0,5-1 10 0,-1 0-10 15,-3-7 11-15,3 3-11 0,1 4 12 0,-5 1-12 16,5-1 9-16,-5 0-9 0,9 4 0 0,-5 1 9 0,1-1-9 15,4 8 0-15,0 0 0 0,0 0 8 0,-4 0-8 0,4 0 8 16,0 0-8-16,0 0 8 0,-9 8-8 0,4-1 0 16,1 5 0-16,0 4 0 0,-5-1 0 0,0 1 0 15,5-4 0-15,-1 3 0 0,1 1 0 0,0-1 0 16,-1-3 0-16,1 4 0 0,4-1 0 0,0 5 0 16,-5 3 0-16,5-3 0 0,0-1 0 0,5 5 0 15,-1-1 0-15,1 0-11 0,3 1 11 0,1-1 0 16,0-3 8-16,0 3-8 0,4 1 0 0,-4-5 0 15,4 1 0-15,0-1 0 0,0 1 0 0,5-9 0 0,-1 1 0 0,1-8-8 32,4 0-110-32,-5-4-22 0</inkml:trace>
          <inkml:trace contextRef="#ctx0" brushRef="#br1" timeOffset="3.18889E10">5085 17977 460 0,'0'0'41'0,"4"-8"-33"0,0 0-8 0,1 1 0 16,-1-5 156-16,5 0 30 0,-5 4 6 0,5 1 0 15,-5-5-67-15,5 8-13 0,0-4-4 0,4 4 0 16,-4-4-31-16,0 8-6 0,4 0-2 0,0 4 0 16,5 4-56-16,-10 4-13 0,1 3 0 0,-5 1 0 0,5 4 8 0,-4 3 2 15,-1 4 0-15,0 1 0 0,-4-1-1 0,0-4 0 16,5 5 0-16,-10-5 0 0,1-4 3 0,4 1 1 15,0-4 0-15,4-1 0 0,-8 1-13 0,4-16 0 16,0 0 8-16,0 0-8 0,0 0 0 0,0 0 0 16,0 0 0-16,4-8 0 0,1-4 8 0,-1 1 0 15,-8-5-8-15,4 0 12 0,4-7 7 0,1-4 1 16,-1-1 0-16,0 1 0 0,5 0 4 0,-4-1 2 16,8 1 0-16,0 4 0 0,-13 11-3 0,9-4-1 15,4 5 0-15,-4 3 0 0,-5 0-3 0,-4 8-1 16,13-4 0-16,0 4 0 0,14 4-8 0,-10 0-2 15,-17-4 0-15,5 12 0 0,12-1-8 0,-8 9 0 16,-9-1 0-16,-5 1 0 0,5-1 0 0,5 1 0 0,-5-1-12 0,4 5 12 16,-8-5-16-16,8-3 4 0,14 0 0 0,-5-1 1 31,-9-3-119-31,5 0-24 0,13-5-5 0</inkml:trace>
          <inkml:trace contextRef="#ctx0" brushRef="#br1" timeOffset="3.18889E10">6208 17735 403 0,'-9'0'36'0,"9"0"-36"0,0 0 0 0,0 0 0 15,0 0 96-15,0 0 12 0,-13 0 2 0,13 0 1 16,0 0-31-16,0 0-7 0,0 0-1 0,-9-4 0 16,0 4 13-16,0-4 3 0,9 4 0 0,-8 0 0 15,-14 0-20-15,9 0-3 0,13 0-1 0,0 0 0 16,-9-4-9-16,0 4-3 0,9 0 0 0,0 0 0 0,0 0-25 0,-9 4-6 15,0 0-1-15,9-4 0 0,0 0-20 0,0 0 0 16,-17 8 0-16,13 0 0 0,4-8 0 0,-9 15 8 16,-9 1-8-16,5 0 0 0,4 3 8 0,0 1-8 15,-8 7 8-15,8 0-8 0,0-3 19 0,1 7-1 16,3 0 0-16,1 0 0 0,4 4 1 0,4 0 0 16,5-3 0-16,0 3 0 0,8-4-19 0,-4 0 0 15,5 0 0-15,0-3 0 0,-5-5 0 0,9 4 0 16,0-3 0-16,0-1 0 15,-5-3-45-15,1-5-16 0,12-7-3 0,1-4-1 0</inkml:trace>
          <inkml:trace contextRef="#ctx0" brushRef="#br1" timeOffset="3.18889E10">6572 17993 518 0,'0'0'46'0,"0"0"-37"0,-5 3-9 0,5-3 0 15,0 0 38-15,0 0 6 0,-8 8 0 0,3 0 1 16,5-8-33-16,0 0-12 0,0 0 0 0,0 0 9 15,-4 8 31-15,4-8 7 0,0 0 1 0,0 8 0 16,-5-1 26-16,5-7 6 0,14 8 0 0,-14-8 1 16,4 8-44-16,-4-8-9 0,13 4-1 0,5 0-1 15,4-4-16-15,-9 0-10 0,-13 0 12 0,17-4-12 16,14-8 24-16,-9 4-3 0,-13 1 0 0,4-1 0 16,0-4-5-16,0 0 0 0,0 1-1 0,-4 3 0 15,-4-4-6-15,-1 4-1 0,0-3 0 0,-4 11 0 16,-8-8-8-16,8-4 0 0,4 1 0 0,0-1 0 15,-8 4 31-15,-5-4 4 0,5 5 1 0,-1-1 0 16,5 0-20-16,0 0-3 0,-13-4-1 0,5 9 0 16,8 3 0-16,0 0 0 0,-18-4 0 0,5 0 0 15,0 0 0-15,4 0 0 0,0 4 0 0,-4 0 0 0,-5 8 12 0,5-4 3 16,13-4 0-16,-9 11 0 0,-4 5-27 0,0 0 8 16,4-1-8-16,5 1 0 0,4 3 0 0,-4 1 0 15,-5-1 0-15,4 5 0 0,10-1 0 0,-5 4 0 16,-5 1 11-16,1-5-11 0,8 0 16 0,-4 5-2 15,5-5-1-15,-1 1 0 0,-4-1-13 0,5 0 9 16,3-7-9-16,1 3 8 0,-4-3-8 0,8 4 0 16,4-9 0-16,1 5 0 0,-1-4 0 0,1 3 0 15,4-7 0-15,9 0 0 16,8 0-40-16,-8-5-4 0</inkml:trace>
          <inkml:trace contextRef="#ctx0" brushRef="#br1" timeOffset="3.18889E10">3900 17755 748 0,'0'0'33'0,"0"0"7"0,-4-4-32 0,4 4-8 16,0 0 0-16,0 0 0 0,0 0 64 0,0 0 12 16,-5-8 1-16,5 8 1 0,0 0-58 0,0 0-11 15,0-8-9-15,5 0 12 0,-1-3 8 0,5 7 1 16,-9 4 1-16,0-8 0 0,0 8 10 0,0 0 3 16,4-8 0-16,-4 8 0 0,0 0-7 0,5-8 0 15,-5 8-1-15,0 0 0 0,0 0-8 0,0 0-2 0,0 0 0 16,0 0 0-16,0 0 19 0,0 0 3 0,0 0 1 0,0 0 0 15,0 0-40-15,4 8 0 0,-4-8 0 0,0 12 0 16,-4 0 0-16,4-12 0 0,4 7 0 0,-4-7 0 16,0 12 12-16,0 4 2 0,-4-1 0 0,4 5 0 15,0 3 10-15,0 1 3 0,-5 7 0 0,1 4 0 16,4 8-7-16,-5 4-2 0,1-5 0 0,-5 1 0 16,0 0-1-16,5-4 0 0,-5 0 0 0,5-8 0 15,-1 1-17-15,1-5 0 0,4-4 0 0,-4 1 0 16,-1-5 0-16,5-3 0 0,0-1 8 0,0-3-8 15,0 0 0-15,0-12 0 0,0 0 0 0,5 8 0 16,-5 3 0-16,0-11 0 0,4 8 0 0,-4-8-9 16,0 16-106-16,0-16-21 15</inkml:trace>
          <inkml:trace contextRef="#ctx0" brushRef="#br1" timeOffset="3.18889E10">3953 18098 997 0,'0'0'44'0,"0"0"9"0,0 0-42 0,0 0-11 0,0 0 0 0,0 0 0 16,-5-8 83-16,5 8 14 0,0 0 3 0,0 0 1 15,0 0-35-15,0 0-7 0,0 0-2 0,0 0 0 16,5-4-34-16,-5 4-7 0,4-8-2 0,5 4 0 16,0 1 6-16,4-5 2 0,0 4 0 0,0 0 0 15,0 4 2-15,5 0 1 0,-5 0 0 0,0 0 0 16,0 0-14-16,5 0-3 0,-1 4-8 0,-4 0 12 16,9-4-12-16,-4 4 0 0,0-4 8 0,3 4-8 15,-3-4 0-15,4 0-10 0,-4 0 2 0,-5 0 0 16,9 0-29-16,-9-4-6 15,-4 0-1-15,4 0-460 0,0-4-92 0</inkml:trace>
        </inkml:traceGroup>
        <inkml:traceGroup>
          <inkml:annotationXML>
            <emma:emma xmlns:emma="http://www.w3.org/2003/04/emma" version="1.0">
              <emma:interpretation id="{B6AE57A7-AF3B-4003-A924-E5001F05A983}" emma:medium="tactile" emma:mode="ink">
                <msink:context xmlns:msink="http://schemas.microsoft.com/ink/2010/main" type="inkWord" rotatedBoundingBox="8555,17578 9147,17562 9165,18280 8574,18296"/>
              </emma:interpretation>
              <emma:one-of disjunction-type="recognition" id="oneOf52">
                <emma:interpretation id="interp192" emma:lang="" emma:confidence="1">
                  <emma:literal/>
                </emma:interpretation>
              </emma:one-of>
            </emma:emma>
          </inkml:annotationXML>
          <inkml:trace contextRef="#ctx0" brushRef="#br1" timeOffset="3.18889E10">8564 17872 979 0,'0'0'43'0,"4"-12"9"16,-4 4-41-16,0-4-11 0,4 1 0 0,-4 3 0 0,5-4 62 0,-1 4 10 0,1-7 3 0,-1 3 0 15,5 4-40-15,-5-3-8 0,1 3-2 0,-1 0 0 16,0 0 7-16,5 0 0 0,-5 1 1 0,1-1 0 16,-5 8-2-16,9-4-1 0,-1 0 0 0,1 0 0 15,-9 4-16-15,9 0-3 0,4 4-1 0,0 4 0 16,9-4 0-16,-4 0 0 0,-1 7 0 0,1-3 0 0,8 4 2 16,0 0 0-16,1 3 0 0,-1 5 0 15,5 7 2-15,-5 0 1 0,0 1 0 0,1-5 0 0,-5 8-4 16,4-4-1-16,-8 5 0 0,-1-5 0 0,1 0-10 0,-1 1 0 15,-4-5 9-15,1 0-9 16,-6-7-21-16,6 3-9 0,-10 1-2 0,0-1-476 16,1-3-96-16</inkml:trace>
          <inkml:trace contextRef="#ctx0" brushRef="#br1" timeOffset="3.18889E10">9112 17587 518 0,'0'0'46'0,"0"0"-37"0,0-8-9 0,-4 0 0 0,4 1 104 16,0 7 20-16,0 0 3 0,0 0 1 0,0 0-57 0,0 0-11 15,0 0-3-15,0 0 0 0,0 0-40 0,0 0-8 16,0 0-1-16,0 0-8 0,0 0 13 0,0 0-4 15,0 0-1-15,-5 7 0 0,-3 1 18 0,3-4 3 16,5-4 1-16,-9 8 0 0,5 0 9 0,-5-1 1 16,5-3 1-16,4-4 0 0,-5 8-2 0,1 0-1 15,0 0 0-15,-1 3 0 0,-4-3-7 0,5 0-2 16,0 8 0-16,-5-1 0 0,5 5 8 0,-5 7 2 16,-4 0 0-16,4 1 0 0,-4-1-2 0,-1 4 0 15,1 4 0-15,-4-4 0 0,-5 8-14 0,4 0-3 16,1-3-1-16,-5-1 0 0,-5 0-11 0,6 0-8 15,-1-4 12-15,0 0-12 0,0-3 0 0,9-9 0 0,-1 1 0 16,1-1-12 0,9-11-38-16,4-8-7 0,0 0-2 0,0 0-805 0</inkml:trace>
        </inkml:traceGroup>
        <inkml:traceGroup>
          <inkml:annotationXML>
            <emma:emma xmlns:emma="http://www.w3.org/2003/04/emma" version="1.0">
              <emma:interpretation id="{9F98E210-91AF-44E1-902E-517222CA94BD}" emma:medium="tactile" emma:mode="ink">
                <msink:context xmlns:msink="http://schemas.microsoft.com/ink/2010/main" type="inkWord" rotatedBoundingBox="10238,17490 10777,17476 10796,18185 10257,18199"/>
              </emma:interpretation>
              <emma:one-of disjunction-type="recognition" id="oneOf53">
                <emma:interpretation id="interp193" emma:lang="" emma:confidence="1">
                  <emma:literal/>
                </emma:interpretation>
              </emma:one-of>
            </emma:emma>
          </inkml:annotationXML>
          <inkml:trace contextRef="#ctx0" brushRef="#br1" timeOffset="3.18889E10">10305 17813 864 0,'0'0'76'0,"0"0"-60"16,0 0-16-16,0 0 0 0,0 0 16 0,0 0 1 15,-4-8 0-15,4 8 0 0,0-4 27 0,0 4 4 16,0-7 2-16,0 7 0 0,0 0 11 0,0 0 3 15,0-8 0-15,-4 0 0 0,4 8-23 0,0 0-4 16,0-8-1-16,0 8 0 0,0 0 10 0,0 0 2 16,0 0 0-16,0 0 0 0,0 0-17 0,0 0-3 15,0 0-1-15,0 12 0 0,0 4-13 0,0-1-2 16,0 5-1-16,-5-1 0 0,5 5 2 0,-4 3 1 16,-1 4 0-16,1-4 0 0,0 5-14 0,-1-5 0 0,-3 0 8 15,8 0-8-15,0-3 0 0,0-1 0 0,-5-3 0 16,10-5 0-16,-5-3 0 0,4 0 0 0,0-1 0 0,-4-11 0 15,0 0-8-15,0 0 8 0,0 0-12 0,9 8 12 16,-9-8 0-16,13-4 0 0,0-3 8 0,1-1-8 16,-1-4 0-16,4 0 0 0,-4-3 0 0,1-5 0 15,3 1 0-15,1-5 0 0,-1-3 0 0,1 4 0 16,-1-1 0-16,1 5 0 0,-1-1 0 0,1 1 0 16,-5 3 14-16,5 1 3 0,-1 3 1 0,1 4 0 15,-5-4 2-15,4 8 0 0,-3-3 0 0,3 7 0 16,1 0-20-16,-5 0 0 0,0 0 0 0,5 7 0 15,-1 1 0-15,-4-4 0 0,-8 0 8 0,8 0-8 16,-4 8 0-16,-1-1 0 0,-3 1 0 0,-1 0 0 16,1-1 0-16,-1-3 0 0,0 4 0 0,-4 0 0 0,0-1 0 15,-4-3 0-15,0 4 0 0,-5-4 0 0,9-8 0 16,-9 7 12-16,-4-3-3 0,4 4 0 0,-4 0 15 0,0-4 2 16,0 0 1-16,-1 0 0 0,-3 0-8 15,-1-1-2-15,-4-3 0 0,0 4 0 0,1-4-17 0,-1 0 8 16,-5 4-8-16,5 0 0 0,-4-4-13 0,4 0-10 15,0-4-1-15,-4 4-910 0</inkml:trace>
          <inkml:trace contextRef="#ctx0" brushRef="#br1" timeOffset="3.18889E10">10376 17544 2419 0,'-27'-12'215'0,"14"5"-172"0,0-5-35 0,4 4-8 16,-4 0 24-16,9 0 4 0,4 8 0 0,0 0 0 31,4 4-152-31,9 0-31 0</inkml:trace>
        </inkml:traceGroup>
        <inkml:traceGroup>
          <inkml:annotationXML>
            <emma:emma xmlns:emma="http://www.w3.org/2003/04/emma" version="1.0">
              <emma:interpretation id="{F5E83D44-B073-438C-99E1-7E9F979A6A14}" emma:medium="tactile" emma:mode="ink">
                <msink:context xmlns:msink="http://schemas.microsoft.com/ink/2010/main" type="inkWord" rotatedBoundingBox="12037,17189 14735,17118 14764,18247 12067,18317"/>
              </emma:interpretation>
              <emma:one-of disjunction-type="recognition" id="oneOf54">
                <emma:interpretation id="interp194" emma:lang="" emma:confidence="1">
                  <emma:literal/>
                </emma:interpretation>
              </emma:one-of>
            </emma:emma>
          </inkml:annotationXML>
          <inkml:trace contextRef="#ctx0" brushRef="#br1" timeOffset="3.18889E10">12065 18028 172 0,'0'0'8'0,"0"0"1"0,0 0-9 0,0-8 0 0,-5-4 0 0,5 4 0 16,0 8 266-16,5-7 51 0,-1-1 11 0,5 0 1 0,4-4-245 0,-4 4-48 15,13 1-11-15,-5-1-1 16,5-4-24-16,0 8 8 0,0-4-8 0,4 5 0 16,1-1 0-16,-1 0 0 0,0 0 0 0,1 4 0 15,3 4-100-15,-3-4-17 0</inkml:trace>
          <inkml:trace contextRef="#ctx0" brushRef="#br1" timeOffset="3.18889E10">12262 17727 759 0,'0'0'33'0,"0"0"8"0,0 0-33 0,0 0-8 0,0 0 0 0,0 0 0 16,0 0 84-16,0 0 16 0,9-4 2 15,-5-3 1-15,5 3-53 0,0-4-10 16,4 0-3-16,0 0 0 0,0 1-19 0,0-5-4 0,1 0-1 0,-1 4 0 16,-4-7-13-16,4 3 9 0,-4 0-9 0,-1 1 8 15,1-5-8-15,-9 4 0 0,0-3 0 0,0 3 8 16,0 0 7-16,-4 5 1 0,-1-9 0 0,-3 4 0 15,-1 1 7-15,0-1 1 0,0 0 1 0,0-3 0 16,-4 7-12-16,4-8-2 0,1 1-1 0,-5 3 0 16,4 0-10-16,0 0 12 0,5 1-12 0,-5 3 12 15,4-4-12-15,1 8 0 0,4 4 0 0,-4-7 8 16,4 7-8-16,0 0 12 0,0 0-12 0,0 0 12 16,-9 3-12-16,5-3 8 0,-5 8-8 0,4 0 8 15,-3 0-8-15,3 4 0 0,5-1 0 0,-4 5 8 16,-5-1 5-16,9 1 1 0,-4 4 0 0,-1-5 0 0,5 5 0 15,0-1 0-15,0-3 0 0,0 7 0 0,5 1 12 16,-1-1 2-16,0 0 1 0,1 9 0 0,4-1-9 0,-5 4-1 16,5 0-1-16,0 4 0 0,-1 0-4 0,-3 0-1 15,3 4 0-15,1 0 0 0,-4-4-13 0,-1 4 8 16,5-4-8-16,-9-4 0 0,0-4 0 0,0 4 0 16,0-4-11-16,-5-3 11 15,5-1-125-15,-4-4-18 0,0-3-3 0,-1-5-547 0</inkml:trace>
          <inkml:trace contextRef="#ctx0" brushRef="#br1" timeOffset="3.18889E10">12815 17860 1105 0,'0'0'48'0,"0"0"12"15,0 0-48-15,0 0-12 0,0 0 0 0,0 0 0 16,0 0 64-16,0 0 10 0,-4 4 2 0,4 4 1 16,4-4-48-16,-4-4-9 0,0 0-3 0,4 3 0 0,5-3-17 0,4 0 0 15,0 0 0-15,1-3 0 0,7-5 0 0,-3 0 0 16,4 0 0-16,4-4 0 0,1-3 37 0,-1 3 4 16,-4 0 1-16,0 1 0 0,-5-5-26 0,1 4-4 15,-5 1-2-15,0 3 0 0,-4-4-10 0,-5 1 8 16,1-1-8-16,-5 12 8 0,0-12-8 0,0 4 8 15,-5-3-8-15,1-5 8 0,0 4 0 0,-1 1 0 16,1-5 0-16,-5 4 0 0,0 5 9 0,-4-1 2 16,4 0 0-16,-4 4 0 0,0 0 5 0,0 0 2 15,0 4 0-15,0 4 0 0,-1 0-7 0,1 0-2 16,0 0 0-16,0 4 0 0,4 3-7 0,0 1-2 0,-4 0 0 16,4 3 0-16,1 5-8 0,3-1 0 0,-4 1 0 15,5-1 0-15,-5 9 0 0,5-5 8 0,0 4-8 0,-1-3 8 16,5-1 10-16,-4 1 2 0,4-1 0 15,4 0 0-15,1 1-20 0,-1-5-9 0,5 5 1 0,-5-5 0 16,5 1 8-16,0-5 11 0,-1 5-3 0,6-9 0 31,3 1-41-31,1 0-9 0,-1-4-2 0,1-4-530 0,4-4-106 0</inkml:trace>
          <inkml:trace contextRef="#ctx0" brushRef="#br1" timeOffset="3.18889E10">13578 17739 1220 0,'0'0'54'0,"0"0"11"0,0 0-52 0,0-8-13 15,-4 0 0-15,4 8 0 0,0 0 60 0,4-7 10 16,5-1 2-16,-9 8 0 0,4-4-48 0,-4 4-10 16,0 0-2-16,0 0 0 0,0 0-12 0,0 0-10 15,0 0 2-15,0 0 0 0,-4-8 8 0,-5 0 11 16,1 4-3-16,-1 1 0 0,-4-1 13 0,-1-4 3 15,1 8 0-15,4-4 0 0,9 4 28 0,-13-4 7 16,0 4 1-16,13 0 0 0,-13 0-4 0,13 0 0 16,0 0 0-16,0 0 0 0,-9 0-48 0,9 0-8 15,0 0 0-15,-13 8-11 0,0 4 11 0,4-1 0 16,5 1 0-16,-1 4 0 0,5 3 0 0,0 4 0 0,0 1 0 0,5 3 0 16,-5 0 0-16,4 1 0 0,5 3 0 15,-5 0 0-15,5 0 0 0,-5-3 0 0,5-5 0 0,-4-3-8 16,3-9-12-16,1 1-3 0,-9-12 0 0,0 0 0 31,0 0-4-31,9-4-1 0,-5-4 0 0,1-7 0 0,3-5 28 0,-3-3 0 0,4-5 0 0,-1 1 0 16,1-8 11-16,-4 0 1 0,3 0 0 0,6 4 0 15,-6-1 3-15,-3 5 1 0,3 4 0 0,-3 3 0 16,4 9 8-16,-5 3 3 0,-4 8 0 0,0 0 0 16,0 0-7-16,0 0 0 0,0 15-1 0,4 5 0 15,-4 3-7-15,0 8-2 0,0 1 0 0,5 3 0 16,-5 0-10-16,4 0-17 0,1-4 4 0,-1 0 1 15,5 1-116-15,-1-5-22 16,1-8-5-16</inkml:trace>
          <inkml:trace contextRef="#ctx0" brushRef="#br1" timeOffset="3.18889E10">14228 17575 576 0,'0'0'51'0,"4"-4"-41"0,0-3-10 0,-4-5 0 15,-4 4 170-15,4 0 32 0,4 0 6 0,-4 8 2 16,0 0-111-16,5-3-23 0,-10-5-4 0,5 8 0 16,0 0-28-16,0 0-6 0,0 0-1 0,0 0 0 15,0 0-23-15,-4 0-5 0,-9-4-1 0,4 4 0 16,0 4 20-16,-4-4 3 0,4 4 1 0,-4 0 0 0,0 3-20 0,-5-3-4 15,-3 4-8-15,3 0 12 16,-4 0-12-16,0-1 9 0,5-3-9 0,3 4 8 0,-3 0 18 0,4 0 3 16,4 0 1-16,0 3 0 0,0-3-11 15,5 0-3-15,0 0 0 0,-1 3 0 0,5-3-16 0,5 4 0 16,-1 0 0-16,5-1 0 0,-5 5 0 0,5 3-9 16,0 1 9-16,4-1 0 0,-9 1 0 0,9-5 0 15,1 9 0-15,-1-5 8 0,-4 1-8 0,-1-1 0 16,-3-3-8-16,3 0 8 0,-8-1 0 0,5 1 0 15,-1-5 0-15,-4 1 8 0,-4-4-8 0,4-8 0 16,0 0-8-16,-5 8 8 0,1 3-12 0,-5-7 4 16,9-4 0-16,-8 4 0 15,-1 8-67-15,-9-8-13 0,1-4-2 0,-1 0-454 16,1 4-92-16</inkml:trace>
          <inkml:trace contextRef="#ctx0" brushRef="#br1" timeOffset="3.18889E10">14587 17673 594 0,'0'0'26'0,"0"0"6"0,0 0-32 0,0 0 0 16,0 0 0-16,0 0 0 0,0 0 115 0,0 0 17 0,0 0 3 0,0 0 1 15,0 0-12-15,0 0-1 0,0 0-1 0,0 0 0 16,0 0-35-16,0 0-7 0,0 0-2 0,0 0 0 16,0 0-31-16,0 0-7 0,-4 15 0 0,4-3-1 15,-4 8 0-15,-1-1 0 0,5 1 0 0,-4 7 0 16,4 0-6-16,0-3-1 0,0 3 0 0,0 0 0 16,0 0-16-16,4-3-3 0,1 3-1 0,3-3 0 15,-3-5-12-15,4-3 0 0,-1-5 0 0,1-3 0 31,0 0-129-31,0-8-19 0,4-4-4 0</inkml:trace>
          <inkml:trace contextRef="#ctx0" brushRef="#br1" timeOffset="3.18889E10">14737 17142 2156 0,'-9'-11'96'0,"4"7"19"0,-3 0-92 0,3 0-23 15,5 4 0-15,0 0 0 0,0 0 28 0,0 0 0 16,0 0 1-16,0 12 0 16,5 3-189-16,-1-3-37 0</inkml:trace>
        </inkml:traceGroup>
        <inkml:traceGroup>
          <inkml:annotationXML>
            <emma:emma xmlns:emma="http://www.w3.org/2003/04/emma" version="1.0">
              <emma:interpretation id="{FFD6E078-E5D9-4E5A-A083-2616D5D63340}" emma:medium="tactile" emma:mode="ink">
                <msink:context xmlns:msink="http://schemas.microsoft.com/ink/2010/main" type="inkWord" rotatedBoundingBox="15192,17007 16666,16968 16693,17985 15219,18024"/>
              </emma:interpretation>
              <emma:one-of disjunction-type="recognition" id="oneOf55">
                <emma:interpretation id="interp195" emma:lang="" emma:confidence="1">
                  <emma:literal/>
                </emma:interpretation>
              </emma:one-of>
            </emma:emma>
          </inkml:annotationXML>
          <inkml:trace contextRef="#ctx0" brushRef="#br1" timeOffset="3.18889E10">15206 17150 1728 0,'-4'-19'153'0,"4"19"-122"0,-5-4-31 0,5 4 0 16,0 0 72-16,0 0 9 0,0 0 2 0,0 0 0 15,0 0-72-15,0 0-11 0,9 8-9 0,0 7 9 16,-5 5 0-16,5 3 0 0,0 12 0 0,-5 0 0 16,0 8 0-16,1 4 0 0,4 0 9 0,-9 0-1 15,4-1 16-15,-4 1 3 0,0 0 1 0,0 4 0 16,0-1 10-16,0-3 2 0,-4 0 1 0,4-4 0 0,0 0-29 16,0-8-12-16,-5-4 8 0,1-4-8 0,4-3 9 15,-5-9-9-15,1-3 10 0,4-12-10 0,-4 12 15 16,4-12-3-16,0 0-1 0,0 0 0 0,-5-8-11 0,1-4 12 15,0 1-12-15,4-5 12 0,-5-7-12 16,10-1 0-16,-1 1 0 0,5-5 0 0,-1 5 0 0,6 0 0 16,-6-1-8-16,6 5 8 0,7-1-12 0,1 1 1 15,0-1 1-15,0 5 0 0,5-1-4 0,-1 4-1 16,-4 1 0-16,0 3 0 0,0 4 6 0,0 0 1 16,-5 0 0-16,1 4 0 0,-5 0 8 0,0 4 0 15,-4 0 0-15,-9-4 0 0,0 0 0 0,0 0 9 16,9 12-1-16,-9 3-8 0,-5 1 28 0,1-1-2 15,-5 1 0-15,-4 4 0 0,0 3 9 0,-5-4 1 0,-4 1 1 16,5-1 0-16,-5 1-37 0,0-1 0 0,4 1 0 16,-4-1 0-1,5-3-18-15,-5-4-8 0,0-4-2 0,4-5-691 0,1-3-138 0</inkml:trace>
          <inkml:trace contextRef="#ctx0" brushRef="#br1" timeOffset="3.18889E10">15991 17096 1036 0,'0'-20'46'0,"0"8"10"0,0 1-45 0,5-5-11 15,-1 4 0-15,0 1 0 0,-4-1 77 0,0 4 14 16,0 0 2-16,0 8 1 0,0 0-28 0,0 0-6 15,0 0 0-15,0 0-1 0,0 0 11 0,0 0 2 16,-8 16 1-16,8 3 0 0,0 5 6 0,0 7 1 16,0 4 0-16,0 4 0 0,4 8-27 0,0-4-5 15,-4 4 0-15,5-1-1 0,-1 1-27 0,1 0-6 16,-1-8-1-16,0 4 0 0,1 0-13 0,-1-4 0 16,-4-4 0-16,0 0 0 15,5-4-21-15,-5-3-7 0,-5-5-2 0,5 0-650 16,-4-3-129-16</inkml:trace>
          <inkml:trace contextRef="#ctx0" brushRef="#br1" timeOffset="3.18889E10">16281 17622 1630 0,'0'0'72'0,"0"0"16"0,0 0-71 0,0 0-17 0,0 0 0 0,0 0 0 16,13 8 40-16,-4 0 4 0,-5-4 0 0,9 3 1 16,1-3-36-16,-1 4-9 0,4 0 0 0,1-4 0 15,-1 0 0-15,1-4 0 0,8-4 0 0,-4 0 0 16,0-4 15-16,4-4-3 0,1 5 0 0,-5-9 0 0,4 4 31 0,-8-3 5 16,-1-1 2-16,1 0 0 15,-5 1-22-15,-4-5-5 0,-1 1-1 0,-3-5 0 0,-1 5 17 0,-4-1 3 16,0 1 1-16,-4-1 0 0,-1 5-18 0,1-1-3 15,0 5-1-15,-5-1 0 0,0 4 9 0,0 0 2 16,9 8 0-16,-9 0 0 0,1 0-4 0,-5 8 0 16,4 0 0-16,0 7 0 0,-4-3-20 0,4 4-8 15,-4-1 0-15,4 5 0 0,5-1 0 0,-5 1 0 16,0 3 0-16,5 1 0 0,-1-1 0 0,1 0 0 16,4 5-8-16,-4-1 8 0,8 0 0 0,0 1 0 15,1-1 0-15,4 0 0 16,-1 1-41-16,5-1-2 0,5 4 0 0,4-8-681 0,-4 1-136 15</inkml:trace>
        </inkml:traceGroup>
        <inkml:traceGroup>
          <inkml:annotationXML>
            <emma:emma xmlns:emma="http://www.w3.org/2003/04/emma" version="1.0">
              <emma:interpretation id="{4332EC48-1363-4298-874F-B9EE4ECA8330}" emma:medium="tactile" emma:mode="ink">
                <msink:context xmlns:msink="http://schemas.microsoft.com/ink/2010/main" type="inkWord" rotatedBoundingBox="18170,16902 19290,16873 19322,18093 18202,18123"/>
              </emma:interpretation>
              <emma:one-of disjunction-type="recognition" id="oneOf56">
                <emma:interpretation id="interp196" emma:lang="" emma:confidence="1">
                  <emma:literal/>
                </emma:interpretation>
              </emma:one-of>
            </emma:emma>
          </inkml:annotationXML>
          <inkml:trace contextRef="#ctx0" brushRef="#br1" timeOffset="3.18889E10">18185 17411 691 0,'0'0'61'0,"0"0"-49"0,0 0-12 0,0 0 0 0,0 0 111 0,0 0 19 0,0 0 4 15,9-3 1-15,-1-1-91 0,6 4-17 16,12-4-4-16,0 4-1 0,5 0-3 0,0 0-1 15,4 0 0-15,-4 0 0 0,4 0 3 0,0 0 1 16,-5 0 0-16,6 0 0 0,-1 0-2 0,-5 0 0 16,5 0 0-16,1 0 0 0,-6 0-20 0,-3 0 0 15,-1 0 0-15,-4 0 0 16,0 0-59-16,0-4-9 0,-5 0-3 0,-4 0-509 0</inkml:trace>
          <inkml:trace contextRef="#ctx0" brushRef="#br1" timeOffset="3.18889E10">18681 16920 986 0,'8'-12'44'0,"-8"12"8"0,0 0-41 0,0-4-11 0,0-3 0 0,0 7 0 16,0 0 100-16,0 0 19 15,0-8 3-15,0 8 1 0,0 0-34 0,0 0-6 16,0 0-2-16,0 0 0 0,0 0-27 0,5 15-6 15,-5 1 0-15,-5 7-1 0,-3 1-6 0,3 7-1 16,-3 4 0-16,-1 12 0 0,-9 4-4 0,5 3-2 16,0 5 0-16,-5 7 0 0,1-4-8 0,4 5-2 15,-5-9 0-15,5 5 0 0,0-1-14 0,0-3-10 16,4-1 12-16,0 1-12 0,0-1 0 0,5-3 0 0,-5-12 0 16,0-1-9-1,5-3-99-15,0-3-19 0,-5-9-4 0,4-8-735 0</inkml:trace>
          <inkml:trace contextRef="#ctx0" brushRef="#br1" timeOffset="3.18889E10">19216 17684 288 0,'0'0'12'0,"0"0"4"0,0 0-16 0,0 0 0 16,0 0 0-16,0-7 0 0,4-5 75 0,1 4 12 0,-5 0 2 0,0 1 1 16,-5-1-21-16,5 0-4 0,0 8-1 0,0-8 0 15,0 0 44-15,-4 1 9 0,4 7 2 0,0 0 0 16,0-4 0-16,-4-4 0 0,-1 4 0 0,5 4 0 15,0 0-31-15,0 0-7 0,-9 4-1 0,1 4 0 16,-1 3-40-16,0 1-9 0,-4 8-2 0,0-1 0 16,4 1-9-16,-4 3-1 0,0 0-1 0,-1 5 0 15,6 3 8-15,-1 0 2 0,0 0 0 0,0 0 0 16,5 1-28-16,0-5 0 0,4-8 0 0,0 1 0 16,4-4-17-1,5-5-9-15,-5-3-2 0,9-4 0 0,-13-4 1 0,13-4 0 0,5-4 0 16,0-3 0-16,4-5 11 0,-1 0 1 0,-3-7 1 0,-5 3 0 15,5-7 14-15,-1 4 0 0,1-1 0 0,-5 1 0 16,-4 3 12-16,0-3 3 0,-1 0 0 0,1 3 0 0,-5 1 7 16,-4-1 2-16,0 5 0 0,0 3 0 0,0-4-13 15,-4 5-3-15,-5 3 0 0,1 0 0 0,-1 4 5 0,-4-4 1 16,-1 8 0-16,1-4 0 0,0 4 3 0,0 0 1 16,4 0 0-16,-4 0 0 15,9 8-52-15,4-8-10 0,0 0-3 0,0 0-605 16,-5 12-122-16</inkml:trace>
        </inkml:traceGroup>
        <inkml:traceGroup>
          <inkml:annotationXML>
            <emma:emma xmlns:emma="http://www.w3.org/2003/04/emma" version="1.0">
              <emma:interpretation id="{D5ECD6AE-4784-4624-B137-5A75D18A6564}" emma:medium="tactile" emma:mode="ink">
                <msink:context xmlns:msink="http://schemas.microsoft.com/ink/2010/main" type="inkWord" rotatedBoundingBox="20506,16744 22658,16687 22695,18111 20544,18168"/>
              </emma:interpretation>
              <emma:one-of disjunction-type="recognition" id="oneOf57">
                <emma:interpretation id="interp197" emma:lang="" emma:confidence="1">
                  <emma:literal/>
                </emma:interpretation>
              </emma:one-of>
            </emma:emma>
          </inkml:annotationXML>
          <inkml:trace contextRef="#ctx0" brushRef="#br1" timeOffset="3.18889E10">21804 17435 518 0,'0'0'46'16,"0"0"-37"-16,0 0-9 0,9-4 0 0,-4-4 140 16,-1-4 25-16,5 5 6 0,-5-5 1 0,5 0-54 0,0-3-10 15,-1-1-3-15,1-3 0 0,0 3-20 0,4-4-4 16,-4 1-1-16,0-1 0 0,4 1-8 0,0 3-3 15,0 1 0-15,0-1 0 0,1 4-21 0,-6 5-4 16,5-1 0-16,-4 0-1 0,0 4-18 0,4 4-3 16,-13 0-1-16,9 4 0 0,4 0-9 0,0 4-1 15,0 0-1-15,-4 3 0 0,4 5-2 0,1 3 0 16,-1 5 0-16,0-5 0 0,0 9-8 0,0-5 12 16,5 8-12-16,-1 0 12 0,1 1-12 0,-1 3 10 0,5-4-10 0,0 4 10 15,0-4 8-15,5 0 2 0,-6 4 0 0,6-3 0 16,-1-1-10-16,0-4-2 0,-4-3 0 0,-4-1 0 31,-1 0-28-31,1-11-7 0,-9 0-1 0,0-4-1049 0</inkml:trace>
          <inkml:trace contextRef="#ctx0" brushRef="#br1" timeOffset="3.18889E10">20769 17283 172 0,'0'0'16'16,"0"0"-16"-16,-4-12 0 0,-1 4 0 0,-8 0 253 0,9-3 48 15,4 11 10-15,-5-8 1 0,-3 4-214 0,3-4-43 16,1 0-9-16,4 1-2 0,0-5-24 0,0 8-4 16,-5-4-2-16,5 8 0 0,9-8-3 0,-9 8-1 15,0 0 0-15,0 0 0 0,0 0 28 0,0 0 6 16,0 0 0-16,0 0 1 0,-4 12 8 0,4 4 2 15,4 3 0-15,-8 5 0 0,-5 11 1 0,0 4 1 16,5 4 0-16,-1 3 0 0,-8 5-8 0,0 4-1 16,0-8-1-16,4 3 0 0,0 1-25 0,1 0-5 15,-6 3-1-15,6-7 0 0,-1-4-16 0,5-8 0 16,-10 0 0-16,10-8 0 0,-5-7 0 0,5-4 0 16,-1-5 0-16,1 1 0 0,4-12 0 0,0 0 0 0,0 0 0 0,0 0 0 15,-9-4 0-15,5-4 0 0,4-7 9 0,0 3-9 16,0-4 14-16,0-3-3 0,4-5-1 0,5-3 0 15,4-4-10-15,-4-4 8 0,0 4-8 0,4-4 8 16,9-4-8-16,0 0 0 0,-5-4 0 0,5-4 0 16,0-8 0-16,5-3 0 0,3-1 0 0,1-3 0 15,-9 3 0-15,9-3 0 0,8 0-8 0,-4-1 8 16,0 5-12-16,0-1 1 0,0 5 1 0,1 11 0 16,-6 0 10-16,1 12-12 0,-5-1 12 0,1 9-12 15,-5 3 12-15,-5 9 0 0,-4 3 0 0,0 4 0 16,1 12 0-16,-1 4 8 0,0 7-8 0,-4 4 11 15,0 9-11-15,-5 3 12 0,0 8-12 0,1 0 12 16,-5 3 1-16,0 9 1 0,0 3 0 0,-5 9 0 16,1-5-6-16,0 4 0 0,-1-7-8 0,5 3 12 15,-4-7-12-15,-1 0 0 0,1 3 0 0,4-11 0 0,-4 0 15 16,-1-1-3-16,5-3-1 0,-4 0 0 0,-1-12-11 0,1 5-16 16,0-13 4-16,-5 0 1 15,0-3-83-15,-4-12-17 0,4-4-3 16,-4-8-859-16</inkml:trace>
          <inkml:trace contextRef="#ctx0" brushRef="#br1" timeOffset="3.18889E10">20633 17525 172 0,'0'0'16'0,"0"0"-16"0,-4-8 0 0,-5-4 0 15,0 8 372-15,9 4 72 0,0 0 15 0,0 0 2 16,0 0-361-16,0 0-72 0,0-8-14 0,4 4-3 16,10 1-11-16,-1-1 0 0,-4 0 0 0,8 0 0 15,14 0 0-15,-5 0-11 0,5-4 11 0,4 4-8 32,9-3-15-32,0-1-2 0,0 4-1 0,-5 0-506 0,5 0-102 0</inkml:trace>
          <inkml:trace contextRef="#ctx0" brushRef="#br1" timeOffset="3.18889E10">22669 17064 1670 0,'0'0'148'0,"0"0"-118"0,-5 0-30 0,5 0 0 15,0 0 0-15,-8 0-21 0,3 0 3 0,-4 0 1 0,1 4 29 0,-1 0 7 16,-4 4 1-16,0 4 0 0,-5 3 27 16,0 9 5-16,-4 7 2 0,-4 8 0 0,-9 8 22 0,4 3 5 15,-8 9 1-15,-1-1 0 0,-3 5-14 0,-1-1-2 16,0 1-1-16,4 3 0 0,1 0-28 0,-1-7-5 15,5-1-2-15,0 1 0 16,4-5-126-16,5-7-26 0,-5-12-5 0,9-8-1 16,1 1-88-16,7-13-19 0,-3 1-3 0,17-16-1 0</inkml:trace>
        </inkml:traceGroup>
        <inkml:traceGroup>
          <inkml:annotationXML>
            <emma:emma xmlns:emma="http://www.w3.org/2003/04/emma" version="1.0">
              <emma:interpretation id="{54BCC2CA-A02A-4727-B466-392993AF4691}" emma:medium="tactile" emma:mode="ink">
                <msink:context xmlns:msink="http://schemas.microsoft.com/ink/2010/main" type="inkWord" rotatedBoundingBox="23238,17083 24372,17054 24399,18075 23265,18105"/>
              </emma:interpretation>
              <emma:one-of disjunction-type="recognition" id="oneOf58">
                <emma:interpretation id="interp198" emma:lang="" emma:confidence="1">
                  <emma:literal/>
                </emma:interpretation>
              </emma:one-of>
            </emma:emma>
          </inkml:annotationXML>
          <inkml:trace contextRef="#ctx0" brushRef="#br1" timeOffset="3.18889E10">23436 18000 576 0,'0'0'51'0,"-4"-4"-41"0,0-3-10 0,-1-1 0 16,5 8 113-16,-4-4 21 0,0-8 4 0,4 12 1 15,0 0-88-15,4-8-18 0,0-3-3 0,1 3-1 0,-5 8-12 0,4-8-2 16,5 4-1-16,-9 4 0 0,9-8 31 0,-9 8 7 15,13 0 0-15,0-3 1 0,-13 3 29 0,13 0 6 16,0 3 0-16,5-3 1 0,-5 4-21 0,5 0-4 16,-5 4 0-16,9 0-1 0,0 4-11 0,4-1-1 15,5-3-1-15,4 4 0 0,0-4-18 0,9-1-4 16,0 1-1-16,-1 0 0 16,6-8-51-16,-5 4-11 0,8-4-1 0,-8 4-1 15,0-4-158-15,-5 8-31 0,1-1-6 0,-5 5-2 16,0-4 158-16,-13 0 31 0,4-1 6 0,-8-3 2 0</inkml:trace>
          <inkml:trace contextRef="#ctx0" brushRef="#br1" timeOffset="3.18889E10">23994 17064 946 0,'0'0'42'0,"0"0"9"0,0 0-41 0,0 0-10 16,8 4 0-16,1 0 0 0,4 4 80 0,-13-8 15 0,0 0 2 0,5 4 1 15,-5-4 3-15,0 0 1 0,0 0 0 0,4 8 0 16,-4-8-34-16,5 11-6 0,-10 5-2 16,1-4 0-16,-9 3-12 0,-1 5-4 0,-7-1 0 0,-6 5 0 15,-4-5 4-15,-4 8 1 0,-8 1 0 0,-10-1 0 16,0 0-8-16,-4 1-1 0,0-1-1 0,0 0 0 16,9 1-20-16,4-9-4 0,4 1-1 0,5-1 0 15,0-3-2-15,9-5-1 0,4-3 0 0,4 0 0 16,1-4-11-16,4 4 0 0,0-4 0 0,8-4 8 15,5 0-8-15,0 0-11 0,0 0 3 0,0 0 0 16,0 0-1-16,5-8 0 0,-1 0 0 0,5 4 0 16,8-4 9-16,1 4 0 0,-1 0 0 0,10 1-8 15,-1 3 8-15,5-4 0 0,-5 4 0 0,9-4 0 16,0 8 0-16,0 0 0 0,1-1 0 0,3 1 8 16,0 8 1-16,5-4 1 0,-4 4 0 0,-1-5 0 15,1 5 2-15,-1 0 1 0,-4 3 0 0,5-3 0 0,-1-4-13 16,-4 4 0-16,1-1 0 0,3 1 0 0,1-4-13 15,-1-4-6-15,0 0-1 0,-8-4 0 16,4 0-20-16,-4-4-4 0,0 0 0 16,-9-4-1-16,-5 0-29 0,-4 4-6 0,1 0 0 0,-14 4-1 15,0 0-90-15,0 0-17 0,0 0-4 0,0 0-272 16,0 0-53-16</inkml:trace>
        </inkml:traceGroup>
        <inkml:traceGroup>
          <inkml:annotationXML>
            <emma:emma xmlns:emma="http://www.w3.org/2003/04/emma" version="1.0">
              <emma:interpretation id="{093A5C26-ED37-4C87-B938-49703A218B38}" emma:medium="tactile" emma:mode="ink">
                <msink:context xmlns:msink="http://schemas.microsoft.com/ink/2010/main" type="inkWord" rotatedBoundingBox="25201,16785 26939,17019 26795,18089 25057,17854"/>
              </emma:interpretation>
              <emma:one-of disjunction-type="recognition" id="oneOf59">
                <emma:interpretation id="interp199" emma:lang="" emma:confidence="1">
                  <emma:literal>b.</emma:literal>
                </emma:interpretation>
                <emma:interpretation id="interp200" emma:lang="" emma:confidence="0">
                  <emma:literal>b .</emma:literal>
                </emma:interpretation>
                <emma:interpretation id="interp201" emma:lang="" emma:confidence="0">
                  <emma:literal>b &amp;</emma:literal>
                </emma:interpretation>
                <emma:interpretation id="interp202" emma:lang="" emma:confidence="0">
                  <emma:literal>b o</emma:literal>
                </emma:interpretation>
                <emma:interpretation id="interp203" emma:lang="" emma:confidence="0">
                  <emma:literal>b °</emma:literal>
                </emma:interpretation>
              </emma:one-of>
            </emma:emma>
          </inkml:annotationXML>
          <inkml:trace contextRef="#ctx0" brushRef="#br1" timeOffset="3.18889E10">25205 16846 345 0,'0'0'31'0,"0"-4"-31"0,0-4 0 0,-5 0 0 16,5 1 195-16,0-1 33 0,0 0 6 0,5 0 2 15,-1 0-131-15,-4 8-25 0,0 0-6 0,0 0-1 16,0 0-31-16,0 0-6 0,0 0-2 0,0 0 0 16,0 0-11-16,4 12-3 0,5 0 0 0,0 3 0 15,0 1 28-15,-5 7 6 0,0 1 1 0,1-1 0 16,-5 8-5-16,4 1-1 0,-8 3 0 0,4 4 0 16,0 4-15-16,-5 3-3 0,-3 5-1 0,-1 0 0 15,0 0 1-15,0-1 0 0,5 1 0 0,-5-4 0 16,0 0-4-16,1-1-1 0,3 1 0 0,1-4 0 15,-5-4-15-15,9-4-3 0,-4-4-8 0,-1 4 12 16,5-11 18-16,-4-1 3 0,4-7 1 0,4-1 0 0,-4-3-34 16,0-12 0-16,0 0 0 0,0 0 0 0,0 0 0 0,0 0 0 15,0 0 0-15,5-12 0 0,-1 1 0 0,-4-5-14 16,4 1 1-16,1-5 0 0,-1-3 21 0,5 3 4 16,0-7 0-16,0-4 1 0,4 3-29 0,4 1-5 15,1-4-2-15,-1 4 0 0,5-1 12 0,0 5 3 16,5-1 0-16,-1 1 0 0,9 7-7 0,-9 1-1 15,5 7 0-15,-5 0 0 0,1 4 7 0,-1 0 1 16,0 4 0-16,-4 4 0 0,0 0 8 0,-4 0 0 16,-5 4 0-16,4 4-8 0,-3-5 8 0,-1 5 0 0,0 4 8 15,-4-5-8-15,-5 5 0 0,5 4 0 16,-5-1 0-16,1 1 0 0,-5-5 12 0,0 5 4 0,-5-1 0 16,1 5 1-16,-5-9-1 0,0 9 0 0,-8-5 0 0,-5 1 0 15,0 3 4-15,-4-4 1 0,-10-3 0 0,-3 0 0 16,4 3-11-16,-5-3-2 0,1-5-8 0,-1 9 12 15,1-8-12-15,4-5 0 0,0-7 8 0,0 0-8 32,4-3-45-32,5-1-12 0,4-4-3 0,4-4 0 15,1 0-142-15,8-7-29 0,-9-28-5 0,27 0-2 0</inkml:trace>
          <inkml:trace contextRef="#ctx0" brushRef="#br1" timeOffset="3.18889E10">26867 17536 1789 0,'0'0'79'0,"0"0"17"0,0 0-77 0,0 0-19 16,0 16 0-16,0-4 0 0,-4 3 64 0,0-3 8 16,4 7 3-16,-5-7 0 0,1 4-45 0,-1-1-9 15,1-3-1-15,0 0-1 0,-5-1-19 0,0-3 0 16,0 0 0-16,5-4 0 0,4-4 0 0,0 0 0 15,-13 0 0-15,8-4 0 0,-3-4 25 0,-1 4 8 16,4-4 2-16,1-3 0 0,4-1-21 0,-4 0-4 16,4 1-1-16,-5-1 0 0,5-4-9 0,5 9 0 15,-1-5 9-15,-4 0-9 0,4 4 0 0,-4 8 9 0,9-4-9 0,-9 4 0 16,0 0 22-16,0 0-2 0,9 8-1 0,0 0 0 16,0 0-7-16,-1 4-2 0,-8-12 0 0,9 7 0 15,-5 5-18-15,5 0-4 0,-9-12-1 0,5 8 0 31,-5-8-159-31,0 0-32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34:45.55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26T18:37:52.884"/>
    </inkml:context>
  </inkml:definitions>
  <inkml:traceGroup>
    <inkml:annotationXML>
      <emma:emma xmlns:emma="http://www.w3.org/2003/04/emma" version="1.0">
        <emma:interpretation id="{157663ED-488E-480B-B3FF-85B598229062}" emma:medium="tactile" emma:mode="ink">
          <msink:context xmlns:msink="http://schemas.microsoft.com/ink/2010/main" type="writingRegion" rotatedBoundingBox="2655,1222 30077,-550 31231,17315 3810,19087"/>
        </emma:interpretation>
      </emma:emma>
    </inkml:annotationXML>
    <inkml:traceGroup>
      <inkml:annotationXML>
        <emma:emma xmlns:emma="http://www.w3.org/2003/04/emma" version="1.0">
          <emma:interpretation id="{5B3D7D86-9EF2-41C0-BD4E-C6490BBD59D0}" emma:medium="tactile" emma:mode="ink">
            <msink:context xmlns:msink="http://schemas.microsoft.com/ink/2010/main" type="paragraph" rotatedBoundingBox="2683,1194 18392,625 18433,1738 2724,2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963E66-1B0C-4A13-893D-F9EC763B7044}" emma:medium="tactile" emma:mode="ink">
              <msink:context xmlns:msink="http://schemas.microsoft.com/ink/2010/main" type="line" rotatedBoundingBox="2683,1194 18392,625 18433,1738 2724,2307"/>
            </emma:interpretation>
          </emma:emma>
        </inkml:annotationXML>
        <inkml:traceGroup>
          <inkml:annotationXML>
            <emma:emma xmlns:emma="http://www.w3.org/2003/04/emma" version="1.0">
              <emma:interpretation id="{69CF84B5-510F-4C67-8E20-0DC78BFAD03A}" emma:medium="tactile" emma:mode="ink">
                <msink:context xmlns:msink="http://schemas.microsoft.com/ink/2010/main" type="inkWord" rotatedBoundingBox="2683,1194 18392,625 18433,1738 2724,2307"/>
              </emma:interpretation>
              <emma:one-of disjunction-type="recognition" id="oneOf0">
                <emma:interpretation id="interp0" emma:lang="" emma:confidence="0.5">
                  <emma:literal>ALL-PAIR-SHORTEST-PATE's</emma:literal>
                </emma:interpretation>
                <emma:interpretation id="interp1" emma:lang="" emma:confidence="0">
                  <emma:literal>ALL-PAIR -SHORTEST-PATE'S</emma:literal>
                </emma:interpretation>
                <emma:interpretation id="interp2" emma:lang="" emma:confidence="0">
                  <emma:literal>ALL-PAIR. SHORTEST-PATE's</emma:literal>
                </emma:interpretation>
                <emma:interpretation id="interp3" emma:lang="" emma:confidence="0">
                  <emma:literal>ALL-PAIR -SHORTEST-PATERS</emma:literal>
                </emma:interpretation>
                <emma:interpretation id="interp4" emma:lang="" emma:confidence="0">
                  <emma:literal>ALL-PAIR. SHORTEST-PATHS</emma:literal>
                </emma:interpretation>
              </emma:one-of>
            </emma:emma>
          </inkml:annotationXML>
          <inkml:trace contextRef="#ctx0" brushRef="#br0">10082 337 1378 0,'0'0'30'0,"4"-10"6"0,-4 10 2 0,0-3 2 0,0 3-32 0,3-9-8 16,1 2 0-16,-8 7 0 0,4-9 74 0,0 9 14 0,0 0 2 15,-3-9 1-15,-4 9-31 0,0-4-5 0,0-2-2 0,-4 6 0 16,1 0-23-16,-8 0-5 0,4 6-1 0,-7-2 0 16,0-4 0-16,-1 9 0 0,-9 0 0 0,6 1 0 15,0-1-6-15,0 7-2 0,1-7 0 0,-1 10 0 16,0 0-16-16,4-3 0 0,0 2 0 0,3 1 0 16,1-3 0-16,3 12 0 0,0-12 0 0,3 3 0 15,0-1 0-15,8 1 0 0,-4 3 0 0,7 0 0 16,0-12 0-16,7 5 0 0,-4-5 0 0,4 8 0 15,8-11 0-15,-5 2-9 0,8 4 9 0,3-1-8 16,4 1 8-16,-1-13 0 0,8 15 8 0,-4-11-8 0,4-4 0 0,0 6 8 16,-4-6-8-16,0 3 0 0,1-3 0 0,-1 0 0 15,-7 0 0-15,0 6-8 0,0-12 8 0,-3 12 0 16,-4-6 0-16,0 7 0 0,0-4 8 0,-3 3-8 16,-1-3 10-16,-6 6-10 0,3 7 27 0,-7-6-1 15,0-1 0-15,-4 10 0 0,-3 0 5 0,0-4 1 16,0 4 0-16,-7 6 0 0,-4-6-8 0,4 9-2 15,-7-9 0-15,0 3 0 0,0-3-2 0,-4 6 0 16,-3-13 0-16,0 14 0 0,0-8-8 0,-1 1-3 16,1-3 0-16,3-7 0 0,4 1-9 0,4-4 0 15,-1-3 0-15,0-3 0 0,4 0 0 0,0 0-20 16,0-3 3-16,3-10 1 16,-3 10-146-16,7-12-29 0,0-4-5 0</inkml:trace>
          <inkml:trace contextRef="#ctx0" brushRef="#br0" timeOffset="421.7708">10470 352 1209 0,'-10'-15'53'0,"6"5"12"0,1 7-52 0,-1-6-13 16,4-7 0-16,0 7 0 0,0 5 109 0,4-8 19 15,-1 9 4-15,1-4 1 0,-1 4-53 0,1-3-10 16,-4 6-2-16,0 0-1 0,7-9-14 0,-7 9-2 15,0 0-1-15,0 0 0 0,7 0-20 0,-7 0-4 16,0 0-1-16,7 0 0 0,0 15-2 0,0-5-1 16,-7 5 0-16,4 7 0 0,-4-3-2 0,-4 16-1 15,1-10 0-15,-1 12 0 0,1-2 16 0,-4 3 3 16,7 5 1-16,-4-2 0 0,-7 0-31 0,4-7-8 16,-3 1 0-16,3-1 0 0,3-5 0 0,1 5 9 15,-4-6-9-15,0-3 10 0,3-6-10 0,1 9 0 16,-5-9-12-16,5 6 12 15,-1-15-126-15,1 5-18 0,-1-2-3 0,1 0-809 0</inkml:trace>
          <inkml:trace contextRef="#ctx0" brushRef="#br0" timeOffset="624.8536">10393 725 1148 0,'14'0'51'0,"-14"0"10"15,0 0-49-15,0 0-12 0,11-6 0 0,-4 6 0 16,7 0 96-16,-4 0 16 0,1 0 3 0,7-9 1 16,-4 9-21-16,3 0-4 0,-3-10-1 0,0 10 0 0,1-9-30 15,-1 9-7-15,3-6-1 0,-3 6 0 0,1 0-38 0,-1-10-14 16,0 7 9-16,-4 3-9 16,1 0-32-16,0-6-12 0,-1 3-3 0,-3-4 0 15,-3 7-145-15,3 0-30 0</inkml:trace>
          <inkml:trace contextRef="#ctx0" brushRef="#br0" timeOffset="890.4223">10795 227 1238 0,'0'0'55'0,"7"-10"11"0,0 1-53 0,0 0-13 15,-3 2 0-15,-1-2 0 0,-3 9 96 0,0 0 17 16,0 0 3-16,0 0 1 0,4 9-45 0,-1 7-10 0,4-7-2 15,-3 1 0-15,-4 9 4 0,-4 6 0 0,4-10 0 0,-3 7 0 16,-1 7 0-16,1 5 0 0,-4 7 0 0,0 0 0 16,0-1-20-16,3 7-4 0,-3-3-1 0,0-6 0 15,0 3-14-15,0-7-2 0,0-2-1 0,0 2 0 16,0-6-10-16,0-3-1 0,0 4-1 0,0-4 0 16,-4 0-10-16,4-3 0 0,0-7 0 0,3 10 8 15,1-12-33 1,-4 3-7-16,0 3-2 0,0-4-716 0,0 1-143 0</inkml:trace>
          <inkml:trace contextRef="#ctx0" brushRef="#br0" timeOffset="1937.0384">11218 296 874 0,'0'0'39'0,"0"0"8"0,0 0-38 0,0 0-9 0,0-6 0 0,4-4 0 15,-4 4 102-15,0 6 18 0,0-3 4 0,0-7 1 16,3 4-40-16,-3 6-8 0,0 0-1 0,0 0-1 16,4-9-24-16,-4 9-5 0,0 0-1 0,0 0 0 15,0 0-15-15,0 0-3 0,0 0-1 0,0 0 0 16,0 0-6-16,0 0-2 0,-4 0 0 0,1 9 0 15,-4 7 1-15,0-7 0 0,-4 7 0 0,4 3 0 16,0 3 4-16,0-7 1 0,-4 10 0 0,4 0 0 16,0-3 0-16,0 7 0 0,4-4 0 0,-1 3 0 15,1 6-3-15,-1-8 0 0,4 2 0 0,0-9 0 16,4 6-6-16,-1 0-2 0,1-3 0 0,-1 3 0 0,4-6 5 0,-3-4 1 16,3-5 0-16,-4 8 0 0,4-2-7 0,1-13-2 15,-1 7 0-15,0-4 0 0,3 0-10 0,-3-3 0 16,-7-3-12-16,7 0 12 0,0 0 11 0,4-3 9 15,-4-3 3-15,0 0 0 0,4-7-4 0,-4 4-1 16,0-7 0-16,-4-3 0 0,4 4-18 0,0-14 8 16,0 4-8-16,-3-3 0 0,0-6 12 0,-1-4-12 15,1 3 12-15,-1 1-12 0,-3 6 8 0,0-1-8 16,4 4 0-16,-4-3 0 0,-4 3 0 0,1 6 0 16,-1 4 0-16,4 2 0 0,-3-3 0 0,3 7 0 15,-8 6-8-15,5-3 8 0,3 6-8 0,0 0 8 16,-7 0-13-16,3 9 5 15,-6 0-24-15,3-9-5 0,0 16-1 0,-4-13 0 16,-3 7-114-16,3 2-22 0,4 1-5 0</inkml:trace>
          <inkml:trace contextRef="#ctx0" brushRef="#br0" timeOffset="2702.4834">11659 233 1630 0,'0'0'72'0,"0"-6"16"16,7 0-71-16,-7-4-17 0,7 10 0 0,-7 0 0 16,0 0 66-16,0 0 10 0,0 0 1 0,0 0 1 15,7 6-27-15,-3 4-6 0,0-1-1 0,-1 1 0 0,-3 8-19 0,4 4-4 16,-8 0-1-16,4 7 0 0,0-4 20 0,0 0 3 15,-3 3 1-15,-1 10 0 0,0-4-22 0,1 1-4 16,-1-7-1-16,-3 3 0 0,0-3 21 0,4 1 4 16,-4-4 1-16,3-3 0 0,-3 3-27 0,4-6-4 15,-4-4-2-15,3 1 0 0,0-4-10 0,1 4 12 16,-1-13-12-16,1 7 12 0,3-10-4 0,0 6 0 16,0 3 0-16,0-9 0 0,0 0-8 0,0 0 0 15,0 0 0-15,0 0 0 0,0 0 0 0,0 0 0 16,0 0 0-16,3 0 0 0,1-9 0 0,-1 3 0 15,5-7 0-15,-5 4 0 0,1-7 0 0,3-3 0 16,-4 0 0-16,4-6 0 0,0-3 0 0,0 3 0 16,0-9 0-16,0-4 0 0,4-6 0 0,0 6 0 0,-4-2 0 15,3 2 0-15,1 10-11 0,3-7-4 0,0 7-1 0,0 0 0 16,0 3 7-16,0 0 1 0,1 6 0 16,-1 3 0-16,3 7 8 0,-6-1 0 0,6 1 0 0,-6 9 0 15,3-3 0-15,0 3 0 0,-3 3 0 0,-1 6 0 16,5-9 0-16,-5 16 0 0,1-13 0 0,-1 7 0 15,-3 5 0-15,-3-5 0 0,-1 5 0 0,1-2 0 16,0 3 0-16,-4 2 0 0,-4-2 8 0,0-7-8 16,1 7 0-16,-4-3 9 0,3 2-9 0,-6-5 0 15,-1-1 9-15,1 1-9 0,-1-1 0 0,4 0 9 16,-4-2-9-16,1 2 0 0,-1-6 0 0,1 3 0 16,3-6 8-16,-4 4-8 0,0-4 0 0,4 0 8 0,0 0-8 15,4-4 0-15,-4 4 0 0,0 0 0 0,3-6 0 0,1 6 0 16,-4-3 0-16,7 3 0 0,-4 0 0 0,4 0 0 15,0 0 0-15,0 0 0 0,-7 0 0 0,7 0 0 16,0 0 0-16,0 0 0 0,0 0 0 0,0 0 0 16,0 0 0-16,0 0 0 0,0 9 0 0,3 1 0 15,1-1 0-15,0 1 0 0,3-1 0 0,0 1 0 16,0-4 0-16,0 3 8 0,0 1 0 0,3-4 0 16,1 6 0-16,0-5 0 0,3 2 20 0,0 1 3 15,0-1 1-15,4 0 0 0,-1 1-18 0,-3-1-3 16,-3 7-1-16,3-7 0 0,0 7-10 0,0-4 0 15,-3 4 0-15,3-13 0 0,-4 13-8 0,1-7-1 16,0 10 0-16,-1-9 0 16,-3 5-179-16,0-5-35 0,0 8-7 0,-10-2-2 0</inkml:trace>
          <inkml:trace contextRef="#ctx0" brushRef="#br0" timeOffset="3577.2783">12354 227 403 0,'0'0'17'0,"0"0"5"0,0 0-22 0,0 0 0 15,0 0 0-15,0-6 0 0,0-4 173 0,0 7 31 16,0 3 5-16,0-9 2 0,0 9-107 0,0 0-20 15,0 0-5-15,0 0-1 0,-3-7-14 0,3 7-4 16,0 0 0-16,0 0 0 0,0 0-32 0,0 0-8 16,0 0 0-16,0 0-1 0,0 0 9 0,0 0 1 15,0 0 1-15,0 0 0 0,0 0 0 0,7 0 0 16,3 0 0-16,1 0 0 0,0 0 4 0,3 0 1 16,0 0 0-16,0-9 0 0,4 6 13 0,3-3 4 15,3-4 0-15,1 4 0 0,0 3-26 0,-1 3-5 0,5-7-1 16,-5 4 0-16,1 3-20 0,0 0 8 0,-4 0-8 0,0 0 0 15,-3 3 0-15,-4 4 0 0,4-4 0 0,-8-3 0 32,4 6-37-32,-3 4-3 0,-4-10 0 0,-7 0 0 0,7 9-53 0,-7-9-11 15,7 9-3-15,-4-2-475 0,-3-7-95 0</inkml:trace>
          <inkml:trace contextRef="#ctx0" brushRef="#br0" timeOffset="3874.0834">12598 221 172 0,'3'-13'16'0,"-3"13"-16"16,0-16 0-16,0 16 0 0,4-9 268 0,-1 6 50 16,-3-3 10-16,0 6 3 0,0 0-169 0,0 0-34 15,0 0-6-15,0 6-2 0,-3 6-86 0,-1 7-18 16,1-3-3-16,-4 12-1 0,0-3 32 0,-4 10 7 15,4-1 1-15,0 4 0 0,-4-1-26 0,8 7-5 16,-8 0-1-16,8 0 0 0,-4-6-4 0,3-10 0 16,-3 6-1-16,4-5 0 0,-5 5-7 0,5-15-8 15,-4 3 11-15,0-3-11 0,0-7 0 0,0 4 0 16,3-7 0-16,4 1 0 16,0-1-168-16,0-9-30 0,4 0-6 0</inkml:trace>
          <inkml:trace contextRef="#ctx0" brushRef="#br0" timeOffset="4155.2676">13141 180 1180 0,'-4'-10'52'0,"4"10"12"15,0 0-52-15,0 0-12 0,0 0 0 0,0 0 0 16,0 0 88-16,0 0 16 0,0 0 2 0,8 13 1 15,-5-4-15-15,-3 7-4 0,0-3 0 0,-3 2 0 16,3 10-17-16,-8-6-4 0,1 9-1 0,4-3 0 0,-1 4-13 0,-3-4-2 16,0-6-1-16,-3 9 0 0,3-3-21 0,0 3-4 15,-1-3-1-15,1 3 0 0,0-9 4 0,0 6 0 16,0-6 0-16,0 0 0 0,0-3-28 0,0 2 0 16,4-2 0-16,-4-3 0 15,3-7-18-15,0 3-9 0,4-9-1 0,0 0-1 16,0 0-121-16,0 0-24 0,0 0-5 0,0 0-700 0</inkml:trace>
          <inkml:trace contextRef="#ctx0" brushRef="#br0" timeOffset="4389.5919">12972 327 1375 0,'0'0'30'0,"3"-3"6"0,-3 3 2 0,7 0 1 0,0-9-31 0,0 2-8 0,4 7 0 0,0-9 0 15,3 6 77-15,0-3 15 0,0-4 2 0,3 4 1 16,1 3-31-16,3-7-7 0,0 4-1 0,4-3 0 16,-4-1-11-16,0 7-2 0,1-3-1 0,-1 0 0 15,0 6-25-15,0-4-5 0,-7 4 0 0,0 0-1 16,4-6-11-16,-7 6 0 0,-1 6 0 0,1-2-11 16,-1-4-19-16,1 0-4 0,0 0-1 0,-11 0 0 15,7 6-47-15,0 0-10 0,0-3-1 0,-7-3-1 16</inkml:trace>
          <inkml:trace contextRef="#ctx0" brushRef="#br0" timeOffset="4633.8645">13060 453 864 0,'0'0'38'0,"0"0"8"0,0 0-37 0,0 0-9 15,0 0 0-15,0 0 0 0,7 0 113 0,-4 0 21 16,4 0 4-16,1 0 1 0,-1 6-38 0,3-6-7 15,1-6-2-15,3 6 0 0,-4-4-28 0,8-2-7 16,-4 6-1-16,4-3 0 0,-4 3-21 0,4-6-5 16,-1 3-1-16,1-4 0 0,-4 7-13 0,4-9-4 15,-1 6 0-15,1-3 0 0,0 2-12 0,-1-2 0 16,1 6-9-16,-4-6 9 0,-3 6-69 0,3 0-8 0,-7 0-2 0,0 0 0 16,3 0-40-16,-6 6-8 0,3 0-1 0,-7-6-1 0</inkml:trace>
          <inkml:trace contextRef="#ctx0" brushRef="#br0" timeOffset="4852.563">13063 751 979 0,'0'0'87'0,"0"0"-70"15,0 0-17-15,0 0 0 0,0 0 110 0,0 0 18 16,0 0 4-16,0 0 1 0,0 0-9 0,7 3-1 0,-7-3-1 0,11 6 0 15,3-3-56-15,0-3-11 16,0-3-3-16,4-3 0 0,-4 6-25 0,4 0-6 0,-1-3-1 0,-3-4 0 16,1 7-20-16,-1-6-20 0,3 3 4 0,-3-3 1 31,1 2-136-31,2-11-27 0</inkml:trace>
          <inkml:trace contextRef="#ctx0" brushRef="#br0" timeOffset="5305.5801">13854 227 1364 0,'3'-16'60'0,"4"13"13"0,-7-3-58 0,4-4-15 15,3 10 0-15,-4-9 0 0,-3 9 43 0,0 0 5 16,4-3 2-16,-4 3 0 0,0 0-2 0,0 0-1 15,0 0 0-15,0 0 0 0,0 0-15 0,0 0-2 16,-7 0-1-16,-4 3 0 0,1-3-4 0,-1 9-1 16,0-2 0-16,1 2 0 0,-4-6 5 0,3 7 1 15,1 2 0-15,-5 1 0 0,1-4-11 0,4 0-3 16,-8 1 0-16,8 6 0 0,-1-7-16 0,0 0 0 16,4 10 0-16,4-9 0 0,3 5 0 0,-4-5 0 15,4 5 0-15,4-2 0 0,-1-7 10 0,4 10-2 16,4-4 0-16,0 4 0 0,-1-7 6 0,1 7 1 15,-1-3 0-15,8 2 0 0,-4-2 6 0,0-1 2 16,-3 1 0-16,3-4 0 0,0 7 5 0,0-3 0 0,-3 2 1 0,-1 4 0 16,1-9-8-16,-1-1-1 0,-3 7-1 0,-3 2 0 15,0-11-4-15,-1 2-1 0,-6 4 0 0,3-1 0 16,-4 1 3-16,-3 2 1 0,0-5 0 0,-7-1 0 16,3 7-10-16,-6-4-8 0,2-5 9 0,-6 2-9 15,-3-6 0-15,-1 7-21 0,0-4 3 0,0 3 1 16,1 1-116-16,-4-1-23 0,-1 1-5 0,5-10-779 15</inkml:trace>
          <inkml:trace contextRef="#ctx0" brushRef="#br0" timeOffset="5649.2483">14164 274 1594 0,'0'0'71'0,"0"0"14"0,0-3-68 0,4-7-17 16,6 10 0-16,1-6 0 0,-4-3 60 0,0 9 9 15,7 0 2-15,0-10 0 0,0 10-11 0,4-3-3 16,3-3 0-16,0 0 0 0,4 6-17 0,0-4-4 0,-1-2-1 0,1 6 0 16,-4 0 2-16,0-3 1 0,4 3 0 0,-4 0 0 15,-3 0-27-15,3 0-11 0,0 0 8 0,-3 0-8 16,-1 0 0-16,5 0 0 0,-8 0 0 0,7 0 0 16,-7 0-14-16,0-6-5 0,-3 6-1 0,3 0 0 15,-4 0-180 1,-3-3-36-16</inkml:trace>
          <inkml:trace contextRef="#ctx0" brushRef="#br0" timeOffset="5930.4329">14471 227 1494 0,'0'0'32'0,"0"0"8"0,0 0 0 0,0 0 3 0,0 0-35 0,0 0-8 16,0 0 0-16,3 9 0 0,1 1 86 0,-4 5 15 16,0-2 3-16,-4 9 1 0,1 0-21 0,-1 3-5 15,1 9-1-15,-4 1 0 0,-4 6-18 0,1-1-3 16,3-2-1-16,-4 0 0 0,0 2-8 0,1-2-3 16,-1 0 0-16,-3-4 0 0,4-9-26 0,-1 3-6 15,-3-2-1-15,3-8 0 0,1 11-12 0,-1-14 0 16,1 1 0-16,3-4 0 15,-1-5-40-15,1-4-10 0,4 3-2 0,3-6-1033 0</inkml:trace>
          <inkml:trace contextRef="#ctx0" brushRef="#br0" timeOffset="7445.7014">14891 556 716 0,'0'0'32'0,"0"0"6"16,0 0-30-16,0 0-8 0,0 0 0 0,0 0 0 15,0 0 62-15,0 0 11 0,0 0 3 0,0 0 0 0,0 0-10 16,0 0-2-16,0 0 0 0,0 0 0 0,0 0-16 0,0 0-3 15,0 0-1-15,0 0 0 0,3-6 7 0,-3 6 1 16,0 0 0-16,0 0 0 0,7-10-16 0,-7 10-4 16,0 0 0-16,0 0 0 0,4-9 9 0,-4 9 2 15,0 0 0-15,0 0 0 0,0 0-19 0,7-3-4 16,-7 3-1-16,11-6 0 0,-1 6-19 0,-3 0 0 16,4 0 8-16,3 0-8 0,-4 9 32 0,8 0 4 15,-4-9 0-15,7 7 0 0,1-4-20 0,-1 3-3 16,3-6-1-16,1 3 0 0,0-3-12 0,-1 7 0 15,-2-4 0-15,2-3-10 16,-3 0-104-16,1 0-21 0,-5 0-4 0,4 0-1 0</inkml:trace>
          <inkml:trace contextRef="#ctx0" brushRef="#br0" timeOffset="-9835.0824">2942 603 612 0,'0'0'13'0,"0"0"3"0,7-9 1 0,0-1 0 0,-7 1-17 0,4 3 0 0,3-4 0 0,-7 7 0 0,3-13 81 0,1 7 13 0,3 6 2 0,-7-3 1 16,0-4-23-16,3 4-5 0,5-3-1 0,-8-1 0 15,0 10-9-15,0-9-3 0,3 9 0 0,-3 0 0 16,0-10-11-16,0 10-2 0,4-9-1 0,-1 3 0 15,1 2-13-15,-1-2-2 0,-3 3-1 0,0 3 0 16,7-9 18-16,-7 9 3 0,0 0 1 0,0 0 0 16,0 0-37-16,0 0-11 0,0 0 0 0,0 0 0 15,0 0 15-15,0 0-4 0,0 12-1 0,-7-2 0 0,7 15-1 0,-3 0 0 16,-1 3 0-16,1 10 0 0,-1 2 20 16,1-5 4-16,-8 6 1 0,4 3 0 0,0-1-17 0,0-2-3 15,3 0-1-15,-3 9 0 0,0-15 9 0,4-4 2 16,-4 10 0-16,0-4 0 0,7 1 8 0,-4-3 1 15,-3-1 1-15,7 4 0 0,-7-7-20 0,7-3-4 16,-7 0-1-16,3 1 0 0,4-4-1 0,-7 0 0 16,4 0 0-16,-1-13 0 0,1 7 4 0,-1 0 0 15,1-13 0-15,3 10 0 0,0-3-3 0,0-7 0 16,0-6 0-16,0 0 0 0,0 9 7 0,0-9 2 16,0 0 0-16,0 0 0 0,0 0-6 0,0 0-2 15,0-9 0-15,-7-7 0 0,3 4-10 0,4-4 8 16,0-9-8-16,0 6 8 0,0 0-8 0,0-15 0 15,0 9 9-15,4-7-9 0,3 1 8 0,-7-7-8 0,0 4 10 16,3-4-10-16,4-6 0 0,-3 10 0 16,6-4 0-16,-6-6 0 0,3 10 0 0,0-4 0 15,0 4 0-15,-7-1 0 0,11-2 0 0,-4 2 0 0,0 1 0 0,3 5 0 16,-6 1-10-16,3 0 10 0,7-3-8 0,-11 12 8 16,5-6 0-16,-5 12 0 0,4-12 0 15,0 0-8-15,0 12 8 0,4-2 0 0,-8 2 0 0,8 1 0 16,-8 2 0-16,5 7 0 0,-5-6-8 0,1 2 8 15,-4 7 0-15,7 0 0 0,-7 0 0 0,0 0 0 16,0 0 0-16,10 0 0 0,1 7 0 0,-8 2 0 16,1-9 0-16,3 9 0 0,-4-5 0 0,5 11 0 15,-5-5 0-15,1 9 0 0,3-10 0 0,3 13 0 16,-6-3 0-16,3 3 0 0,-4 3 0 0,8 0 0 16,-8 0 0-16,4 3 0 0,1 0 0 0,-1 10 8 0,3-13 3 0,-10 13 1 15,11 2 0-15,-11-2 0 0,7 0 20 0,0 6 4 16,-7 6 0-16,3-3 1 0,-3-3-37 0,7 0 0 15,-3-10 0-15,-1 4-8 0,-3-4 17 0,4-6 4 16,3-9 1-16,0 6 0 0,-7-6-14 0,4 6 0 16,3-15-12-16,-7 5 12 0,3-5 0 0,1-1 0 15,3 1 10-15,-7-7-2 0,0-3-8 0,0 0-10 16,0 0 10-16,0 0-13 16,0 0-35-16,0 0-8 0,0-10 0 0,0 1-1 15,0-1-146-15,-7-2-29 0,7-4-5 0,0 1-2 0</inkml:trace>
          <inkml:trace contextRef="#ctx0" brushRef="#br0" timeOffset="-9585.1404">2974 1092 1220 0,'0'0'27'0,"-7"-6"5"0,7 3 2 0,0 3 0 0,0 0-34 0,0 0 0 0,-7-6 0 0,7 6 0 16,0 0 100-16,0 0 12 0,0 0 4 0,0 0 0 15,0 0-39-15,7-3-7 0,7 3-2 0,-3-7 0 16,-4 7-9-16,3 0-3 0,8-9 0 0,-4 9 0 16,0-3-32-16,0-4-6 0,4 4-2 0,7-3 0 15,-11 3-3-15,7-10-1 0,3 10 0 0,-6 3 0 16,0-9-121-16,6 3-25 0,1 6-5 0</inkml:trace>
          <inkml:trace contextRef="#ctx0" brushRef="#br0" timeOffset="-8991.5319">3704 522 1324 0,'0'-10'118'0,"0"1"-94"0,0-7-24 16,0 7 0-1,0-1-18-15,7 1-8 0,-7-7-2 0,0 13 0 0,0-6 105 0,0 2 21 0,0-2 4 0,0 6 1 16,0-3-38-16,0-4-7 0,4 4-2 0,-4 6 0 15,3-3 7-15,-3-7 1 0,0 10 0 0,7 0 0 16,-7-6-36-16,0-3-6 0,0 9-2 0,0 0 0 16,0 0-6-16,0 0-2 0,0 0 0 0,0 0 0 15,0 0 15-15,0 0 2 0,0 0 1 0,0 0 0 16,0 0-22-16,0 0-8 0,0 0 0 0,0 0 0 16,4 15 0-16,3-5 0 0,-7 5 0 0,0 7 0 15,0-3 9-15,3 16-1 0,-3-10 0 0,0 12 0 0,0-2-8 16,0 3 10-16,-3 5-10 0,3-8 10 0,0-1 6 0,0-5 2 15,0 5 0-15,-7 4 0 0,7-10-3 0,0 6-1 16,-4 1 0-16,4-1 0 0,0-5 4 0,-7 5 1 16,4-6 0-16,-1 1 0 0,4 2-10 0,-10-3-1 15,10-3-8-15,-7-3 12 0,0-3-4 0,3 3-8 16,4-9 11-16,-4 2-11 0,1 1 15 0,3-4-4 16,0-5-1-16,0-7 0 0,0 0-1 0,0 0 0 15,0 0 0-15,0 0 0 0,0 0-1 0,0 0-8 16,0 0 12-16,0 0-4 0,7 0 0 0,4 0 0 15,-1-7 0-15,1 7 0 0,-1 0 8 0,4 0 2 16,-3-3 0-16,3 3 0 0,0 0-18 0,4 3 0 16,0-3 0-16,-1 0 0 0,1 7 0 0,-1-4 0 15,8-3 0-15,0 6 0 0,0-3 0 0,-1-3 0 16,1 7 0-16,3-4 0 16,-3-3-40-16,0 0-12 0,3 0-3 0,-4-3 0 15,1-4-121-15,-7 7-25 0,3-3-5 0</inkml:trace>
          <inkml:trace contextRef="#ctx0" brushRef="#br0" timeOffset="-8304.1914">4403 531 972 0,'0'0'43'0,"0"0"9"0,0-9-42 0,3-7-10 16,4 13 0-16,0-7 0 0,-3-5 92 0,-1 5 16 16,-3 10 3-16,0-9 1 0,7-7-20 0,4 13-4 15,-7-13-1-15,3 16 0 0,-7 0-31 0,0 0-5 16,0-9-2-16,0 9 0 0,0 0 35 0,0 0 8 0,0 0 0 0,0 0 1 31,0 0-109-31,0 0-23 0,0 0-4 0,0 0-1 0,0 0 44 0,0 0 11 0,0 0 1 0,0 0 0 16,0 0 0-16,0 0 0 0,0 0 0 0,0 0 0 15,0 0 0-15,0 9 0 0,0 7 0 0,-7-7 0 16,3 7 7-16,-3 6 1 0,7-3 1 0,-4 15 0 16,1-5-9-16,-1 5-1 0,1 1-1 0,-1-1 0 15,4 4 10-15,-7-4 3 0,7 4 0 0,-3-4 0 16,3-5 7-16,-4 5 2 0,4-6 0 0,0 7 0 16,4-10-18-16,-4 3-3 0,0 0-1 0,0 4 0 15,0-10 2-15,0 9 0 0,3-3 0 0,-6-9 0 16,-1 6-12-16,4-3 10 0,0-6-10 0,0 3 10 15,-3-1-10-15,3-2 8 0,0 0-8 0,0-4 8 0,0-2 0 0,0 5 0 16,0-5 0-16,3-1 0 0,1 1-8 0,-4-10-9 16,0 0 9-16,3 6-13 0,-3-6 37 0,0 0 8 15,0 0 2-15,7 9 0 0,0-9-24 0,0 0-10 16,-7 0 8-16,11 3-8 0,0-3 12 0,-4 0-4 16,3 7 0-16,1-1 0 0,3-3-8 0,4-3 8 15,-8 6-8-15,4-3 8 0,11 7-8 0,-7-4 8 16,-1-3-8-16,1-3 8 0,0 10-8 0,-1-10-9 15,1 6 9-15,-1-3-13 16,1-3-116-16,-4 0-23 0,0 6-5 0</inkml:trace>
          <inkml:trace contextRef="#ctx0" brushRef="#br0" timeOffset="-6445.2554">5091 867 288 0,'0'0'25'0,"0"0"-25"15,0 0 0-15,0 0 0 0,0 0 124 0,0 0 20 16,0 0 4-16,0 0 1 0,0 0-47 0,0 0-10 16,-7-7-1-16,7 7-1 0,0 0-13 0,-4 0-2 15,-7-6-1-15,11 6 0 0,-7 0-6 0,7 0-2 16,0 0 0-16,0 0 0 0,0 0-22 0,0 0-4 15,0 0 0-15,0 0-1 0,0 0-24 0,0 0-5 0,0 0-1 0,0 0 0 16,0 0 2-16,0 0 0 0,-7-9 0 0,7 9 0 16,0 0 7-16,0 0 2 0,0 0 0 0,0 0 0 15,0 0 3-15,0 0 1 0,0 0 0 0,0 0 0 16,0 0-12-16,0 0-3 0,0 0 0 0,0 0 0 16,0 0-9-16,7 0 0 0,4 6 0 0,-4-6 0 15,4 3 0-15,-4-3 0 0,3 0 9 0,1 0-9 16,3 6 0-16,-3-6 0 0,-1 0 0 0,1 0 8 15,3 0-8-15,0 0 11 0,-4 0-11 0,1-6 12 16,0 6 0-16,3-9 0 0,0 9 0 0,-4-4 0 16,5-2-12-16,-1-3 10 0,0 9-10 0,0-10 10 15,-4 10-10-15,8-3 0 0,-4-3 0 0,0 6 0 16,-3 0 0-16,7-6 8 0,-11 6-8 0,3 0 0 0,1 0 8 0,-8 0-8 16,4 0 8-16,0 0-8 0,8-3 0 0,-8-4-11 15,-4 7 1-15,4 0 0 0,0 0-2 0,0 7 0 16,-7-7 0-16,0 0 0 15,0 0-56-15,4 0-11 0,3 3-2 0,-7-3-770 16</inkml:trace>
          <inkml:trace contextRef="#ctx0" brushRef="#br0" timeOffset="-5140.4492">5965 700 1036 0,'4'-15'46'0,"-4"2"10"0,-4 7-45 0,8-4-11 16,3-8 0-16,-3 2 0 0,3 7 83 0,0-10 14 15,0 6 3-15,3-9 1 0,4 10-8 0,-3-4-1 16,3-3-1-16,0 4 0 0,4-4-26 0,-4 0-5 0,0 3 0 15,4-3-1-15,3 10-31 0,-10-10-7 0,6 13-1 0,-3-4 0 16,-3 1-11-16,3 0-9 0,-3-1 12 0,3 10-12 16,0 0 0-16,0 0 0 0,0 0 0 0,0 10 0 15,0-10 15-15,4 9-4 0,-4 0-1 0,4 1 0 16,-4-4 5-16,0 10 1 0,-4-4 0 0,1-5 0 16,0 5 8-16,-4-2 3 0,0 2 0 0,-4 1 0 15,-3 2 8-15,0-2 1 0,-3 3 1 0,-1 2 0 16,-6 1-2-16,-1 6-1 0,-3 0 0 0,-4-6 0 15,1 0-13-15,-5 6-2 0,1-12-1 0,-3 12 0 16,-1-10-10-16,0 4-8 0,0-3 12 0,4-4-12 0,-3 4 8 16,-1-6-8-16,4-1 0 0,0 0 0 0,3 1-11 0,0-1-9 15,-3-3-1-15,3-2-1 16,4-4-120-16,0 6-24 0,4-3-5 0,3-3-765 16</inkml:trace>
          <inkml:trace contextRef="#ctx0" brushRef="#br0" timeOffset="-5523.5988">6107 518 403 0,'0'0'36'0,"0"0"-36"0,0 0 0 0,0 0 0 16,0 0 147-16,3-12 22 0,1 9 5 0,-1-7 1 15,-3 10-67-15,0-6-12 0,4-3-4 0,-4-1 0 16,0 1-28-16,3 3-7 0,-3-4-1 0,4 7 0 16,-4 3-20-16,3-9-4 0,-6 2 0 0,6-2-1 15,1 9 17-15,-4 0 4 0,0-9 1 0,0 9 0 16,0 0-33-16,0 0-6 0,-4-4-2 0,4 4 0 0,-3-6 13 16,3 6 3-16,0 0 0 0,0 0 0 0,-4 0-16 0,4 0-4 15,0 0 0-15,0 0 0 0,0 0-8 0,0 0 8 16,-3 10-8-16,3-10 8 0,-4 9-8 0,-3 0 8 15,4-2-8-15,-1 5 8 0,4 4 10 0,0 3 2 16,-7 6 0-16,3-6 0 0,1 15 14 0,3-6 3 16,0 10 1-16,-7 6 0 0,3-10-10 0,1 10-3 15,3 0 0-15,0-6 0 0,-7-4 7 0,3 10 0 16,4-9 1-16,0 2 0 0,-3 7-17 0,3-9-3 16,0-4-1-16,0 10 0 0,0-7 2 0,0-2 0 15,0-7 0-15,3 9 0 0,-3-15-6 0,0 6-8 16,-3-3 11-16,-1-6-11 0,4 3 14 0,-3-4-4 15,-1-12-1-15,1 10 0 0,3-13-9 0,-4 3-16 16,4-3 4-16,0 0 1 0,0 0 0 0,0 0 0 16,0 0 0-16,0 0 0 15,-7 0-54-15,0 0-11 0,0-9-3 0,0-1-631 16,3-5-126-16</inkml:trace>
          <inkml:trace contextRef="#ctx0" brushRef="#br0" timeOffset="-4490.5547">6720 540 1335 0,'0'0'59'0,"0"0"13"0,4-9-58 0,3 0-14 16,-3-1 0-16,3 4 0 0,-4 3 59 0,-3 3 9 16,0 0 1-16,0 0 1 0,4-10-2 0,-4 10 0 15,0 0 0-15,0 0 0 0,0 0-32 0,0 10-8 16,0-7 0-16,-4 13-1 0,1 12 0 0,-4-3 0 15,3 13 0-15,-7-4 0 0,4 4 10 0,-3 2 3 16,-1-5 0-16,4 6 0 0,-3-1 3 0,-1-2 1 0,0 0 0 16,8-4 0-16,-4 7-3 0,0-10 0 0,0 13 0 0,0-19 0 15,0 10-24-15,0-10-5 0,3-3 0 0,-3-3-1 16,3-4-1-16,1-5 0 0,3 9 0 0,0-13 0 16,0-6-10-16,0 0 0 0,0 0 0 0,0 0 0 15,0 0 9-15,0 0 0 0,0 0 0 0,0 0 0 16,0 0-9-16,0-6 10 0,0-7-10 0,0-3 10 15,3-2-10-15,1-8 0 0,-1-2 0 0,1 3 0 16,3-9 0-16,0 2 12 0,0-2 0 0,4-7 0 16,-1-6-12-16,1 12-14 0,0-12 3 0,-1 4 1 15,-3-1 2-15,4 0 0 0,3-10 0 0,-4 11 0 16,5-1 8-16,-1 3-10 0,3 0 10 0,-3 7-10 16,1-4 10-16,-1 10 0 0,3-7-9 0,-6 10 9 0,3 6 0 0,0 1-9 15,-3 2 9-15,-1 3 0 0,1 7-10 0,-4 6 10 16,3 0-8-16,1 6 8 0,-4 7 0 0,4 9 0 15,-4 6 0-15,0 0 0 0,0 10 0 0,0 12 8 16,-4 3 0-16,-3 1 0 0,4 2 6 0,-1-12 2 16,1 9 0-16,-4-9 0 0,0 0 19 0,0 3 4 15,0-6 1-15,0 0 0 0,0-1-32 0,4-2-8 16,-4 3 0-16,0-10 0 0,-4-6 0 0,4 4 0 16,-4 2 0-16,1-12 0 0,-1 0-22 0,1-7 1 15,-4-6 0-15,0 4 0 16,0-4-145-16,0-3-29 0,0-6-5 0</inkml:trace>
          <inkml:trace contextRef="#ctx0" brushRef="#br0" timeOffset="-4287.4783">6773 854 1382 0,'-7'0'123'15,"4"-9"-99"-15,-1 9-24 0,1-4 0 0,3-2 46 0,0 6 4 0,0 0 1 0,0-9 0 16,0 6 18-16,0-4 4 0,0 7 1 0,3-9 0 15,-3 3-23-15,0 6-5 0,7-3-1 0,0-4 0 16,0 4-33-16,4 3-12 0,-4 0 9 0,4-6-9 16,-1 6 0-16,1 0 0 0,-4 0-9 0,3 0 9 15,5 0-76-15,-1 0-8 0,-4-3-1 0</inkml:trace>
          <inkml:trace contextRef="#ctx0" brushRef="#br0" timeOffset="-3990.6724">7295 352 1450 0,'4'-9'64'0,"-4"9"14"0,0 0-62 0,0 0-16 15,0 0 0-15,4 9 0 0,3 1 49 0,-4-1 7 16,1 0 2-16,-1 7 0 0,1-6 38 0,-4 8 8 15,3 11 2-15,-3 5 0 0,0-3-27 0,0 7-6 16,-3-10-1-16,-1 10 0 0,4-4-16 0,-7 1-3 16,4-7-1-16,-4 4 0 0,-1-1-32 0,1 0-6 0,4-3-2 15,-4-2 0-15,0 2-12 0,3-6 0 0,-3 0 0 0,0-4 0 16,4 1 0-16,-1 0 0 0,-3 0 0 0,7-10-10 16,0 4-52-16,0-4-10 0,-4 1-3 0,4 2-969 0</inkml:trace>
          <inkml:trace contextRef="#ctx0" brushRef="#br0" timeOffset="-2647.2388">7698 352 1177 0,'0'0'52'0,"0"0"11"0,0 0-51 0,0 0-12 15,10 0 0-15,-10 0 0 0,0 0 62 0,0 0 10 16,7-3 1-16,0 6 1 0,-7-3-6 0,7 10-2 15,-3 5 0-15,-1-2 0 0,4 3-8 0,-7 12-2 16,0-3 0-16,0 9 0 0,0 1 0 0,-3 3 0 16,-1-1 0-16,1-2 0 0,-1-1-5 0,-3-6-2 15,4 10 0-15,-1-4 0 0,-3-15-21 0,0 6-4 0,4 4 0 0,-1-7-1 16,1-1-2-16,-4-5 0 0,3 3 0 0,0-10 0 16,1 10-8-16,-1-13-1 0,-3-2-1 0,4 5 0 15,3-9-1-15,0 0 0 0,0 0 0 0,0 0 0 16,0 0-10-16,-4-3 0 0,-3-3 0 0,4 2 0 15,-4-11-37-15,7 5-3 16,-4-5-1-16,4 2 0 16,-3-3 12-16,3-2 2 0,0-1 1 0,0 3 0 0,0-6-2 15,0 0-1-15,3 3 0 0,-3 1 0 0,7-7 29 0,-3 6 0 0,-1 0 0 0,4 0 0 16,-3 3 0-16,-1-12 0 0,1 13 8 0,-1-4-8 16,4-6 26-16,1 12-2 0,-1-12 0 0,0 6 0 15,0 0-24-15,3-6 8 0,-3 0-8 0,4 6 0 0,-1-9 0 0,5 12 0 16,-1-2 0-16,3-7 0 0,-3 3 0 0,4 3 10 15,0-3-1-15,-4 12 0 0,3 1 3 0,-2 0 1 16,-5-1 0-16,4 7 0 0,-3-3-4 0,3 12-1 16,-3-3 0-16,-1 7 0 0,1-1-8 0,3 7 12 15,-7-7-12-15,3 7 12 0,1-4 14 0,0 7 3 16,-4-3 1-16,0 3 0 0,0 6-30 0,0-10 0 16,0-2 0-16,0 3 0 0,-3-4 16 0,-1 4-2 15,-3 3-1-15,0-10 0 0,0 7 0 0,0-1 0 16,-3-2 0-16,-1 3 0 0,-3-4-5 0,0 4 0 15,0 3-8-15,0-4 12 0,-4-5-12 0,1-1 8 16,-5 1-8-16,5-1 0 0,-4 0 8 0,3 7-8 16,-3-16 0-16,4 3 9 0,-5 4-9 0,1-4 0 15,4-3 0-15,-1 0 0 0,1-3 0 0,-1-4 0 16,4 4 0-16,-4 3 0 0,4-6 0 0,4 3 8 0,-4-4-8 0,3-2 0 16,1 0 0-16,3 5-14 0,0-2 2 0,0 0 0 15,0 6 12-15,0 0 13 0,0 0-2 0,0 0-1 16,0 0-10-16,0 0 0 0,0 0 0 0,0 0 0 15,0 0 0-15,0 0 0 0,0 0 0 0,0 0 0 16,10 0 0-16,-3 6 0 0,4 4 0 0,-1-1 8 16,1 0 5-16,3-2 1 0,-7 2 0 0,7 4 0 15,-3 2 8-15,-1 4 2 0,5-9 0 0,-5 5 0 16,-3 1 4-16,4-4 0 0,3 7 1 0,0-3 0 16,-3 3-8-16,-1 0-1 0,8 6-1 0,-4-7 0 15,-3 8-5-15,3-8-1 0,0 1 0 0,-4 0 0 0,1-3-5 16,3 9 0-16,-3-13-8 0,-4 4 12 0,0 0-12 0,-4-4 9 15,1-5-9-15,-1 5 8 0,1-6-23 16,-4 4-5-16,0-4 0 0,-4-3-1 16,4-3-143-16,0 0-29 0,0 0-6 0,-7 0-914 15</inkml:trace>
          <inkml:trace contextRef="#ctx0" brushRef="#br0" timeOffset="-741.4119">8604 719 403 0,'0'0'17'0,"0"0"5"0,0 0-22 0,0 0 0 15,0 0 0-15,0 0 0 0,0 0 109 0,0 0 18 0,0 0 3 16,0 0 1-16,0 0-54 0,0 0-10 0,0 0-3 0,0 0 0 16,0 0 7-16,0 0 1 0,0 0 0 0,0 0 0 15,0 0-15-15,0 0-2 0,0 0-1 0,0 0 0 16,0 0-13-16,0 0-2 0,0 0-1 0,0 0 0 16,0 0 13-16,0 0 2 0,0 0 1 0,7 0 0 15,0-9-13-15,0 9-2 0,-7 0-1 0,7 0 0 16,4-10-24-16,-4 10-5 0,0 0-1 0,4 0 0 15,-1 0-8-15,1-3 0 0,3 3 0 0,-3 0 0 16,3 0-22-16,0 3-3 0,7-3-1 0,0 0 0 16,-3 10 26-16,3-10 0 0,0 0 0 0,0 9 0 15,0-9 26-15,1 6 10 0,-1-6 3 0,4 4 0 0,-8-4-28 16,4 6-11-16,-3-3 8 0,0-3-8 0,-1 0 0 0,1 0 0 16,-1 0-14-16,1 6-609 15,-4-6-121-15</inkml:trace>
          <inkml:trace contextRef="#ctx0" brushRef="#br0" timeOffset="8148.6604">15766 221 1364 0,'0'0'60'0,"3"-10"13"16,-3 7-58-16,4-13-15 0,-1 7 0 0,1 6 0 15,-4-3 67-15,0 6 10 0,3-10 3 0,-3 10 0 16,0 0-16-16,0 0-4 0,0 0 0 0,0 0 0 0,0 0-3 0,0 0-1 15,0 0 0-15,0 0 0 0,11 10-28 0,-4-1-7 16,0 0-1-16,0 7 0 0,-3-3 9 0,-1 2 2 16,1 4 0-16,-4-3 0 0,0 3-16 0,0-1-3 15,0 1-1-15,0 6 0 0,0 10 2 0,-4-7 1 16,4 0 0-16,-3 7 0 0,-1-7 20 0,1 6 4 16,-1 1 1-16,4-1 0 0,-4-5-24 0,1 5-5 15,-1-6-1-15,1 1 0 0,-1-7 4 0,1-1 1 16,-1-2 0-16,-3 3 0 0,4 0-4 0,-1-12-1 15,1 5 0-15,-1-5 0 0,1-1 19 0,-1 0 4 16,1 1 1-16,3-10 0 0,-4 6-33 0,4-6 0 16,0 0 0-16,0 0 0 0,0 0 12 0,0 0-12 15,0 0 12-15,0 0-12 0,-7-6 0 0,0 3 0 16,0-4 0-16,0-2 0 0,3 0 0 0,1-1 0 16,-4 10 0-16,3-9 0 0,1-1 0 0,3 4 0 0,-4-13 0 15,4 10 10-15,-3 0-10 0,3-7 0 0,0-3 0 0,0 0 0 16,3 4 0-16,1-4 0 0,-1-9 0 0,1 2 0 15,3-8 0-15,-4 6-9 0,8-10 9 0,-4 4-13 16,0 5 13-16,7-5 0 0,-3-1 0 0,6 1 0 31,4 6-28-31,1-1-4 0,2-5 0 0,5 6 0 0,-5 3 32 0,4 0 0 0,-3-4 0 0,3 7 0 16,1 7 0-16,-5-10 0 0,5 6-8 0,-5 9 8 16,1 1 0-16,-4 0 0 0,4 2-10 0,-4 7 10 15,-3 0-9-15,-1 7 9 0,-3 2-12 0,0-6 12 16,1 13 0-16,-5-7-8 0,1 10 8 0,-4-3 0 15,-4-1 0-15,-3-2 0 0,0 12 0 0,-7-12 0 0,4 12 0 16,-4-10 8-16,-4 4-8 0,0 0 12 0,-6 6-12 0,3-12 9 16,-4 2-9-16,0 4 8 0,-3 0-8 0,0-7 0 15,-4 1 9-15,1 3-9 0,-4-4 0 0,3 4 0 16,-7-7 0-16,4 1 0 0,0-1-24 0,-1-9 0 16,1 6 0-16,0-2 0 15,3 2-126-15,4-6-25 0,0 0-5 0,3 0-757 0</inkml:trace>
          <inkml:trace contextRef="#ctx0" brushRef="#br0" timeOffset="8742.3022">16436 299 403 0,'0'0'17'0,"0"0"5"0,0 0-22 0,0 0 0 0,10-3 0 0,-10 3 0 15,8-6 279-15,-8 6 51 0,7 0 10 0,-7 0 3 16,10 6-233-16,-6-3-46 0,-1 6-10 0,1 7-2 16,-4-3-22-16,-4 2-5 0,1 4-1 0,-1 0 0 15,-3 3 16-15,4 0 4 0,-4 3 0 0,-4 9 0 16,-3-9 11-16,3 7 2 0,4-7 1 0,-3 3 0 15,-1-3-23-15,0 3-5 0,8-9-1 0,-4 6 0 0,0-6 0 0,0 0 0 16,0-3 0-16,3-7 0 16,1 7-17-16,-1-7-3 0,-3 1-1 0,7-7 0 0,0-3-8 0,0 0 0 15,-7 6 0-15,7-6 0 0,0 0 20 0,0 0 0 16,0 0-1-16,-3-6 0 0,3-7-3 0,3 4 0 16,-3-7 0-16,0 4 0 0,0-10-16 0,0 3 0 15,11-6 0-15,-4-4 0 0,3-5 0 0,1 6 0 16,-1-10 0-16,5 0 0 0,2-2 0 0,1 5-9 15,-4 4 1-15,0 6 0 0,4-10 8 0,-1 10-8 16,1 6 8-16,-4-3-8 0,0 7 8 0,0-10-8 16,0 12 8-16,1-3-8 0,-5 7 8 0,1-7-8 15,-1 7 8-15,1 0-8 0,-4 5 8 0,3-8 0 16,-2 12 8-16,2-3-8 0,-3-4 0 0,0 7 0 16,0 0 0-16,0 0 0 0,0 7 0 0,-3-4 0 15,-1 13 0-15,4-7 0 0,-3 16 0 0,-4-12 0 16,7 2 0-16,-7 10-8 0,-3 0 8 0,-1-3 0 0,0 7 8 15,1 5-8-15,-1-9 11 0,1 10-3 16,-1-7 0-16,-3 6 0 0,0-5-8 0,0 5 0 0,4-9 0 0,-4 3-11 16,0-9 11-16,0 0-8 0,-4 0 8 0,0-3-8 31,4-1-103-31,-3-2-20 0,-1-4-4 0,1 1-879 0</inkml:trace>
          <inkml:trace contextRef="#ctx0" brushRef="#br0" timeOffset="8929.7277">16323 556 1566 0,'0'0'69'0,"0"0"15"0,0 0-68 0,0 0-16 16,0 0 0-16,0 0 0 0,-3 0 61 0,3 0 9 16,10-9 2-16,4 2 0 0,0 7-34 0,4 0-6 15,-4 0-2-15,7 0 0 0,0 0-30 0,-3 0 0 16,3-9 0-16,-7 9 0 15,7 0-55-15,-6-9-10 0,2 5-3 0,-3-2-720 0</inkml:trace>
          <inkml:trace contextRef="#ctx0" brushRef="#br0" timeOffset="9226.566">16965 299 806 0,'0'0'72'0,"0"0"-58"0,7-9-14 0,0-1 0 16,4 4 44-16,-8 3 5 0,-3 3 2 0,7 0 0 15,4-10 61-15,-4 4 13 0,-3 6 3 0,3-9 0 16,0 9-13-16,0 0-3 0,0 0 0 0,3 0 0 16,1-10-38-16,0 10-8 0,3 0-2 0,0 0 0 15,0 0-16-15,0 0-3 0,7-3-1 0,0-3 0 16,-3 6-14-16,3-6-3 0,4 2-1 0,-4-2 0 15,0 3-14-15,0-6-2 0,0 2-1 0,4-2 0 16,-7 6-9-16,-1-3-12 0,1 2 2 0,-4-2 1 16,0 0-107-16,-7 6-20 0,4-3-5 0,-11 3-755 15</inkml:trace>
          <inkml:trace contextRef="#ctx0" brushRef="#br0" timeOffset="9445.2304">17240 221 172 0,'0'0'16'0,"0"0"-16"15,0 0 0-15,0 12 0 0,0-9 236 0,-3 7 44 16,-1 5 8-16,1-2 3 0,-1 3-127 0,-3 2-24 16,4 1-6-16,-5 6-1 0,-2 0-30 0,3 4-7 15,0 5 0-15,-4 4-1 0,1-10-45 0,-1 6-9 16,0-5-1-16,1 5-1 0,-1-9-15 0,1 3-2 0,-4-12-1 15,3 3 0-15,-3 0-21 0,3 0 0 16,-3-4 0-16,0 4 0 16,7-10-192-16,0 1-32 0,-14 9-8 0,10-13 0 0</inkml:trace>
          <inkml:trace contextRef="#ctx0" brushRef="#br0" timeOffset="10228.262">17639 48 1335 0,'0'0'59'0,"0"-6"13"0,0 6-58 0,0 0-14 31,3-3 0-31,-3 3 0 0,7-7 80 0,-7 7 12 0,0 0 4 0,0 0 0 15,0 0 0-15,0 0 0 0,0 0 0 0,0 0 0 16,0 0-26-16,0 0-5 0,8-3-1 0,-8 3 0 16,0 0-33-16,0 0-7 0,0 0-2 0,0 0 0 15,0 0 16-15,3 10 3 0,1-7 1 0,-1 3 0 16,1 4-34-16,-4-1-8 0,0 0 0 0,-4 1 0 16,1 5 12-16,-1 1 0 0,4-3 0 0,-3 12 0 15,-5-6 0-15,1 6 0 0,0-3 0 0,0 3 0 16,-3 0 22-16,3 3 5 0,-4 0 1 0,1 7 0 0,-1-7-26 0,0 6-5 15,1-5-1-15,3 5 0 0,0-9 4 16,0 3 0-16,0 7 0 0,-4-7 0 0,4-3-12 0,0-6 8 16,0 6-8-16,3-6 8 0,-3 0 4 0,4-4 0 15,-1-2 0-15,-3-7 0 0,4 4-12 0,-1-1 0 16,4-9 0-16,0 0-11 0,0 0 11 0,0 0 0 16,0 0 0-16,0 0 0 0,0 0 14 0,0 0 5 15,0 0 1-15,0 0 0 0,0-9-7 0,-4 6-1 16,4-4 0-16,4-2 0 0,-4-1-12 0,4-5 0 15,-1 5 0-15,-3 1 0 0,0 0 0 0,4-1 0 16,3-6 0-16,0 7 0 16,-4-4-23-16,4 1-7 0,0 3-2 0,-3-1 0 0,3 1 32 0,0-1-9 15,0 10 9-15,0-9 0 0,4 3 0 0,-4-4 0 16,3 7 0-16,1-6 0 0,0 2 0 0,-1-5 0 16,1 2 0-16,-4-2 0 0,3 3 0 0,1-1 0 0,-1-9 0 0,-2 10 0 15,2-7 0-15,-3 13 0 0,4-13 0 0,-1 7 0 16,-3 0 0-16,0-1 0 0,4 1 0 0,0 2 0 15,-8-2 0-15,4 0-8 16,0 9 8-16,0 0 0 0,-3 0 0 0,-4 0-8 16,0 0 8-16,0 0 0 0,0 0 0 0,0 0-8 15,0 0 8-15,0 0 0 0,0 0 0 0,0 0 0 16,0 0 0-16,7 0-8 0,-7 0 8 0,0 0 0 16,0 0 0-16,0 0 0 0,0 0 0 0,0 0 0 15,0 0 0-15,0 0 0 0,0 0 0 0,7 9 0 16,-7-9 0-16,3 6 0 0,-3-6 0 0,0 0 0 0,0 0 0 0,0 0 0 15,0 0 0-15,0 0 0 0,4 13-9 0,-4-13 9 32,0 0-25-32,0 6-1 0,0-6 0 0,-4 16 0 15,1-4-46-15,3-12-10 0,0 0-2 0,-4 7 0 16,1 2-100-16,3-9-21 0,0 0-4 0,0 0-375 0,0 0-74 0</inkml:trace>
          <inkml:trace contextRef="#ctx0" brushRef="#br0" timeOffset="10978.0932">17649 406 345 0,'0'0'31'0,"0"0"-31"15,0 0 0-15,0 0 0 0,0 0 181 0,0 0 31 16,0 0 5-16,0 0 2 0,0 0-105 0,0 0-21 0,0 0-4 0,0 0-1 16,0 0-19-16,0 0-4 0,0 0-1 0,0 0 0 15,0 0-12-15,0 0-4 0,0 0 0 0,0 0 0 16,0 0-16-16,0 0-3 0,0 0-1 0,0 0 0 16,0 0 4-16,0 0 0 0,0 0 0 0,-7 6 0 15,7-6-3-15,0 0 0 0,0 0 0 0,0 0 0 16,0 0 2-16,0 0 0 0,0 0 0 0,0 0 0 15,0 0-7-15,0 0 0 0,0 0-1 0,0 0 0 16,0 0 8-16,0 0 1 0,0 0 1 0,0 0 0 16,7-6-33-16,-7 6 0 0,0 0 0 0,0 0 0 15,0 0 0-15,0 0 0 0,0 0 0 0,0 0 0 0,0 0 0 0,0 0 0 16,0 0 0-16,0 0 0 0,0 0 0 0,0 0 0 16,0 0 0-16,0 0 0 0,-3 0 0 0,3 0 0 15,0 0 0-15,0 0 0 0,-4-10 0 0,4 10 0 16,0 0 0-16,0 0 0 0,-3 0 0 0,-1-6 0 15,1 6 0-15,3 0 0 0,0 0-11 0,-4-3-9 16,1-4-1-16,3 7-1 0,0 0 10 0,0 0 1 16,0 0 1-16,0 0 0 0,0 0 10 0,0 0 12 15,0 0-2-15,0 0-1 0,0 0-9 0,0 0-12 16,-7 7 2-16,7-7 1 0,0 0 9 0,0 0 0 16,0 0 0-16,0 0 0 0,0 0 0 0,0 0 0 15,0 0 0-15,0 0 0 0,7 3 24 0,-7-3 6 16,7 6 2-16,0-6 0 0,3 10-32 0,-2-4 0 15,-1-3 0-15,3-3 0 0,4 0 0 0,-3 0 0 0,-1 0 0 0,5 0 0 16,-5 9 0-16,4-9 0 16,-3 0 0-16,3 0 0 15,0 0-16-15,-3 7-10 0,-4-4-2 0,3 3 0 16,-3-3-150-16,0-3-30 0,-7 0-7 0,0 0-1 0</inkml:trace>
          <inkml:trace contextRef="#ctx0" brushRef="#br0" timeOffset="11821.6346">17674 402 1170 0,'0'0'52'0,"0"0"10"0,0 0-50 0,0 0-12 0,0 0 0 0,0 0 0 16,0 0 102-16,0 0 18 0,11-6 3 0,-4 0 1 15,-7 6-28-15,10 0-6 0,1-3-1 0,0 3 0 16,-1 0-41-16,4 0-9 0,-3-7-2 0,-1 4 0 15,5 3-21-15,-5 0-4 0,-3 0 0 0,4 0-1 16,-1 0-99-16,-3 0-19 0,-7 0-4 0</inkml:trace>
          <inkml:trace contextRef="#ctx0" brushRef="#br0" timeOffset="11399.8717">17932 92 806 0,'3'-9'72'0,"1"2"-58"15,-4-5-14-15,3-4 0 0,1 10 126 0,3-4 22 16,3 7 5-16,-3-3 1 0,1-3-70 0,-1 9-13 15,-7 0-3-15,10-10-1 0,-10 10-11 0,0 0-3 16,0 0 0-16,0 0 0 0,0 0-24 0,4 10-5 16,-4-10 0-16,3 0-1 0,1 9 21 0,-1 0 4 15,-6-2 0-15,-1 2 1 0,4 1 7 0,-3 8 0 16,3-8 1-16,-4 5 0 0,1-5-20 0,-1 9-4 16,4-4-1-16,-3-2 0 0,3 3 7 0,-4 2 1 15,1-2 0-15,3-3 0 0,0 2-15 0,-4 10-2 16,0-6-1-16,1 9 0 0,-1-9 24 0,1 6 5 15,-8 3 1-15,4-2 0 0,-3 8-21 0,3-6-4 0,-4 7-1 0,4 2 0 16,0-8-10-16,-4-4-1 0,4 3-1 0,0-6 0 16,0 0-5-16,0-3-1 0,0-4 0 0,4 4 0 15,-4-13-8-15,7 4 8 0,-4-1-8 0,4-9 8 16,0 0-8-16,-4 10-12 0,1-4 2 0,3-6 1 16,0 0-47-16,0 0-8 0,0 0-3 15,0 0 0-15,0 0-161 0,0 0-33 0,0 0-7 16</inkml:trace>
          <inkml:trace contextRef="#ctx0" brushRef="#br0" timeOffset="15954.4103">18390 286 345 0,'7'-12'15'0,"-7"12"4"0,11-3-19 0,-4 3 0 16,-3-10 0-16,-1 10 0 0,4-6 99 0,-3-3 16 16,3 9 3-16,-4-10 1 0,-3 10-31 0,0 0-7 15,4-3-1-15,-4 3 0 0,0 0 4 0,0-6 0 16,-4 0 0-16,4 6 0 0,0 0-8 0,0 0-2 16,-3 0 0-16,3 0 0 0,0 0-26 0,-7-4-6 15,-4-2-1-15,4 6 0 0,7 0-32 0,-7 0-9 16,-4 6 0-16,1-2 0 0,3-4 0 0,7 0 8 15,-7 0-8-15,0 6 0 0,7-6 14 0,-7 0-2 16,-4 0 0-16,0 6 0 0,4-3-12 0,7-3 8 16,-7 0-8-16,0 10 0 0,0-10 12 0,7 0-3 15,-7 9-1-15,0-3 0 0,0-3-8 0,7-3 0 0,0 0 0 0,0 10 0 16,0-10 0-16,7 6 8 0,-3 4-8 0,3-1 0 16,0 0 0-16,3 1 0 0,1-1 0 0,-1-3 0 15,5-2 0-15,-1 2 0 0,-4 3 0 0,4 1 0 16,-3-1 10-16,3-3-10 0,-3 4 12 0,-1-7-12 15,1 3 8-15,-1 4-8 0,1-4 0 0,-4-3 0 16,4 6 28-16,-1-2 1 0,-3 2 1 0,4 0 0 16,-1 1-15-16,-3-4-3 0,1-3-1 0,-5 7 0 15,-3-10 4-15,0 0 1 0,0 0 0 0,4 9 0 16,-1 1 23-16,-3-1 5 0,-3-3 0 0,-4 10 1 16,-1-4-16-16,-2 4-3 0,-4-3-1 0,3 2 0 15,-3 4 7-15,-4-9 0 0,4 5 1 0,-3 4 0 0,-1-3-25 16,0-4-8-16,1-2 0 0,3 2 0 0,0 1 11 0,-1-4-11 15,1-3 10-15,4-6-10 0,-1 0 0 0,1 4 0 16,3-4 0-16,-1 0 0 16,1 0-48-16,7 0-5 0,-7-4-2 0,0-2-652 15,4 6-130-15</inkml:trace>
        </inkml:traceGroup>
      </inkml:traceGroup>
    </inkml:traceGroup>
    <inkml:traceGroup>
      <inkml:annotationXML>
        <emma:emma xmlns:emma="http://www.w3.org/2003/04/emma" version="1.0">
          <emma:interpretation id="{8309D1DD-8442-4F63-A230-1A0E7343B1C8}" emma:medium="tactile" emma:mode="ink">
            <msink:context xmlns:msink="http://schemas.microsoft.com/ink/2010/main" type="paragraph" rotatedBoundingBox="3056,2863 25477,1566 25558,2971 3137,4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AAB9E2-772F-4DD0-8F99-82F40CF7D6A5}" emma:medium="tactile" emma:mode="ink">
              <msink:context xmlns:msink="http://schemas.microsoft.com/ink/2010/main" type="line" rotatedBoundingBox="3056,2863 25477,1566 25558,2971 3137,4267"/>
            </emma:interpretation>
          </emma:emma>
        </inkml:annotationXML>
        <inkml:traceGroup>
          <inkml:annotationXML>
            <emma:emma xmlns:emma="http://www.w3.org/2003/04/emma" version="1.0">
              <emma:interpretation id="{4F59A6ED-1207-45BF-9CF4-2217E1AB0856}" emma:medium="tactile" emma:mode="ink">
                <msink:context xmlns:msink="http://schemas.microsoft.com/ink/2010/main" type="inkWord" rotatedBoundingBox="3072,3135 6337,2947 6393,3914 3127,4103"/>
              </emma:interpretation>
              <emma:one-of disjunction-type="recognition" id="oneOf1">
                <emma:interpretation id="interp5" emma:lang="" emma:confidence="0">
                  <emma:literal>assum</emma:literal>
                </emma:interpretation>
                <emma:interpretation id="interp6" emma:lang="" emma:confidence="0">
                  <emma:literal>Assume</emma:literal>
                </emma:interpretation>
                <emma:interpretation id="interp7" emma:lang="" emma:confidence="0">
                  <emma:literal>Assam</emma:literal>
                </emma:interpretation>
                <emma:interpretation id="interp8" emma:lang="" emma:confidence="0">
                  <emma:literal>Assvm</emma:literal>
                </emma:interpretation>
                <emma:interpretation id="interp9" emma:lang="" emma:confidence="0">
                  <emma:literal>Assum</emma:literal>
                </emma:interpretation>
              </emma:one-of>
            </emma:emma>
          </inkml:annotationXML>
          <inkml:trace contextRef="#ctx0" brushRef="#br0" timeOffset="49305.4869">3461 2616 1152 0,'0'-6'102'0,"3"-3"-82"15,4-1-20-15,-7 1 0 0,7-1 0 0,-3 1 9 16,-4 3-9-16,3-4 0 0,1 1 63 0,-4 0 5 15,0 9 2-15,0 0 0 0,0 0-16 0,0 0-3 16,0 0-1-16,0 0 0 0,0 0-29 0,0 0-5 16,0 0-2-16,0 0 0 0,-7 0-6 0,3 0-8 15,-3 9 11-15,7 0-11 0,-7 1 22 0,4 5-2 16,-4-2-1-16,0-4 0 0,3 7 5 0,1 9 0 16,-1-6 1-16,-3 9 0 0,3 0-2 0,-3 7-1 15,4-1 0-15,-1 1 0 0,-6 3-12 0,-4-4-2 16,7 4-8-16,-4-4 12 0,-3 1-4 0,3-1 0 15,1-6-8-15,3 7 12 0,-4-7 5 0,4-3 1 16,-4 3 0-16,4-3 0 0,0-3-18 0,4-6 0 0,-4 3 8 16,3-10-8-16,1 7 0 0,3-7 0 0,0 1 0 0,0-4 0 15,0-6 8-15,0 0 0 0,0 0 1 0,0 0 0 16,0 0 11-16,0 0 1 0,0 0 1 0,0-9 0 16,0-4-4-16,0 1-1 0,3-4 0 0,1-3 0 15,-4 0-5-15,7 0-2 0,-7-6 0 0,3 0 0 16,4-3 2-16,-7-6 0 0,0 5 0 0,4-5 0 15,-1-10-12-15,5 6 0 0,2 1 0 0,-10-4 8 16,11 3-8-16,-8 1 0 0,8 2 0 0,-1-6 0 16,1 13 0-16,3-6 0 0,0 5 0 0,0-5 0 15,4 6-11-15,-4 0 3 0,0 2 0 0,0-2 0 0,0 3 8 0,4 6 11 16,-7 0-3-16,3-6 0 0,-4 7-8 0,1 8 0 16,3-5-12-16,-10 5 12 0,3 1 0 0,0-1 0 15,-7 10 0-15,0 0 0 0,0 0 0 0,0 0 0 16,10 10 0-16,-3-1 0 0,4 7 0 0,-4 3 0 15,4-1 0-15,-4 11 0 0,0-4 0 0,0 9 8 16,-4 4-8-16,4-4 12 0,-3 4 8 0,-1 3 3 16,4-4 0-16,-7 7 0 0,4 0-1 0,-4-6 0 15,7-4 0-15,-7 10 0 0,0-16-4 0,0 7-1 16,0-1 0-16,3-5 0 0,-3-1-17 0,0-9 0 16,0 6 8-16,0 3-8 0,0-9 0 0,0 6 8 15,0-9-8-15,0-7 0 0,0 3 0 0,0 4-14 16,0-10 1-16,0-2 0 15,-3 5-44-15,3-9-9 0,0 0-2 0,0 0-624 16,0 0-126-16</inkml:trace>
          <inkml:trace contextRef="#ctx0" brushRef="#br0" timeOffset="49539.8072">3362 2942 1382 0,'-7'0'30'0,"7"0"6"0,0 0 2 0,0 0 2 15,7-3-32-15,0 3-8 0,4-6 0 0,-1 6 0 0,4-3 92 0,4-3 18 16,0 2 3-16,3-5 1 0,-4 3-49 0,8-4-9 16,3 1-3-16,-10-7 0 0,7 7-25 0,-4 0-4 15,4-1-2-15,-4 1 0 16,3 2-51-16,-6 4-11 0,10-3-1 0,-10 6-1 0</inkml:trace>
          <inkml:trace contextRef="#ctx0" brushRef="#br0" timeOffset="50502.3143">4431 2513 921 0,'0'0'82'0,"0"-10"-66"16,-7 1-16-16,7 0 0 0,0-1 50 0,-4 4 6 16,-6 3 2-16,-1-3 0 0,8 2 4 0,-8-2 1 15,0 3 0-15,1-3 0 0,-1 6-41 0,1 0-8 16,3 0-2-16,-4 0 0 0,-7 0-12 0,11 6 0 16,-10-3 8-16,10 7-8 0,-11-10 0 0,7 9 0 15,-3-3 8-15,4 4-8 0,3-1 0 0,-4 0 9 0,-3 7-9 0,3-6 8 16,-3-1-8-16,7 10 0 0,-3-10 0 0,-1 7 8 15,1-7-8-15,6 1 12 0,0-1-12 0,-3 0 12 16,4 1-12-16,6 6 0 0,-3-13 0 0,7 9 8 16,-7-2-8-16,4-1 0 0,7-6 0 0,-1 7 0 15,4-1 0-15,7-3 0 0,-10-6 0 0,14 10 0 16,-1-4 0-16,-6-3 0 0,3 3 0 0,4-3 0 16,-4 7 0-16,-3 6 8 0,-1-16-8 0,-3 9 8 15,1 0 12-15,-8 7 1 0,3-7 1 0,-3 1 0 0,-10-1 10 16,3 7 1-16,0-3 1 0,-4 2 0 0,-6-5 15 15,-1 8 3-15,4-8 1 0,-4 9 0 0,4-10-29 16,-7 7-7-16,4-7-1 0,-1 7 0 0,-7-7-7 0,4 1-1 16,0-1-8-16,0-3 12 0,-4 4-12 0,1-7 9 15,3 3-9-15,-4-3 8 16,4-3-29-16,0 7-7 0,0-7 0 0,3 0-1 16,4 3-140-16,0-3-28 0</inkml:trace>
          <inkml:trace contextRef="#ctx0" brushRef="#br0" timeOffset="51017.8174">4882 2532 460 0,'0'-13'20'0,"0"13"5"0,0-6-25 0,0-4 0 0,-3 1 0 0,-1 0 0 16,4 2 173-16,0 4 30 0,0-3 5 0,-3-3 2 16,3 5-92-16,0 4-18 0,-4-6-4 0,1 3-1 15,-4-3-62-15,7 6-12 0,-4 0-2 0,-3-3-1 16,4 3-5-16,-1 0-1 0,-6 3 0 0,2 3 0 15,1-3-12-15,0 3 0 0,-3 4 0 0,-1-1 0 0,4 1 0 0,-11-1 0 16,8 0 0-16,3 1 0 0,-4-1 0 0,4-2 0 16,0 2 0-16,-3 0 0 0,3 1 0 0,-1-1 0 15,5 1 8-15,-1 5-8 0,4-5 0 0,0-1 0 16,0 0 0-16,4 1 0 0,-1 6 0 0,5-16 0 16,-1 9 0-16,3 0 0 0,1 1 0 0,3-4 0 15,0 3 0-15,0-5 0 0,0 5 8 0,4-3-8 16,-11-3 11-16,7 4-11 0,0 2 19 0,-7-3-3 15,4-3-1-15,-4 4 0 0,-7-7 12 0,7 3 2 16,-7-3 1-16,3 9 0 0,-3-9 4 0,0 7 1 16,0 2 0-16,-3 0 0 0,-1 1-14 0,1-1-2 15,-4 7-1-15,-4-7 0 0,4 1-18 0,-7 9 0 16,3-10 0-16,1 7 0 0,-8-7-8 0,4 7-9 16,-4-7-2-16,8 4 0 15,-11 2-60-15,7-5-12 0,-1 5-2 0,5-2-695 0</inkml:trace>
          <inkml:trace contextRef="#ctx0" brushRef="#br0" timeOffset="51439.5951">5225 2544 1292 0,'0'0'57'0,"0"-6"12"0,0-3-55 0,0 2-14 16,0-2 0-16,0 9 0 0,0 0 64 0,0 0 9 16,0 0 3-16,0 0 0 0,0 0-32 0,0 0-5 15,0 0-2-15,0 0 0 0,0 0-21 0,-7 0-5 16,7 9-1-16,-4-2 0 0,-3 11 7 0,3 1 2 15,1 6 0-15,3-6 0 0,0 6 2 0,0-6 1 16,3 0 0-16,1 0 0 0,0 6 2 0,3-7 0 16,0-2 0-16,-7-6 0 0,10-1 4 0,-3 7 2 15,0-7 0-15,0 0 0 0,-7-9 5 0,11 0 1 16,-4 4 0-16,-7-4 0 0,0 0 8 0,11-4 3 16,-4-5 0-16,0 3 0 0,3-4-6 0,-3-5-1 15,0 2 0-15,4-3 0 0,0 4-21 0,-4-4-5 16,3 1-1-16,-3-4 0 0,4 0-13 0,-4 10 0 15,0-10 0-15,4 3 0 0,-8-3-18 0,1 0-3 16,3 4-1-16,0-4 0 16,0 0-140-16,0 3-28 0,0-2-6 0</inkml:trace>
          <inkml:trace contextRef="#ctx0" brushRef="#br0" timeOffset="52158.1743">5782 2538 403 0,'0'-6'36'0,"0"3"-36"16,4-4 0-16,-1 4 0 0,1-3 286 0,3-4 50 15,-4 10 11-15,-3 0 1 0,7-3-216 0,-7 3-44 16,7-6-9-16,0 12-2 0,0-3-33 0,0-3-6 16,1 10-2-16,2-10 0 0,1 16-18 0,-1-7-4 15,-3 7-1-15,0-4 0 0,0 7 19 0,1-3 4 16,-5 2 1-16,4 8 0 0,-3-1-28 0,-4-3-9 16,0-4 0-16,0 7 0 0,0-6 24 0,0-3-3 15,-4 3 0-15,1 0 0 0,-1-4 3 0,4-5 0 16,0-1 0-16,0 1 0 0,0-4-4 0,0-6 0 15,0 0 0-15,0 0 0 0,0 0-9 0,0 0-3 16,0 0 0-16,4-6 0 0,-1-4-8 0,1-9 0 0,-1 4 0 0,1-4 0 16,3 0 8-16,-4 0-8 0,4-6 0 0,0 6 8 15,4 0-8-15,-4 1 0 0,4-4 0 0,-1 9 0 16,4-3 0-16,-3 4 0 0,-1-4 0 0,-3 1 0 16,1 11-8-16,2-2 8 0,4-3 0 0,-3 9 0 15,3 0 0-15,-3 0 0 0,6 6 0 0,-3 3 0 16,-3-5 0-16,3 5 0 0,0 7 0 0,-3-1 8 15,-1-2-8-15,-3 3 0 0,4 2 0 0,-11-2 0 16,0 3 0-16,0-7 12 0,0 10-12 0,0-9 12 16,0 3-1-16,0-7 0 0,-11 0 0 0,8 7 0 0,-1-7-11 15,4-5 12-15,-3 2-12 0,-1-3 12 0,1-3-12 0,3 0 8 16,0 0-8-16,0-9 8 0,-4 5-8 0,4-11 0 16,4-4 9-16,-1 10-9 0,4-17 0 0,0 1 0 15,4 3 0-15,-1-3 0 0,5 0 0 0,-1-3 0 16,0 9 0-16,0 4 0 0,0-4 0 0,0 9 0 15,0 1 0-15,0 0 0 0,0 9 0 0,-3-7 0 16,7 7 0-16,-8 0 0 0,4 7 0 0,-3-7 8 16,3 9-8-16,-3 0 0 0,-1-2 8 0,-3 2-8 15,4 4 10-15,-4-4-10 0,4 7 16 0,-8-7-4 16,1 0 0-16,3 7 0 0,0-6-12 0,-7-1 8 16,3 0-8-16,-3 7 0 15,0-7-17-15,4 4-10 0,-4-7-1 0,0 10-760 16,-4-4-152-16</inkml:trace>
        </inkml:traceGroup>
        <inkml:traceGroup>
          <inkml:annotationXML>
            <emma:emma xmlns:emma="http://www.w3.org/2003/04/emma" version="1.0">
              <emma:interpretation id="{82EB7CB2-2DEC-4BC7-9064-219DE8A30919}" emma:medium="tactile" emma:mode="ink">
                <msink:context xmlns:msink="http://schemas.microsoft.com/ink/2010/main" type="inkWord" rotatedBoundingBox="7051,3102 7937,3051 7964,3509 7078,3560"/>
              </emma:interpretation>
              <emma:one-of disjunction-type="recognition" id="oneOf2">
                <emma:interpretation id="interp10" emma:lang="" emma:confidence="1">
                  <emma:literal>on</emma:literal>
                </emma:interpretation>
                <emma:interpretation id="interp11" emma:lang="" emma:confidence="0">
                  <emma:literal>On</emma:literal>
                </emma:interpretation>
                <emma:interpretation id="interp12" emma:lang="" emma:confidence="0">
                  <emma:literal>one</emma:literal>
                </emma:interpretation>
                <emma:interpretation id="interp13" emma:lang="" emma:confidence="0">
                  <emma:literal>own</emma:literal>
                </emma:interpretation>
                <emma:interpretation id="interp14" emma:lang="" emma:confidence="0">
                  <emma:literal>onw</emma:literal>
                </emma:interpretation>
              </emma:one-of>
            </emma:emma>
          </inkml:annotationXML>
          <inkml:trace contextRef="#ctx0" brushRef="#br0" timeOffset="75969.696">7348 2403 518 0,'0'0'46'0,"0"0"-37"15,4-6-9-15,-1-4 0 0,-3 1 110 0,0 9 20 16,0-3 4-16,0 3 1 0,0 0-60 0,-3-6-12 0,3-4-3 0,-4 4 0 16,4 6 8-16,0 0 2 0,-3 0 0 0,-1-3 0 15,1-3-19-15,3 6-4 0,0 0-1 0,-4-4 0 16,-3-2-7-16,4 3-2 0,3 3 0 0,-4-6 0 15,-3 3 6-15,0-4 1 0,7 7 0 0,-7 0 0 16,0 0-16-16,0 0-2 0,7 0-1 0,-7 7 0 16,0-4-25-16,0 3 0 0,0 3 0 0,0-5 0 15,3 5 12-15,-3 7-4 0,-4-1 0 0,8-2 0 16,-1 6-8-16,1 3 0 0,-4-4 0 0,3 1 0 16,1 0 11-16,3 0-3 0,0 0-8 0,3 6 12 15,1-10-12-15,-1 4 0 0,4 0 0 0,0-3 0 0,4 3 0 0,-4-10 0 16,4 0 8-16,-1 7-8 0,-3-7 0 0,4 4 0 15,3-7 8-15,-3 4-8 0,-1-1 0 0,4-9 0 16,-3 9 0-16,-4-9 0 0,3 7 0 0,-2-7 0 16,-1-7 0-16,0 7 0 0,0-9 10 0,0 0-10 15,0-1 10-15,-4 1-10 0,4-1 17 0,-3-5-2 16,-4 2-1-16,3-2 0 0,-3-4 4 0,4-6 1 16,0 9 0-16,-1-3 0 0,-3 0-19 0,0 1 10 15,0 2-10-15,-3-3 8 0,3 0-8 0,0 4 0 16,-4 2 0-16,0 4 8 0,1-1-8 0,-4-2 0 15,0 8 0-15,0 4 0 0,3-6 0 0,-6 6 0 16,3 0-10-16,-4 6 10 0,0-6-18 0,1 4 2 16,-1 2 1-16,1 3 0 15,-1 1-99-15,4-1-20 0,-4 1-4 0</inkml:trace>
          <inkml:trace contextRef="#ctx0" brushRef="#br0" timeOffset="76438.3331">7691 2325 1566 0,'10'-19'69'0,"-6"13"15"15,3 2-68-15,0-2-16 0,-4-3 0 0,4 9 0 16,4-10 39-16,0 10 4 0,-4 0 1 0,3 0 0 0,1 10-6 0,-1-10-1 15,4 15 0-15,-3-11 0 0,0 11 6 0,-4 1 1 16,0 3 0-16,0 0 0 0,-4-1-12 0,1 1-3 16,-1 3 0-16,1-3 0 0,-4 3-9 0,0-6-3 15,-4 2 0-15,4 1 0 0,-3-3 3 0,-1 0 0 16,-3-7 0-16,4 4 0 0,3-4-20 0,-4-3 8 16,-3-3-8-16,7-3 0 0,0 0 13 0,0 0-4 15,0 0-1-15,0 0 0 0,0 0 2 0,0 0 0 16,0-9 0-16,-3 0 0 0,3-1 0 0,3-2 0 15,1-10 0-15,3 9 0 0,0-12-10 0,3 6 0 16,1-6 0-16,0-3 0 0,-1 9 0 0,4-6 0 16,-3 0 0-16,3 6 0 0,0 0 0 0,-3 4 0 15,-1 5 0-15,1 1 0 0,-1 9 0 0,1 0-9 16,3 0 9-16,-7 6 0 0,0 3-10 0,4 7 10 16,-4 3-8-16,0 3 8 0,0 0 0 0,-4 0 19 15,5 3-3-15,-5 3-1 0,4-3-6 0,-3 0-1 0,-1 4 0 16,4-11 0-16,-3 7-8 0,-4-6 0 0,0 0 0 0,3 6 0 31,1-6-78-31,-4 0-18 0,-4 0-3 0,1-1-874 0</inkml:trace>
        </inkml:traceGroup>
        <inkml:traceGroup>
          <inkml:annotationXML>
            <emma:emma xmlns:emma="http://www.w3.org/2003/04/emma" version="1.0">
              <emma:interpretation id="{F4E446E0-7D0D-48DD-9B3C-65ED1DDAD51F}" emma:medium="tactile" emma:mode="ink">
                <msink:context xmlns:msink="http://schemas.microsoft.com/ink/2010/main" type="inkWord" rotatedBoundingBox="8592,2690 9429,2642 9489,3683 8652,3731"/>
              </emma:interpretation>
              <emma:one-of disjunction-type="recognition" id="oneOf3">
                <emma:interpretation id="interp15" emma:lang="" emma:confidence="1">
                  <emma:literal>G</emma:literal>
                </emma:interpretation>
                <emma:interpretation id="interp16" emma:lang="" emma:confidence="0">
                  <emma:literal>E</emma:literal>
                </emma:interpretation>
                <emma:interpretation id="interp17" emma:lang="" emma:confidence="0">
                  <emma:literal>C</emma:literal>
                </emma:interpretation>
                <emma:interpretation id="interp18" emma:lang="" emma:confidence="0">
                  <emma:literal>6</emma:literal>
                </emma:interpretation>
                <emma:interpretation id="interp19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64024.5485">9476 1986 1324 0,'7'-3'118'0,"-7"-3"-94"0,0-4-24 0,0 10 0 16,3-3 40-16,4-3 4 0,-3 0 1 0,-4 2 0 15,3-5 11-15,-3 3 1 0,0-7 1 0,0 4 0 16,-3-4 13-16,3 4 2 0,-4-1 1 0,4 7 0 16,-7-3-19-16,4 3-4 0,-4-3-1 0,3 2 0 15,-6-2-10-15,2 6-1 0,-2 0-1 0,-4 0 0 16,0 0-17-16,0 6-3 0,-4-2-1 0,0-4 0 16,1 6-9-16,-5-3-8 0,-2 6 12 0,-1 1-12 15,-3-4 12-15,0 3-12 0,3 7 12 0,0-3-12 16,1 2 8-16,2-5-8 0,1-1 0 0,4 7 0 0,-5-4 0 15,1 7 0-15,0 3 0 0,3-3 0 0,1 0 0 0,-4 0 0 16,-1 6 0-16,1-6-9 0,0 9 9 0,3-3 0 16,-6 0 0-16,6 3 0 0,0 0 0 0,4 1 0 15,0 2 0-15,0-3 0 0,7 0 0 0,4 7 0 16,-1-7 0-16,1 7 0 0,3-7 0 0,3 3 0 16,8-3 0-16,-1 1 0 0,1 8 0 0,6-2 0 15,1-7 0-15,3 6-8 0,0-8 28 0,4 2 7 16,0-3 1-16,3 0 0 0,0-6-6 0,0-7-1 15,-3 4 0-15,3-7 0 0,1 1 2 0,-1-10 0 16,0 6 0-16,-3-12 0 0,3 6 2 0,-7-10 1 16,4 1 0-16,-8-7 0 0,5 7-12 0,-5-4-2 15,1-9-1-15,0 4 0 0,-1-1-3 0,-3 0-8 16,0 0 12-16,-7-6-4 0,1 6-8 0,-5 0 10 16,-3 1-10-16,-3-7 10 0,3 9-10 0,-4 3 0 15,-3-2 0-15,0 5 0 0,0-5 0 0,0 11 0 0,0 4 0 0,-4-6 0 16,1 6 8-16,2 6-8 0,1-6 8 0,4 4-8 15,-4-4 0-15,3 9 0 0,4-9-9 0,0 0 9 16,0 0-8-16,0 0 8 0,-3 6 0 0,3-6 0 16,0 0 0-16,7 3 0 0,-7-3 0 0,7 7 0 15,7-1 0-15,0-3 0 0,0-3 0 0,4-3 0 16,0-3-8-16,3 6 8 0,0 0 0 0,0-10 0 16,0 4-33-16,4 6 0 0,0-3 0 0,-1-3 0 15,1 2-208-15,0-2-42 0</inkml:trace>
        </inkml:traceGroup>
        <inkml:traceGroup>
          <inkml:annotationXML>
            <emma:emma xmlns:emma="http://www.w3.org/2003/04/emma" version="1.0">
              <emma:interpretation id="{E20164CB-DF40-4464-9422-77443B09D156}" emma:medium="tactile" emma:mode="ink">
                <msink:context xmlns:msink="http://schemas.microsoft.com/ink/2010/main" type="inkWord" rotatedBoundingBox="10177,2945 10769,2911 10789,3244 10196,3278"/>
              </emma:interpretation>
              <emma:one-of disjunction-type="recognition" id="oneOf4">
                <emma:interpretation id="interp20" emma:lang="" emma:confidence="1">
                  <emma:literal>=</emma:literal>
                </emma:interpretation>
                <emma:interpretation id="interp21" emma:lang="" emma:confidence="0">
                  <emma:literal>_</emma:literal>
                </emma:interpretation>
                <emma:interpretation id="interp22" emma:lang="" emma:confidence="0">
                  <emma:literal>I</emma:literal>
                </emma:interpretation>
                <emma:interpretation id="interp23" emma:lang="" emma:confidence="0">
                  <emma:literal>-</emma:literal>
                </emma:interpretation>
                <emma:interpretation id="interp2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5055.554">10336 2253 1422 0,'0'0'31'0,"0"0"6"0,-3-7 2 0,-4 4 1 0,3-3-32 0,4 6-8 15,0 0 0-15,0 0 0 0,0 0 55 0,0 0 9 16,0 0 1-16,4-3 1 0,3-4-22 0,0 7-5 15,3-3-1-15,5-3 0 0,-1 6 20 0,0-3 4 16,0-3 1-16,4-4 0 0,3 10-26 0,3-3-5 16,-2-9 0-16,2 8-1 0,1-5-1 0,0 3 0 15,-1-4 0-15,-2 1 0 0,2 6-11 0,-3-3-3 16,4-1 0-16,-4 4 0 0,-3 3-8 0,3-6-8 16,-3 6 9-16,3 0-9 0,0 0 0 0,-7 0 0 15,0 0 0-15,0 0 0 0,4 0-8 0,-7 6-2 16,-4-6 0-16,3 0 0 15,-3 3-127-15,0 4-26 0,-3-1-5 0,-1-3-674 0</inkml:trace>
          <inkml:trace contextRef="#ctx0" brushRef="#br0" timeOffset="65298.5442">10502 2460 1796 0,'0'0'40'0,"0"0"8"0,0 0 1 0,0 0 1 0,7 0-40 0,0 6-10 16,-3-6 0-16,3 0 0 0,-4 0 56 0,8 0 10 0,0 0 2 0,-1-6 0 16,4 6-8-16,0 0 0 0,0 0-1 0,4-4 0 15,0-2-24-15,-1 6-5 0,1 0-1 0,3 0 0 16,-3 0-29-16,3-3 0 0,-3 3-13 0,6 0 4 15,1-6-137 1,0 3-27-16,-8-4-6 0</inkml:trace>
        </inkml:traceGroup>
        <inkml:traceGroup>
          <inkml:annotationXML>
            <emma:emma xmlns:emma="http://www.w3.org/2003/04/emma" version="1.0">
              <emma:interpretation id="{F1AA21DC-24F8-459A-AB71-2883A5BA4CD5}" emma:medium="tactile" emma:mode="ink">
                <msink:context xmlns:msink="http://schemas.microsoft.com/ink/2010/main" type="inkWord" rotatedBoundingBox="11380,2382 13421,2264 13488,3425 11447,3543"/>
              </emma:interpretation>
              <emma:one-of disjunction-type="recognition" id="oneOf5">
                <emma:interpretation id="interp25" emma:lang="" emma:confidence="0">
                  <emma:literal>(N,</emma:literal>
                </emma:interpretation>
                <emma:interpretation id="interp26" emma:lang="" emma:confidence="0">
                  <emma:literal>(V,</emma:literal>
                </emma:interpretation>
                <emma:interpretation id="interp27" emma:lang="" emma:confidence="0">
                  <emma:literal>(W,</emma:literal>
                </emma:interpretation>
                <emma:interpretation id="interp28" emma:lang="" emma:confidence="0">
                  <emma:literal>(r,</emma:literal>
                </emma:interpretation>
                <emma:interpretation id="interp29" emma:lang="" emma:confidence="0">
                  <emma:literal>(v,</emma:literal>
                </emma:interpretation>
              </emma:one-of>
            </emma:emma>
          </inkml:annotationXML>
          <inkml:trace contextRef="#ctx0" brushRef="#br0" timeOffset="66392.0383">12478 1898 921 0,'-7'-12'82'0,"3"5"-66"0,1-5-16 0,-1-4 0 16,-3 13 68-16,4-13 9 0,3 7 3 0,3 3 0 15,1-4 40-15,-1 1 9 0,-3 9 2 0,7 0 0 16,4 6-45-16,3 7-9 0,4-4-1 0,-1 7-1 0,4 3-34 0,4 6-6 15,-4 3-2-15,0 6 0 0,0 4-7 0,-3-3-2 16,-4 8 0-16,0-5 0 0,0 3 9 0,1-4 2 16,-5-2 0-16,-3-4 0 0,4 4-7 0,-4-10-2 15,3-6 0-15,-2 0 0 0,-1-4 2 0,-4 1 1 16,1-7 0-16,-1 4 0 0,-3-13-1 0,0 0 0 16,0 0 0-16,0 0 0 0,0 0 8 0,7-10 2 15,0 1 0-15,0 0 0 0,0-7-25 0,-3 3-5 16,3-5 0-16,0-8-8 0,0 11 12 0,0-20-12 15,0 7 12-15,0-10-12 0,4 4 15 0,-1-4-4 16,4-2-1-16,4 2 0 0,-4-6-10 0,4 6 10 16,3-12-10-16,0 3 10 0,0 13-10 0,1-13 0 15,-5 9 0-15,1-3 0 0,3 7 0 0,0 12-12 0,-3 3 4 0,-4-3 8 32,4 13-75-32,-4-1-7 0,0 7-2 0,-4 6 0 15,1 7-163-15,-4 5-33 0,7 14-6 0,-10 5-2 0</inkml:trace>
          <inkml:trace contextRef="#ctx0" brushRef="#br0" timeOffset="66657.6007">13522 2039 1670 0,'0'0'148'15,"0"0"-118"-15,11 0-30 0,-1 10 0 0,1-4 46 0,-1 3 3 16,-3 1 1-16,4-1 0 0,-4 7 43 0,-3 3 9 16,3 6 2-16,-7-3 0 0,0 9-26 0,-4-9-5 15,-3 3-1-15,0 3 0 0,-7-3-31 0,3 4-6 16,-6-4-2-16,3 3 0 0,-4-3-18 0,4 0-4 16,-7 3-1-16,3-9 0 0,-7 6-10 0,4-3-16 15,-4 0 4-15,1-3 1 16,-5 0-137-16,1-7-27 0,4 4-5 0</inkml:trace>
          <inkml:trace contextRef="#ctx0" brushRef="#br0" timeOffset="65657.8357">11811 1638 748 0,'7'-9'33'0,"-7"9"7"0,-3-13-32 0,3 0-8 15,0 10 0-15,0-6 0 0,0 3 259 0,0-4 49 16,0 1 11-16,0 9 1 0,0 0-168 0,-8 0-35 15,1 0-6-15,-3 9-2 0,-1 1-65 0,1 5-12 16,-8 10-4-16,4 7 0 0,-4 2-2 0,4 10-1 16,-11 0 0-16,8 9 0 0,-4 1-1 0,3 8 0 15,4-8 0-15,0 8 0 0,0 1 13 0,7 0 3 0,0-10 0 16,3 4 0-16,4-4-23 0,4-3-4 0,-1-3-1 0,4-3 0 16,0 0-12-16,4-10 0 0,-1 1 0 0,4-4 0 15,4-6 0-15,0 4-16 0,-1-14 3 0,5 1 1 31,-1-7-184-31,0-6-36 0</inkml:trace>
        </inkml:traceGroup>
        <inkml:traceGroup>
          <inkml:annotationXML>
            <emma:emma xmlns:emma="http://www.w3.org/2003/04/emma" version="1.0">
              <emma:interpretation id="{650E8918-276D-489A-B5B3-41B1DAB920B5}" emma:medium="tactile" emma:mode="ink">
                <msink:context xmlns:msink="http://schemas.microsoft.com/ink/2010/main" type="inkWord" rotatedBoundingBox="13928,2277 15244,2201 15311,3357 13995,3433"/>
              </emma:interpretation>
              <emma:one-of disjunction-type="recognition" id="oneOf6">
                <emma:interpretation id="interp30" emma:lang="" emma:confidence="1">
                  <emma:literal>E)</emma:literal>
                </emma:interpretation>
                <emma:interpretation id="interp31" emma:lang="" emma:confidence="0">
                  <emma:literal>E))</emma:literal>
                </emma:interpretation>
                <emma:interpretation id="interp32" emma:lang="" emma:confidence="0">
                  <emma:literal>E</emma:literal>
                </emma:interpretation>
                <emma:interpretation id="interp33" emma:lang="" emma:confidence="0">
                  <emma:literal>EI</emma:literal>
                </emma:interpretation>
                <emma:interpretation id="interp34" emma:lang="" emma:confidence="0">
                  <emma:literal>EX</emma:literal>
                </emma:interpretation>
              </emma:one-of>
            </emma:emma>
          </inkml:annotationXML>
          <inkml:trace contextRef="#ctx0" brushRef="#br0" timeOffset="67376.181">14291 1763 1094 0,'0'-12'97'0,"0"6"-77"0,4-7-20 0,-1 0 0 16,1 10 76-16,-4 3 12 0,0 0 3 0,0 0 0 15,0 0-17-15,0 0-3 0,0 10-1 0,0 5 0 16,0 7-10-16,0 3-1 0,-7 4-1 0,0 5 0 15,-1 4-8-15,1 6-2 0,-3-10 0 0,-1 4 0 16,1 6-10-16,-1 0-2 0,4-10-1 0,-7 4 0 0,3-4-5 16,4-6-1-16,0 7 0 0,0-10 0 0,0-6-29 15,0 0 0-15,0 0 0 0,0-4 0 0,0 1 9 0,0-7-9 16,3 4 8-16,1-7-8 16,3-6-56-16,0 0-17 0,-7 9-3 0,7-9-560 15,0 0-111-15</inkml:trace>
          <inkml:trace contextRef="#ctx0" brushRef="#br0" timeOffset="67641.7431">14164 1795 1324 0,'-3'-7'118'0,"3"-2"-94"15,3-7-24-15,4 13 0 0,0-6 56 0,7-7 8 16,-3 7 0-16,6-1 1 0,5-5 7 0,-5 2 2 15,8-3 0-15,-4 1 0 0,4 2-18 0,0-2-4 16,-4 5-1-16,7 1 0 0,-3-1-14 0,-4 1-2 0,0 3-1 0,4-4 0 16,-1 1-7-16,-2 6-2 0,-1-4 0 0,0 7 0 15,0 0-14-15,0-6-3 0,0 6-8 0,-3 0 12 16,0 6-12-16,-1-6 8 0,1 7-8 0,0-4 0 16,-4 6-29-1,-4-9-12-15,1 10-3 0,-1-10 0 0,-3 15-60 0,-3-15-12 0,-4 0-2 0,0 16-432 16,0-13-86-16</inkml:trace>
          <inkml:trace contextRef="#ctx0" brushRef="#br0" timeOffset="67876.0653">14206 2130 1677 0,'0'0'36'0,"0"0"8"0,0 0 2 0,0 0 2 0,11 0-38 0,0-3-10 15,-1 3 0-15,4 0 0 0,4-6 86 0,3 6 15 16,0-10 3-16,4 7 1 0,0-3-56 0,-1 3-11 16,1-3-2-16,0-4-1 0,-1 7-23 0,-2-3-4 15,2-4 0-15,-3 10-8 0,-3-6 0 0,0 3 0 16,-1-3 0-16,1 6 0 16,-7 0-38-16,-1-10-8 0,-3 10-2 0,4 0-575 15,-11 0-115-15</inkml:trace>
          <inkml:trace contextRef="#ctx0" brushRef="#br0" timeOffset="68094.761">14256 2397 172 0,'0'0'16'0,"0"0"-16"0,0 0 0 0,7 0 0 16,-4 0 338-16,8 0 65 0,-4 0 13 0,0 0 2 15,4 0-258-15,3-10-51 0,3 10-10 0,1-3-3 16,3-3-54-16,0-3-11 0,4 2-3 0,0-2 0 16,-4 0-14-16,4 5-3 0,-1-5-1 0,1-7 0 15,0 7-123-15,-1-1-25 0,1-5-5 0</inkml:trace>
          <inkml:trace contextRef="#ctx0" brushRef="#br0" timeOffset="68344.705">15145 1415 1720 0,'0'0'38'0,"7"0"8"0,7 7 2 0,-3-4 0 0,6 12-39 0,1 1-9 16,3 3 0-16,0 6 0 0,0-3 99 0,4 12 17 15,-4 10 4-15,0-6 1 0,-3 6-17 0,0 6-3 16,-4-9-1-16,-4 3 0 0,-6 6-28 0,3-3-7 15,-7 3-1-15,0-3 0 0,-7 6-32 0,0-6-6 0,0 7-2 0,-7-10 0 16,-4 0-24-16,4 3 0 0,-7-3 0 0,3-10 0 16,-3 4 0-16,-4-4-14 0,0-9 2 0,-3 3 0 31,0-2-136-31,3-1-26 0,-6-3-6 0</inkml:trace>
        </inkml:traceGroup>
        <inkml:traceGroup>
          <inkml:annotationXML>
            <emma:emma xmlns:emma="http://www.w3.org/2003/04/emma" version="1.0">
              <emma:interpretation id="{515E945E-A5F4-4196-A1CB-E5B428F1C93D}" emma:medium="tactile" emma:mode="ink">
                <msink:context xmlns:msink="http://schemas.microsoft.com/ink/2010/main" type="inkWord" rotatedBoundingBox="16508,2763 16797,2746 16839,3475 16551,3492"/>
              </emma:interpretation>
              <emma:one-of disjunction-type="recognition" id="oneOf7">
                <emma:interpretation id="interp35" emma:lang="" emma:confidence="0">
                  <emma:literal>,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'</emma:literal>
                </emma:interpretation>
                <emma:interpretation id="interp39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69203.875">16909 1964 1324 0,'0'0'118'0,"3"-12"-94"0,1 8-24 0,-4 4 0 16,0 0 87-16,0 0 13 0,0 0 2 0,10 10 1 15,-3-1-41-15,-3 16-8 0,-1-6-2 0,-3 19 0 16,0-4 0-16,-7 10 0 0,-3 3 0 0,-4-3 0 15,0 9-22-15,-1-9-5 0,-2 3-1 0,-1 3 0 16,1-15-24-16,-1 3 0 0,-3 6 0 0,3-10 0 16,0-6-17-16,1 0-9 0,3 1-2 0,-4-4-594 15,4-6-119-15</inkml:trace>
        </inkml:traceGroup>
        <inkml:traceGroup>
          <inkml:annotationXML>
            <emma:emma xmlns:emma="http://www.w3.org/2003/04/emma" version="1.0">
              <emma:interpretation id="{C4795D9B-DF47-4A1A-82CB-B7997B0ADC66}" emma:medium="tactile" emma:mode="ink">
                <msink:context xmlns:msink="http://schemas.microsoft.com/ink/2010/main" type="inkWord" rotatedBoundingBox="17772,2079 20631,1913 20697,3056 17838,3221"/>
              </emma:interpretation>
              <emma:one-of disjunction-type="recognition" id="oneOf8">
                <emma:interpretation id="interp40" emma:lang="" emma:confidence="1">
                  <emma:literal>win,</emma:literal>
                </emma:interpretation>
                <emma:interpretation id="interp41" emma:lang="" emma:confidence="0">
                  <emma:literal>won,</emma:literal>
                </emma:interpretation>
                <emma:interpretation id="interp42" emma:lang="" emma:confidence="0">
                  <emma:literal>wan,</emma:literal>
                </emma:interpretation>
                <emma:interpretation id="interp43" emma:lang="" emma:confidence="0">
                  <emma:literal>win</emma:literal>
                </emma:interpretation>
                <emma:interpretation id="interp44" emma:lang="" emma:confidence="0">
                  <emma:literal>wen,</emma:literal>
                </emma:interpretation>
              </emma:one-of>
            </emma:emma>
          </inkml:annotationXML>
          <inkml:trace contextRef="#ctx0" brushRef="#br0" timeOffset="69922.455">17978 1710 1371 0,'0'-19'60'0,"-4"10"14"0,4 6-59 0,-4-4-15 0,4-2 0 0,0 9 0 16,0 0 51-16,0 0 7 0,8 3 2 0,-1 3 0 15,-4 4-34-15,1 9-6 0,-4 6-2 0,0 3 0 16,0 6 24-16,-4 10 5 0,1 0 1 0,-1 13 0 16,1-13-18-16,3 9-3 0,-4 0-1 0,4 1 0 15,-4-7 3-15,4-4 1 0,0-2 0 0,0-13 0 0,4 1-11 0,0-10-3 16,-1-4 0-16,1 1 0 0,-1-7 24 0,-3-9 5 15,0 0 1-15,0 0 0 0,7-6 16 0,4 3 3 16,-4-13 1-16,3 1 0 0,-3 2-46 0,1-12-10 16,2 0-2-16,1-3 0 0,-4-7 4 0,3 1 0 15,1 2 0-15,0-2 0 0,3-1-12 0,-4 1 0 16,4 6 0-16,4 2 0 0,-4-2 0 0,0 13 0 16,4 2 0-16,-8 7-11 0,4-4 11 0,1 10-8 15,-1 0 8-15,0 10-8 0,-4 5 8 0,5 1-12 16,-5-3 12-16,1 5-12 0,-1 1 12 0,1 6 0 15,-1-6 0-15,1 3 0 0,-4-9 0 0,0 5 0 16,0-2 0-16,0-6-8 0,4-1 8 0,-8 0 0 16,1-9 0-16,3 10 0 0,0-10 12 0,0 0-3 15,0-10 0-15,7 7 0 0,-3-12 7 0,3 5 0 0,-4 4 1 0,5-7 0 16,2-12 12-16,1 10 3 0,-4 2 0 0,4-6 0 16,-1-3-12-16,-3 3-1 0,4 1-1 0,-4-1 0 15,0 0-3-15,0-6-1 0,4 6 0 0,-4 0 0 16,0-6-14-16,-3 6 0 0,3-6 0 0,-4 6 0 31,5-6-74-31,-5 7-18 0,-3-8-3 0,4 8-686 0,-4-1-138 0</inkml:trace>
          <inkml:trace contextRef="#ctx0" brushRef="#br0" timeOffset="70259.9136">19385 1268 1555 0,'4'-16'138'0,"-1"1"-110"16,-3 5-28-16,4-2 0 15,-1-1 110-15,1 4 17 0,-4 9 3 0,0 0 1 16,0 0-36-16,-7 9-7 0,7 7-2 0,-7 9 0 15,0 3-50-15,-7 7-11 0,3 2-1 0,-7 7-1 0,1 9 13 16,-1 7 2-16,-3-10 1 0,0 3 0 0,3 7 10 0,-3-7 3 16,0-6 0-16,0 7 0 0,6-1-39 0,-2-9-13 15,-1 6 9-15,4-9-9 0,3 3 11 0,4-10-3 16,-3 10-8-16,3-6 12 0,3-7-12 0,4-9-15 16,4 3 3-16,-1 0 1 15,1-6-129-15,3-10-25 0,3 7-6 0,5-13-1 0</inkml:trace>
          <inkml:trace contextRef="#ctx0" brushRef="#br0" timeOffset="71197.1917">19600 1779 990 0,'0'0'44'0,"4"-6"8"0,-4-4-41 0,3 1-11 0,-3 0 0 16,4-1 0-16,-1 1 88 0,5-1 16 0,-1-5 4 16,0 2 0-16,3-9-16 0,4 10-4 0,-3-4 0 0,3-3 0 15,4 0-21-15,-4 4-5 0,3-14-1 0,1 11 0 16,0-1-20-16,-1 3-4 0,1-3-1 0,-4 4 0 16,0 5-16-16,0-2-3 0,0-1-1 0,-3 4 0 15,0-1-16-15,-4 10 0 0,0-3 8 0,-4 3-8 16,-3 0 0-16,0 0 0 0,4 13 0 0,-8 2 0 15,4 4 0-15,-7 6-9 0,0 4 9 0,0 5 0 16,0 4 0-16,0-4 0 0,0 4 0 0,-4 6 0 16,4-10 0-16,0 4-8 0,0-4 8 0,4 7 0 0,-4-10 0 15,7 1 0-15,-4-4 0 0,4 0 0 0,0-3 0 0,0-6 0 16,0 0 12-16,4 0-4 0,-1-10 11 0,1-3 2 16,-4-6 1-16,0 0 0 0,3 4 10 0,8 2 1 15,-4-12 1-15,0 2 0 0,3 4-11 0,1-15-3 16,0 5 0-16,-1-8 0 0,4 2-11 0,-3 3-9 15,3-12 12-15,4 6-12 0,-4-6 24 0,3-9-1 16,-3 6-1-16,8-10 0 0,-5-3-22 0,1 4 0 16,3-7 0-16,0 0 8 0,0 3-8 0,1 0 0 15,2 7 0-15,-3 2 0 0,1 7 0 0,-5 0 0 16,1 6 0-16,-4 4 0 0,0 5 0 0,-3 1 0 16,-4 9 0-16,0 0 0 15,-4 9-24-15,4 1-7 0,-7 5-1 0,-3 4 0 0,3 6 52 0,-4 4 9 16,1-1 3-16,3 6 0 0,0 1-32 0,0-1 0 15,0 1 0-15,0 2 0 16,0-8-20-16,0-1-9 0,3 6-3 0,-3-9 0 16,0 4-128-16,0-1-27 0,0 31-5 0,-3-30 0 0</inkml:trace>
          <inkml:trace contextRef="#ctx0" brushRef="#br0" timeOffset="71415.89">20761 1672 2026 0,'0'0'44'0,"7"10"10"0,0-4 2 0,0 7 1 0,4 2-45 16,-4 1-12-16,-4 6 0 0,1 3 0 0,-1 0 59 0,-3 3 9 16,0 1 3-16,-7-1 0 0,0 6-45 0,-3-5-9 15,-4 5-1-15,-4 1-1 0,-3-7-7 0,3 6 0 16,0-6-8-16,1 7 12 15,-8-1-31-15,4-5-6 0,-4-1-2 0,1 6-996 16</inkml:trace>
        </inkml:traceGroup>
        <inkml:traceGroup>
          <inkml:annotationXML>
            <emma:emma xmlns:emma="http://www.w3.org/2003/04/emma" version="1.0">
              <emma:interpretation id="{F0924019-3BD2-4580-A3ED-16FDCEC4B57B}" emma:medium="tactile" emma:mode="ink">
                <msink:context xmlns:msink="http://schemas.microsoft.com/ink/2010/main" type="inkWord" rotatedBoundingBox="21063,2087 22072,2029 22118,2822 21109,2881"/>
              </emma:interpretation>
              <emma:one-of disjunction-type="recognition" id="oneOf9">
                <emma:interpretation id="interp45" emma:lang="" emma:confidence="1">
                  <emma:literal>V)</emma:literal>
                </emma:interpretation>
                <emma:interpretation id="interp46" emma:lang="" emma:confidence="0">
                  <emma:literal>V</emma:literal>
                </emma:interpretation>
                <emma:interpretation id="interp47" emma:lang="" emma:confidence="0">
                  <emma:literal>VJ</emma:literal>
                </emma:interpretation>
                <emma:interpretation id="interp48" emma:lang="" emma:confidence="0">
                  <emma:literal>U)</emma:literal>
                </emma:interpretation>
                <emma:interpretation id="interp49" emma:lang="" emma:confidence="0">
                  <emma:literal>v)</emma:literal>
                </emma:interpretation>
              </emma:one-of>
            </emma:emma>
          </inkml:annotationXML>
          <inkml:trace contextRef="#ctx0" brushRef="#br0" timeOffset="72025.1207">21230 1760 1659 0,'0'0'36'0,"0"-6"8"0,7-3 2 0,-3-1 1 0,-1 7-38 0,4-13-9 15,7 7 0-15,4-7 0 0,0 4 64 0,-4-4 12 16,3-3 1-16,1 4 1 0,3 2-37 0,-3-9-7 16,0 13-2-16,-1-10 0 0,1 3-32 0,-8 7 0 15,1-1 0-15,0 10 0 0,-11 0 0 0,7 0 0 16,-7 0-12-16,3 16 3 0,-3 0 9 0,0 6 0 16,-3 3 0-16,-4 3 0 0,0 6 0 0,-4 1 0 15,0-1 0-15,4 4 0 0,-3 0 0 0,-1-7 11 16,1 0-3-16,-1 1 0 0,4-1 4 0,0-6 0 15,0 0 0-15,3-6 0 0,1 0 3 0,-1 0 1 16,4-10 0-16,0-3 0 0,0-6 15 0,7 10 3 0,-7-10 1 16,11-6 0-16,-4 2-15 0,11-5-2 0,-1 3-1 15,1-13 0-15,-4-6 19 0,7 6 3 0,4-3 1 0,-4-3 0 16,4-3-32-16,-4-4-8 0,4 4 0 0,3-6 0 16,-4-4 0-16,-6 4 0 0,-4-1 0 0,4-3 0 31,7 10-34-31,-8 0-8 0,-6-3-2 0,3-4 0 0,3 13-76 0,-2-3-16 0,-1 6-4 15,-4 4-755-15</inkml:trace>
          <inkml:trace contextRef="#ctx0" brushRef="#br0" timeOffset="72290.684">22084 1237 1954 0,'0'0'87'0,"0"0"17"0,0 0-83 0,10 0-21 15,8 9 0-15,-4 0 0 0,-3 7 48 0,3 3 6 16,7 0 1-16,-7 6 0 0,-10 9 17 0,6-9 3 16,-3 7 1-16,4 2 0 0,-4 1-24 0,-3 2-5 15,-12 4-1-15,5 3 0 0,-1-6-10 0,-6-1-3 16,-11 4 0-16,0-10 0 0,3 4-25 0,0-1-8 15,-6-5 0-15,-1-1 0 16,-7 6-78-16,4-9-22 0,0 0-5 0,-4-3-997 0</inkml:trace>
        </inkml:traceGroup>
        <inkml:traceGroup>
          <inkml:annotationXML>
            <emma:emma xmlns:emma="http://www.w3.org/2003/04/emma" version="1.0">
              <emma:interpretation id="{1363CD0E-A483-455B-9B93-661E64833F9B}" emma:medium="tactile" emma:mode="ink">
                <msink:context xmlns:msink="http://schemas.microsoft.com/ink/2010/main" type="inkWord" rotatedBoundingBox="22737,2119 23525,2074 23566,2793 22778,2838"/>
              </emma:interpretation>
              <emma:one-of disjunction-type="recognition" id="oneOf10">
                <emma:interpretation id="interp50" emma:lang="" emma:confidence="0">
                  <emma:literal>s,</emma:literal>
                </emma:interpretation>
                <emma:interpretation id="interp51" emma:lang="" emma:confidence="0">
                  <emma:literal>&gt;,</emma:literal>
                </emma:interpretation>
                <emma:interpretation id="interp52" emma:lang="" emma:confidence="0">
                  <emma:literal>7,</emma:literal>
                </emma:interpretation>
                <emma:interpretation id="interp53" emma:lang="" emma:confidence="0">
                  <emma:literal>3</emma:literal>
                </emma:interpretation>
                <emma:interpretation id="interp54" emma:lang="" emma:confidence="0">
                  <emma:literal>&gt;</emma:literal>
                </emma:interpretation>
              </emma:one-of>
            </emma:emma>
          </inkml:annotationXML>
          <inkml:trace contextRef="#ctx0" brushRef="#br0" timeOffset="72946.7791">22945 1318 172 0,'0'0'8'0,"0"0"1"0,0 0-9 0,7 0 0 15,0-3 0-15,3 3 0 0,1 3 296 0,3-3 56 0,0 0 12 0,4 6 3 16,-1 1-227-16,8 5-46 0,0-2-9 0,3 5-1 16,-3-12-32-16,-1 10-7 0,1-1-1 0,3-5 0 0,-3 2 11 0,3-6 1 0,-3 7 1 0,0-1 0 15,-1-9-17-15,-2 6-3 0,-1-6-1 0,-4 10 0 16,1-10-16-16,-4 0-3 0,-3 0-1 0,3 6 0 31,-4-3-16-31,1-3 0 0,-4 0 0 0,0 10 0 0,0-10 8 0,-3 6-8 0,-4-6 12 0,7 3-12 16,-4 3 16-16,1-3-3 0,-4-3-1 0,0 13 0 15,3-10 15-15,-3 7 2 0,-3-1 1 0,-4 7 0 16,-4-4-14-16,1 4-4 0,-8 3 0 0,-3-4 0 0,3 4-3 16,-7 6-1-16,-3-6 0 0,0 0 0 0,-4 0-8 0,4-1 12 15,0-2-12-15,0 3 12 0,-4 0-12 0,4-4 0 16,-4 1 0-16,4-3 0 0,-4 2-9 0,4-11-4 15,3 8-1-15,0-3 0 16,4-5-82-16,-4 5-16 0,1-3-3 0,3-3-573 16,6 4-116-16</inkml:trace>
          <inkml:trace contextRef="#ctx0" brushRef="#br0" timeOffset="73368.5564">23611 1735 403 0,'0'0'17'0,"0"0"5"16,7-3-22-16,4-3 0 0,0-4 0 0,-4 10 0 16,0-6 221-16,3 3 40 0,-3-3 8 0,0 6 2 0,-7 0-124 0,11 0-25 15,-11 0-5-15,0 0-1 0,0 0-41 0,0 0-9 16,0 0-2-16,0 0 0 0,0 6 10 0,-3 3 2 15,-5 7 0-15,-2-3 0 0,-4 2-10 0,0 4-2 16,-8-3 0-16,-2 6 0 0,-4-7-41 0,-1 1-9 16,-6 3-2-16,0 3 0 0,-4-7-12 0,0 14 0 15,-3-14 0-15,3 4 0 16,0-9-109-16,-3 8-25 0,7-8-5 0,-1 6-539 16,1-10-108-16</inkml:trace>
        </inkml:traceGroup>
        <inkml:traceGroup>
          <inkml:annotationXML>
            <emma:emma xmlns:emma="http://www.w3.org/2003/04/emma" version="1.0">
              <emma:interpretation id="{C2FB86D1-7019-4FB0-9B3D-74AFB845AB31}" emma:medium="tactile" emma:mode="ink">
                <msink:context xmlns:msink="http://schemas.microsoft.com/ink/2010/main" type="inkWord" rotatedBoundingBox="24808,2023 25501,1983 25543,2708 24850,2748"/>
              </emma:interpretation>
              <emma:one-of disjunction-type="recognition" id="oneOf11">
                <emma:interpretation id="interp55" emma:lang="" emma:confidence="1">
                  <emma:literal>o</emma:literal>
                </emma:interpretation>
                <emma:interpretation id="interp56" emma:lang="" emma:confidence="0">
                  <emma:literal>.</emma:literal>
                </emma:interpretation>
                <emma:interpretation id="interp57" emma:lang="" emma:confidence="0">
                  <emma:literal>0</emma:literal>
                </emma:interpretation>
                <emma:interpretation id="interp58" emma:lang="" emma:confidence="0">
                  <emma:literal>°</emma:literal>
                </emma:interpretation>
                <emma:interpretation id="interp59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74212.1053">25340 1296 1450 0,'0'0'32'0,"0"0"6"0,11-6 2 0,-4-4 1 0,-4 10-33 0,4-9-8 0,-3 6 0 0,3-3 0 16,0-4 57-16,-4 10 10 0,-3 0 1 0,0 0 1 15,0-6-14-15,0 6-3 0,0 0-1 0,0 0 0 16,0 0 2-16,0 0 1 0,-7 0 0 0,0 6 0 15,0-6-22-15,-3 10-5 0,-4-4-1 0,3 3 0 16,0 4-3-16,-3-4-1 0,0 7 0 0,0 0 0 16,0 6-3-16,0-7-1 0,-4 10 0 0,1-3 0 15,-1 3-9-15,0 4-1 0,-3-4-8 0,0 3 12 16,0 0-2-16,3 7-1 0,-3-1 0 0,0 1 0 16,3-7 16-16,4 6 3 0,3-5 1 0,1-4 0 15,-1 0-21-15,4-3-8 0,4 3 0 0,3-6 9 0,3-4 8 16,4 4 2-16,0-10 0 0,4 7 0 0,3-3 3 15,4-7 1-15,-1-3 0 0,1-3 0 0,3 0-1 0,4-3 0 16,0-3 0-16,-1 6 0 0,1-13-11 0,0-3-3 16,-1 7 0-16,5-10 0 0,-5 4 7 0,4-10 1 15,4 6 0-15,0-19 0 0,0 13-7 0,-1-10-1 16,-2-2 0-16,2 2 0 0,-2 7 20 0,-5-6 3 16,-6-1 1-16,0 4 0 0,-1-1-32 0,-6 4 0 15,-4 0 0-15,0 0 0 0,-4-4 12 0,-3 14-3 16,-3-11-1-16,-4 4 0 0,0 3-8 0,-4 0 0 15,-6 10 0-15,-1-4 0 16,0 7-37-16,-3-1-3 0,0 4-1 0,-4-3 0 16,-6 9-25-16,2 6-5 0,1-6-1 0,-4 3-720 0,1 3-145 0</inkml:trace>
        </inkml:traceGroup>
      </inkml:traceGroup>
    </inkml:traceGroup>
    <inkml:traceGroup>
      <inkml:annotationXML>
        <emma:emma xmlns:emma="http://www.w3.org/2003/04/emma" version="1.0">
          <emma:interpretation id="{BA8CC38C-9F5A-4D91-A986-C80BB7388A0D}" emma:medium="tactile" emma:mode="ink">
            <msink:context xmlns:msink="http://schemas.microsoft.com/ink/2010/main" type="paragraph" rotatedBoundingBox="3271,4633 30273,2980 30497,6624 3494,8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E3A1BB-7068-444C-B263-7FD8FEDB87EE}" emma:medium="tactile" emma:mode="ink">
              <msink:context xmlns:msink="http://schemas.microsoft.com/ink/2010/main" type="line" rotatedBoundingBox="3271,4633 30263,2980 30387,5005 3395,6658"/>
            </emma:interpretation>
          </emma:emma>
        </inkml:annotationXML>
        <inkml:traceGroup>
          <inkml:annotationXML>
            <emma:emma xmlns:emma="http://www.w3.org/2003/04/emma" version="1.0">
              <emma:interpretation id="{DEBB25B5-6143-4E74-B2C8-0B2C5A01D288}" emma:medium="tactile" emma:mode="ink">
                <msink:context xmlns:msink="http://schemas.microsoft.com/ink/2010/main" type="inkWord" rotatedBoundingBox="3271,4633 13583,4002 13701,5927 3388,6558"/>
              </emma:interpretation>
              <emma:one-of disjunction-type="recognition" id="oneOf12">
                <emma:interpretation id="interp60" emma:lang="" emma:confidence="0">
                  <emma:literal>Floyd-Warhol</emma:literal>
                </emma:interpretation>
                <emma:interpretation id="interp61" emma:lang="" emma:confidence="0">
                  <emma:literal>Floyd-marshal</emma:literal>
                </emma:interpretation>
                <emma:interpretation id="interp62" emma:lang="" emma:confidence="0">
                  <emma:literal>Floyd-Nashat</emma:literal>
                </emma:interpretation>
                <emma:interpretation id="interp63" emma:lang="" emma:confidence="0">
                  <emma:literal>Floyd-Worsham</emma:literal>
                </emma:interpretation>
                <emma:interpretation id="interp64" emma:lang="" emma:confidence="0">
                  <emma:literal>Floyd-Naushad</emma:literal>
                </emma:interpretation>
              </emma:one-of>
            </emma:emma>
          </inkml:annotationXML>
          <inkml:trace contextRef="#ctx0" brushRef="#br0" timeOffset="84158.3805">3679 4714 518 0,'0'-6'46'0,"-3"3"-37"16,3-4-9-16,-7-2 0 0,3 9 94 0,4-3 17 15,-7-3 3-15,7-4 1 0,0 4-43 0,0 3-8 16,0-7-1-16,0 1-1 0,0-7-15 0,0 7-3 15,7 0-1-15,-7-7 0 0,0 6 9 0,0-8 3 16,0 8 0-16,4 1 0 0,-4-1 11 0,0 1 2 16,0 3 1-16,7-4 0 0,-7 10-6 0,0 0-2 15,0 0 0-15,0 0 0 0,0 0-30 0,0 0-7 16,0 0 0-16,0 0-1 0,0 16-1 0,0-3 0 16,0 2 0-16,0 4 0 0,0-3 14 0,0 6 2 0,0 3 1 15,-7 3 0-15,7 13 15 0,0-4 3 0,-4 7 1 0,4 3 0 16,0-3-37-16,0 6-7 0,0-9-2 0,0 9 0 15,-7-3 13-15,7 4 3 0,-3-4 0 16,3-4 0-16,0 1-4 0,0 3 0 0,-4-3 0 0,4-3 0 16,0-3-16-16,0-1-8 0,-7-8 8 0,4 2-8 15,3-3 8-15,-11-9-8 0,4 0 0 0,0 0 8 16,-4 3-8-16,4-10-16 0,0-2 4 0,-3-1 1 16,-4 3-29-16,7-8-7 0,-4-4-1 0,0 0 0 15,11 0-37-15,-7 0-8 0,0-10-2 0,4-5-597 16,3 2-120-16</inkml:trace>
          <inkml:trace contextRef="#ctx0" brushRef="#br0" timeOffset="84611.398">3531 4636 1220 0,'0'0'27'0,"0"-3"5"0,-7-4 2 0,4-2 0 0,3 9-34 0,-7-6 0 16,7 6 0-16,0 0 0 0,0 0 48 0,0 0 4 16,0 0 0-16,0 0 0 0,0 0-32 0,0 0-7 15,7-3-1-15,3-4 0 0,-6 7 26 0,6-3 5 0,1 3 1 0,0-6 0 16,3 3 16-16,-4-4 4 0,8 7 1 0,0-3 0 15,-1-3 2-15,4 6 0 0,-7 0 0 0,8 0 0 16,2-3-15-16,-2-3-4 0,2 6 0 0,4 0 0 16,4 0-26-16,0-7-6 0,3 7 0 0,0 0-1 15,8-3 0-15,-11 3 0 0,6 3 0 0,1-6 0 16,-4 3-3-16,-6-6-1 0,2 3 0 0,-2-3 0 16,-5 2 7-16,8-2 2 0,-11-3 0 0,0 6 0 15,1-4-20-15,-1 1 0 0,0 3 0 0,4 3 0 16,-15-6 8-16,8 6 2 0,-4 0 0 0,-3 6 0 15,3-6-10-15,-4 0 0 0,-3 3-12 0,0 3 12 16,0-6 0-16,-7 0 0 0,0 0 0 0,0 0 0 16,0 10-48-16,-7-1-1 0,0-3-1 0,-3-2 0 15,-1 5-106-15,-3 0-20 0,-7 7-5 0,0-7-663 16</inkml:trace>
          <inkml:trace contextRef="#ctx0" brushRef="#br0" timeOffset="85017.552">3609 5169 345 0,'0'0'31'0,"0"0"-31"0,0 0 0 0,0 0 0 16,7-6 132-16,-7 2 20 0,0 4 4 0,0-6 0 15,0-3-58-15,0 3-12 0,0 6-2 0,0 0-1 16,0-4-13-16,0-2-2 0,0 6-1 0,0 0 0 16,0 0-19-16,0 0-3 0,0 0-1 0,0 0 0 15,0 0-12-15,4-3-2 0,-4 3-1 0,0 0 0 16,0 0 9-16,0 0 2 0,0 0 0 0,7 3 0 15,0-3 8-15,0 6 3 0,-7-6 0 0,10 0 0 16,4 10 1-16,-3-10 1 0,-4 9 0 0,4-9 0 16,6 6-9-16,1-2-1 0,0-4-1 0,6 6 0 0,-6 3-13 15,7-6-2-15,-1 4-1 0,4 2 0 0,4-9-18 0,-4 3-8 16,4 3 0-16,-4 1 8 0,1-4-22 0,-5-3-5 16,1 0-1-16,-4 0 0 15,0 6-155-15,1-3-31 0</inkml:trace>
          <inkml:trace contextRef="#ctx0" brushRef="#br0" timeOffset="85739.4862">4805 4200 1209 0,'0'-19'53'0,"0"10"12"0,0-7-52 0,0 7-13 0,0-1 0 0,0 1 0 16,3-1 87-16,-3 1 14 0,4 6 3 0,-1-10 1 15,1 4-54-15,-1 6-11 0,-3 3-3 0,0 0 0 16,0 0-2-16,0 0-1 0,4-7 0 0,-4 7 0 16,0 0-6-16,0 0-2 0,0 0 0 0,0 10 0 15,0-1 5-15,-4 7 1 0,4 3 0 0,0 0 0 16,-3 15 1-16,-1 1 1 0,1 2 0 0,3 7 0 16,0 9 5-16,0-2 1 0,-4 2 0 0,1-3 0 15,3 10 9-15,0-7 3 0,0 10 0 0,0-1 0 0,0-8-25 0,0-1-5 16,0 0-1-16,0-6 0 0,0 4-8 0,-7-4-1 15,7-4-1-15,0-5 0 0,-7 3-11 0,3-10 10 16,1 4-10-16,-1-10 10 0,-6 3-10 0,2-3 0 16,1 0 0-16,0-12 0 15,4 2-29-15,-11 1-5 0,7-3-1 0,3-7 0 16,-6-6-162-16,3 0-33 0,-1-6-6 0</inkml:trace>
          <inkml:trace contextRef="#ctx0" brushRef="#br0" timeOffset="86504.9317">5405 4689 1134 0,'0'0'24'0,"0"0"6"0,0-9 1 0,0 2 1 0,-7 4-32 0,7 3 0 16,-4-6 0-16,-3 3 0 0,3-3 77 0,4 6 9 15,0 0 2-15,0 0 0 0,-7-4-39 0,4 4-7 16,-4 0-2-16,0 4 0 0,0 5-24 0,0-3-4 0,0 4-2 16,-1 8 0-16,-2-8 28 0,3 9 6 0,0 6 0 0,0 3 1 15,0-3-3-15,0 3-1 0,7 7 0 0,-7-7 0 16,3 7-5-16,4-1 0 0,0 4-1 0,0-7 0 15,4 0-2-15,3 1 0 0,-7-1 0 0,7-6 0 16,-4 3-11-16,4-3-2 0,-3-6-1 0,3 0 0 16,0 3-7-16,3-9 0 0,-2-7-1 0,-1-3 0 15,0-3 5-15,3 0 0 0,-3-9 1 0,4 5 0 16,-4-5 16-16,4-3 3 0,3 2 1 0,-4-9 0 16,4 0-21-16,-3-6-4 0,-1 3 0 0,-2-3-1 15,-1 0-3-15,-4-9-8 0,1 6 12 0,-1-1-4 16,1-5-8-16,-4-4 8 0,0-3-8 0,0 4 8 0,0 9-8 15,-4-7 0-15,-3 7 9 0,4 3-9 0,3 0 0 0,0 6 0 16,-7 0 0-16,7 3 0 0,-8 7 0 0,1 0 0 16,7-1 0-16,-3 7 0 0,-4-3-11 0,0 6 11 15,-4 0-13-15,1 0 5 16,3 9-33-16,-11-3-7 0,7-2 0 0,-3 5-1 16,0 7-88-16,4 2-18 0,-8 1-3 0,7 6-734 15</inkml:trace>
          <inkml:trace contextRef="#ctx0" brushRef="#br0" timeOffset="88473.2177">5909 4579 460 0,'0'0'41'0,"-3"-6"-33"16,-1-3-8-16,4 2 0 0,0 7 155 0,0 0 29 15,0 0 5-15,0 0 2 0,0 0-81 0,0 0-16 16,0 0-3-16,0 0-1 0,0 0-45 0,-4 7-9 15,4 2-1-15,0 7-1 0,-3-4 2 0,3 4 1 16,0 3 0-16,0 0 0 0,0 6-8 0,0 0-1 16,0 3-1-16,3 0 0 0,1-3-27 0,-4 0 8 15,4-3-8-15,-4-3 0 0,3 3 9 0,1-9-9 16,-1 2 10-16,1-5-10 0,-1 5 15 0,1-11-3 16,-4-4-1-16,0 0 0 0,0 0 19 0,0 0 4 15,0 0 1-15,7 0 0 0,0-4-22 0,3-5-4 16,-3-4-1-16,4 4 0 0,0-10 0 0,-1 7-8 15,1-4 12-15,3 0-4 0,0-2 0 0,-3-1-8 16,-1 3 12-16,1 3-4 0,-4-5-8 0,0-4 8 0,0 12-8 0,3-2 8 16,-2-4-8-16,2 7 0 0,1 2 0 0,-1 4 0 15,-3-3 0-15,-7 6 0 0,11 0 0 0,-4 0 0 16,4 6 0-16,-4 4 0 0,3-1 0 0,1 0 0 16,3 7 0-16,-11-3 0 0,4 2 0 0,4 10 0 15,0-6 0-15,3 10 0 0,-4-1 8 0,-3 3-8 16,0-9 12-16,-3 13-4 0,-1-7 0 0,1 6 0 15,-8 1 17-15,4-1 3 0,-7 4 1 0,0-4 0 16,-3 4-6-16,-1 3-2 0,-3-4 0 0,0 1 0 16,0-3-5-16,-7 2 0 0,0-2-1 0,3-1 0 15,-7-6-5-15,8 1-1 0,-1 2 0 0,4-9 0 0,3 3-9 16,-3-9 0-16,-4-4 0 0,1-6 0 0,3-2 15 0,3 2 4 16,-3-6 1-16,3 0 0 0,1-10 4 0,3 4 0 15,0-3 1-15,3-4 0 0,4-6-9 0,0-3-1 16,7-6-1-16,4 0 0 0,-1-6-14 0,5-1 0 15,2 1 8-15,8 5-8 0,-4-5 0 0,4 6-10 16,-4-1 2-16,7 4 0 16,-3 0-15-16,3 6-2 0,-7-9-1 0,0 9 0 15,1 4-148-15,-1 2-30 0,0-3-5 0,0-2-695 0</inkml:trace>
          <inkml:trace contextRef="#ctx0" brushRef="#br0" timeOffset="89223.0411">7038 4849 576 0,'0'0'51'15,"0"-6"-41"-15,0 6-10 0,0-10 0 16,0 7 137-16,0-3 26 0,0-3 5 0,3-1 0 0,1 7-49 0,0-3-11 16,-1-10-1-16,1 13-1 0,-4 3-34 0,3-6-6 15,1-4-2-15,-1 1 0 0,1-1 20 0,-1 1 3 16,-3 3 1-16,0 6 0 0,0-3-36 0,0-4-6 15,-3-2-2-15,-1 6 0 0,4 3-20 0,-7-7-4 16,0 7 0-16,0 0-1 0,0 0-3 0,0 0-1 16,0 0 0-16,-4 0 0 0,4 7-15 0,-3 2 0 15,-1 4 0-15,0-4 0 0,-3 7 0 0,0 3 0 16,0-1 0-16,0 8 0 0,0-1 8 0,0 0-8 16,-4 3 0-16,0 0 9 0,4 0-9 0,0 7 0 15,-3-7 0-15,3 7 0 0,-4-1 0 0,4 1 0 16,0-7 0-16,3 0 0 0,4 6 8 0,0-5-8 15,3 2 12-15,-3-9-4 0,7 3-8 0,0-6 12 16,7 0-12-16,-3-4 12 0,3-5-12 0,0 6 12 0,0-13-12 16,0 3 12-16,0-6 0 0,4-6 1 0,-1 3 0 0,5-13 0 15,-5 6 2-15,1-8 0 0,3-7 0 0,3-1 0 16,-2-2-3-16,2 0 0 0,-3-7 0 0,4 1 0 16,0-10-3-16,-1-3-1 0,-3 0 0 0,4-6 0 15,0-7 0-15,-1-3 0 0,1 1 0 0,0-1 0 16,3 0 2-16,0 1 0 0,0-7 0 0,0 6 0 15,-3 6-10-15,-1 4 0 0,5 0 0 0,-8 9 0 16,0 0 0-16,0 9 0 0,-7-2 0 0,4 9 0 16,-4 3-9-16,0-1-1 0,-4 8 0 0,1-1 0 15,-1 9 10-15,-3 1 0 0,-3 0 0 0,-1 2 0 16,-3 7 0-16,0 0 16 0,0 7-3 0,0 2 0 16,-4 4-36-16,1 9-7 0,-4-1-2 0,0 11 0 0,0 5 24 0,3 7 8 15,-3 10 0-15,3 2-9 0,-3 4 33 0,4 2 6 16,2 4 2-16,1-6 0 0,0-4-24 0,4 4-8 15,-1-4 0-15,-3-2 9 0,4-1-9 0,-4 0 0 16,7-9 0-16,-4 3 0 0,1-3 0 0,-1 0 13 16,-3 0-3-16,4-10-1 15,-5-5-41-15,5-1-9 0,-4-3-2 0,0 0 0 16,7-12-159-16,-4 2-32 0,-3-5-6 0</inkml:trace>
          <inkml:trace contextRef="#ctx0" brushRef="#br0" timeOffset="89722.9246">7680 5000 288 0,'-11'-7'12'0,"4"-2"4"15,4 9-16-15,-1-10 0 0,1 1 0 0,-1 3 0 0,4 6 253 0,0 0 48 16,0-10 10-16,-3 10 1 0,3-3-167 0,0 3-33 16,3-6-8-16,-3 6 0 0,0 0-30 0,0 0-6 15,4-3 0-15,3 3-1 0,3 0-11 0,-3 0-3 16,-7 0 0-16,11 0 0 0,0 0-15 0,-1 0-3 15,-3 0-1-15,4 3 0 0,3-3-6 0,-3 6-2 16,3-6 0-16,-4 0 0 0,4 0-16 0,0 0-10 16,-3 0 12-16,3 0-12 0,-14 0 0 0,11-6-20 15,3 6 2-15,-4 0 1 16,5-3-164-16,-5 3-33 0</inkml:trace>
          <inkml:trace contextRef="#ctx0" brushRef="#br0" timeOffset="92184.0885">8551 4316 633 0,'0'0'28'0,"-3"-13"6"0,3-2-34 0,3-4 0 0,-3 3 0 0,0 4 0 15,0-4 180-15,0-3 30 0,0 3 6 0,0 4 0 16,0-4-95-16,0 7-19 0,0-7-4 0,0 7-1 16,0 6-39-16,0-4-8 0,0 7-2 0,0 0 0 15,0 0-18-15,0 0-4 0,0 0-1 0,0 0 0 16,0 0-17-16,0 0-8 0,0 0 8 0,7 7-8 0,-3 5 16 0,6-2-1 16,-2 5-1-16,2 10 0 0,-3-3 3 0,4 3 1 15,3 4 0-15,-4-4 0 0,1 9-5 0,3 1-1 16,0-4 0-16,0 13 0 0,1-3 9 0,-1 6 2 15,0 6 0-15,0-6 0 0,3 3 2 0,-6 4 1 16,0 2 0-16,-1-3 0 0,4 1 4 0,-3-4 1 16,-4-6 0-16,4 3 0 0,-1-10-19 0,-3 7-4 15,0-9-8-15,0-1 12 0,0-6 1 0,0-2 0 16,-7-8 0-16,4 1 0 0,-1 0-1 0,1-10 0 16,0 7 0-16,-4-13 0 0,0 4-12 0,0-7 0 15,0 0 0-15,0 0 0 0,0 0 28 0,0 0 4 16,0 0 0-16,-4-7 0 0,4 4-32 0,0-6 0 15,0-1 0-15,0-5 0 0,-4-4 0 0,4 0 0 16,-3-6 0-16,3 0 0 0,0-3 0 0,0-1 0 16,3-5 0-16,1-4 0 0,-4-6 12 0,4 0-3 0,3 1-1 0,-4-11 0 15,4 1-8-15,4 0-11 0,-1-1 3 0,-3 7 0 16,4-6 8-16,0 6-12 0,-4-3 12 0,3 3-12 16,1-3 12-16,-4 12-12 0,3-6 12 0,-3 16-12 15,4 0 12-15,-4 2-12 0,0 1 12 0,4 13-12 16,-4-1 12-16,3 10-8 0,-3 13 8 0,4-1-8 15,0 7 8-15,3 6 0 0,-4 9 0 0,1-3 0 16,-1 10-13-16,1 3 2 0,0 6 1 0,-1-3 0 16,1 3 10-16,-4-4 0 0,0 8 0 0,0-4 0 15,0 0 0-15,0-3 0 0,-3 0 0 0,3-1-8 16,-4-8 16-16,1-1 4 0,3-2 1 0,-7 2 0 16,3-15 6-16,-3 6 1 0,0-9 0 0,0-4 0 0,0 4-8 0,0 3-2 15,4-13 0-15,-1 4 0 0,-3-7 0 0,0-3 0 16,0 0 0-16,0 0 0 0,4 6 0 0,-4-6 0 15,0 0 0-15,7-6 0 0,0-4 11 0,4 1 3 16,-8-10 0-16,4-6 0 0,-3 3 0 0,3-9 0 16,0-7 0-16,3 0 0 0,1-12-13 0,0 3-3 15,3-6 0-15,0-7 0 0,0 7-8 0,0-10 8 16,4 1-8-16,-1-1 8 0,-3 0-8 0,8 0 0 16,-5 1 0-16,4 8 0 0,1 1 0 0,-5 9 0 15,1-3 0-15,-1 10 0 0,-2-4-22 0,2 13 3 16,-3-7 1-16,-3 16 0 15,-1-6-94-15,1 16-20 0,-4-1-3 0,0 7-660 16,-7 3-132-16</inkml:trace>
          <inkml:trace contextRef="#ctx0" brushRef="#br0" timeOffset="93152.6197">10227 4548 1094 0,'0'0'97'0,"0"-3"-77"0,4-3-20 0,-1-4 0 16,-3 7 92-16,4-3 16 0,3-4 2 0,-4 10 1 15,1-9 9-15,-4 9 3 0,0 0 0 0,0 0 0 0,7 0-66 0,-7 0-13 16,0 0-2-16,0 0-1 0,0 0-29 0,0 0-12 15,-4-6 8-15,1 3-8 0,-4-4 10 0,3 7-10 16,-6 0 12-16,-1-3-12 0,-3 3 16 0,0 0-3 16,3 0-1-16,-3 3 0 0,0-3-1 0,-4 7-1 15,4-4 0-15,0 3 0 0,3-3 0 0,-6 10 0 16,-1-4 0-16,-3 0 0 0,3 4-10 0,1 3 0 16,-8 2 0-16,4 1 8 0,0 0-8 0,-4 6 8 15,7 0-8-15,-3 0 8 0,4-3-8 0,-1 13 0 16,0-7-12-16,8 7 12 0,-1-1 0 0,4 1 0 15,4-7 0-15,3 6 0 0,3-6 0 0,1 1 0 16,-4-4 0-16,7 0 0 0,3-6 0 0,1-1 0 16,-4-8 0-16,3 6 0 0,1-7 0 0,3-6 0 15,-3 3 11-15,-1-12-11 0,8 6 16 0,-4-9-2 16,0-1-1-16,0-2 0 0,4-10 10 0,-4 0 1 0,4-3 1 16,-1 0 0-16,-3-4-7 0,4-5-2 0,-4-1 0 0,0-2 0 15,-3-1-3-15,3-6-1 0,-3 0 0 0,-1 0 0 16,1 7-4-16,-1-7-8 0,-6 9 11 0,6 1-11 15,-2 6 9-15,-1 3-9 0,0 6 0 0,0 0 9 16,0 10 0-16,-4-1 0 0,1 4 0 0,-4 6 0 16,0 0-9-16,0 0 0 0,7 6 0 0,0 10 0 15,-7 3 0-15,3 3 0 0,8 3 0 0,-4 3 0 16,-3-3 0-16,-1 10 0 0,1-7 0 0,3 6 0 16,0-6 0-16,0 1 0 0,-7-4-10 0,3 3 10 15,4-3-106-15,-3 3-15 0,-8-12-3 0,4 3-883 16</inkml:trace>
          <inkml:trace contextRef="#ctx0" brushRef="#br0" timeOffset="93543.143">10622 4529 1764 0,'18'-9'39'0,"-15"-1"8"0,-6 1 1 0,6 0 1 0,4-1-39 0,0-6-10 16,-7 13 0-16,4-3 0 0,-1-3 85 0,-3 9 15 15,11 6 4-15,-11-6 0 0,0 0-63 0,7 12-12 16,4-2-2-16,-4 9-1 0,-7 6-18 0,3 0-8 0,4 0 8 0,-3 3-8 16,-4 0 17-16,0 1-1 0,0 5-1 15,0-6 0-15,3 7-6 0,-3-10-1 0,-10 3 0 0,3-3 0 16,7-6 4-16,0 6 1 0,-7-6 0 0,0-10 0 15,3 7 6-15,1-3 1 0,-1-7 0 0,1-3 0 16,-5 3 15-16,8-6 3 0,0 0 1 0,0 0 0 16,-7-6 7-16,0 3 2 0,14-7 0 0,-7 1 0 15,4-7-20-15,-1 1-3 0,-3-7-1 0,8 0 0 16,2-6-12-16,1-1-2 0,-4 1-1 0,7-3 0 16,7-1-9-16,0 1 0 0,-7 3 0 0,4-7 0 15,3 7 0-15,4 3 0 0,3 6 0 0,-10-6 0 16,-4 6-20-16,3 0-4 0,8 10 0 0,-4-7 0 15,-10 7-147-15,3 0-29 0,4-1-7 0</inkml:trace>
          <inkml:trace contextRef="#ctx0" brushRef="#br0" timeOffset="94261.7245">11645 4350 1422 0,'-3'-9'31'0,"-4"6"6"0,7-3 2 0,0-4 1 0,3 4-32 0,-6-3-8 16,-1-1 0-16,4 1 0 0,4 6 92 0,-4 3 16 15,-4-7 3-15,4 7 1 0,0 0-79 0,0 0-15 16,-11-9-3-16,1 9-1 0,-4 0-14 0,0 0 0 15,3 9 0-15,-7 1 0 0,-6-4 0 0,3 7 9 16,7-4-9-16,-4 13 8 0,-7-3 24 0,0-7 5 16,8 13 1-16,3-6 0 0,0 6-10 0,-1 0-1 15,-6-3-1-15,11-3 0 0,6 6-11 0,-3-6-3 16,-3-3 0-16,3-1 0 0,3-2-12 0,4 3 8 16,-4-7-8-16,4 0 0 0,0 1 9 0,8 5-9 15,-1-5 8-15,3-7-8 0,-10 6 20 0,11-2-2 0,10-1 0 0,-3-3 0 16,-1 6-18-16,-3-2 0 0,4 2 0 0,0-6 0 15,3 7 8-15,-7-4 0 0,-11-3 1 0,8 10 0 16,7-10 7-16,-11 6 0 0,-18 1 1 0,8 5 0 16,6 4-9-16,-10 0-8 0,-7 0 12 0,-4 6-12 15,-6-6 34-15,2 6 0 0,5-6 0 0,-8-1 0 16,0 7-34-16,4-9 0 0,7-3 0 0,0 2 0 16,-7-5-46-16,0-1-10 0,7-3-1 0,-1-2-1 15,8 2-164-15,-7-3-33 0,0-6-6 0</inkml:trace>
          <inkml:trace contextRef="#ctx0" brushRef="#br0" timeOffset="94886.5819">12058 3858 403 0,'3'-6'36'0,"1"-7"-36"16,0-6 0-16,-4 4 0 0,3-1 272 0,1-3 47 0,-1 7 9 0,1-4 3 15,-1 7-171-15,-3-1-33 0,0 10-7 0,4-6-2 16,-4 6-66-16,0 0-12 0,0 0-4 0,0 0 0 16,0 0-28-16,0 0-8 0,0 0 0 0,3 6 0 15,1 4 0-15,-1 2 0 0,1 4 0 0,-1 3 8 16,-6 0 16-16,3 6 3 0,-4 3 1 0,1 6 0 16,-4 1-8-16,3 9-2 0,-3-7 0 0,0 7 0 15,0 0 22-15,0 13 5 0,-7-4 1 0,3 0 0 16,4 7-26-16,-3-4-6 0,-1-2-1 0,0-1 0 15,-3-3-4-15,0-3-1 0,0-3 0 0,0-6 0 16,3 5-8-16,-3-8 8 0,7 3-8 0,-3-13 8 16,3 3 0-16,-4-9-8 0,4-10 12 0,0 7-4 0,3-7 2 0,-3-2 0 15,4-4 0-15,3-3 0 0,0 0 10 0,-7-3 1 16,3-4 1-16,-3-5 0 0,0-4-22 0,4-3 0 16,3 4 0-16,0-11-8 0,0 4 16 0,7-3 3 15,0 0 1-15,0-3 0 0,0 3-12 0,3 6 0 16,4-6 0-16,-3 6 0 0,3 0 0 0,4 1 0 15,-1 2 0-15,-2 7 0 0,-5-1 0 0,1 10 0 16,3 0 0-16,-4 0 0 0,1 6 0 0,0 4 0 16,-4-1 0-16,0 7 0 0,3-4 0 0,1 7 0 15,-4 0 0-15,0 3 0 0,-3-3 0 0,3 0-9 16,-4 6 9-16,4-6 0 16,-3-1-35-16,-1 1 0 0,4-3 0 0,-3-4 0 15,6 4-173-15,-6-6-36 0,14 5-6 0,-8-2-2 0</inkml:trace>
          <inkml:trace contextRef="#ctx0" brushRef="#br0" timeOffset="96146.2456">12764 4520 1206 0,'0'0'26'0,"0"0"6"0,0 0 0 0,0 0 3 0,0-3-35 0,0-4 0 0,0-2 0 0,0 9 0 16,0 0 87-16,-4-6 10 15,0-4 3-15,1 7 0 0,3 3-30 0,0 0-6 16,0-6 0-16,-4 3-1 0,4 3-27 0,-3-7-6 0,-1-2-1 0,4 9 0 16,0 0 6-16,-3 0 1 0,-1-9 0 0,-3 9 0 15,4-7-7-15,-4 4-1 0,0 3 0 0,0 0 0 16,-1 0-10-16,-2 0-2 0,3 0-1 0,-4 3 0 16,-3 4 3-16,0 2 1 0,0 0 0 0,0 7 0 15,0-3-8-15,0 9-2 0,-1 0 0 0,1 3 0 16,0 3 6-16,4 0 1 0,-1 7 0 0,1-1 0 15,2-6-7-15,1 7-1 0,0-7 0 0,4-3 0 16,-4 3-8-16,7-12 0 0,0 3 0 0,0 0 0 16,0-10 11-16,7 0-3 0,-4-2-8 0,-3-7 12 15,0 0 0-15,7 0-1 0,4-10 0 0,3 4 0 0,0-3 2 16,4-10 1-16,-1 0 0 0,5-6 0 0,-5 3-5 0,4-3-1 16,1-3 0-16,-1-4 0 0,0 4-8 0,0-6-9 15,-3 5 9-15,-1-5-13 0,-2 6 13 0,-1 3 0 16,3 6 0-16,-6 0 0 0,-1 3 0 0,-3 7-9 15,1 6 9-15,-8 3 0 0,0 0 0 0,0 0-10 16,7 12 10-16,-4-2 0 0,-3 5 0 0,0 10 0 16,0-6 0-16,-3 9 0 0,3-2 0 0,0 2 0 15,-4 0 0-15,8-3 0 0,-4 3 0 0,7-9 0 16,-7 6 0-16,7-9 0 0,-4-7 0 0,4 1 0 16,4-1 0-16,-4 1 0 0,3-10 0 0,1 0 0 15,3 0 0-15,4 0 0 0,-1-10 0 0,1 1 0 16,7-1 0-16,-4 4 0 0,4-3 0 0,-1-1 0 15,5-2 0-15,-1-4 0 0,-3 0 11 0,3 4-11 16,0-7 12-16,0-3-12 0,-3 3 0 0,0 0 0 0,-1 1-12 16,1-8 3-16,-4-2 9 0,0-6 0 0,4 6 0 0,-4-7 8 15,0-9 0-15,0 0 0 0,4 0 0 0,0-3 0 16,-4-6-8-16,0 6 0 0,0-3 0 0,-3-4 0 16,-4-2 0-16,0 3 0 0,-3-7 0 0,3 4 0 15,0 2 0-15,-3 1 0 0,-4 3 9 0,0 9-9 16,-4 0 0-16,1-3 0 0,3 13 0 0,-4-3 0 15,1 5 0-15,3-2 0 0,-4 3 0 0,5 3 0 16,-8-3 0-16,3 9 0 0,-3-6 0 0,4 6 0 16,-4 0 0-16,-4 3 0 0,1 4 0 0,-5-4 0 15,5 7 0-15,-4 2 0 0,-4-2 0 0,4 6 0 0,-3 3 0 16,-1 0-11-16,1 3 0 0,-1 6 0 0,0-2 11 16,1 11 0-16,-4 1-9 0,0 6 9 0,-1 4 0 15,1-1 0-15,4 6 0 0,-4 1 0 0,0 2 0 0,3 7 0 16,0 0 8-16,1 6-8 0,3 4 15 0,0-4-3 15,0 3 0-15,0 1 0 0,-1 5 10 0,1-2 2 16,0-4 0-16,0 0 0 0,4 10 7 0,-4 0 1 16,3-4 1-16,-3-2 0 0,0-4-17 0,4-3-3 15,-1-3-1-15,4-3 0 0,0-6-12 0,0-4 9 16,7 1-9-16,-3 2 8 0,-1-2-8 0,1-7 0 16,3-3 0-16,0 0-11 15,0-6-36-15,0 0-7 0,3-10-2 0,5 1 0 16,-1-4-171-16,3-6-34 0,-3-6-7 0</inkml:trace>
        </inkml:traceGroup>
        <inkml:traceGroup>
          <inkml:annotationXML>
            <emma:emma xmlns:emma="http://www.w3.org/2003/04/emma" version="1.0">
              <emma:interpretation id="{C1085A6A-58BC-4034-8581-3B91BE7AAE43}" emma:medium="tactile" emma:mode="ink">
                <msink:context xmlns:msink="http://schemas.microsoft.com/ink/2010/main" type="inkWord" rotatedBoundingBox="14845,4156 21478,3750 21588,5544 14955,5950"/>
              </emma:interpretation>
              <emma:one-of disjunction-type="recognition" id="oneOf13">
                <emma:interpretation id="interp65" emma:lang="" emma:confidence="1">
                  <emma:literal>algorithm</emma:literal>
                </emma:interpretation>
                <emma:interpretation id="interp66" emma:lang="" emma:confidence="0">
                  <emma:literal>algorithms</emma:literal>
                </emma:interpretation>
                <emma:interpretation id="interp67" emma:lang="" emma:confidence="0">
                  <emma:literal>Algorithm</emma:literal>
                </emma:interpretation>
                <emma:interpretation id="interp68" emma:lang="" emma:confidence="0">
                  <emma:literal>algorithms'</emma:literal>
                </emma:interpretation>
                <emma:interpretation id="interp69" emma:lang="" emma:confidence="0">
                  <emma:literal>algorithm's</emma:literal>
                </emma:interpretation>
              </emma:one-of>
            </emma:emma>
          </inkml:annotationXML>
          <inkml:trace contextRef="#ctx0" brushRef="#br0" timeOffset="97874.8653">15466 4357 1378 0,'0'0'30'0,"0"0"6"0,7-7 2 0,-4 4 2 0,4-3-32 0,-3 6-8 16,-1-9 0-16,5 9 0 0,-5-10 68 0,1 10 13 15,-1-6 3-15,1 3 0 0,-4-7-24 0,0 4-5 0,0-3-1 0,0 9 0 16,-4-10-10-16,1 4-1 16,-1-3-1-16,1 5 0 0,-1-2-19 0,0-3-4 0,-3-1-1 0,4 7 0 15,-4-3-5-15,0-3-1 0,3-1 0 0,-6 4 0 16,3 3 0-16,0-4 0 0,-4-2 0 0,0 6 0 15,1-3 8-15,-1 3 2 0,1-4 0 0,-4 7 0 16,-1 0-22-16,1 0 0 0,0 0 0 0,-3 0 0 16,2 7 0-16,1-4 0 0,-3-3 0 0,3 9 0 15,-1-3 0-15,1 7-18 0,0-4 3 0,-3 7 1 16,3 0 14-16,-4 6 8 0,0 3 0 0,1 0-8 16,6 0 0-16,-3 3 0 0,3 0 0 0,1 1 0 15,3 5 12-15,3-6-12 0,1 7 12 0,-1-1-12 16,4-6 8-16,4 1-8 0,-1 2 0 0,4-9 0 15,-3 3 8-15,3-6-8 0,0-10 0 0,3 7 0 0,-3-13 8 0,4 3-8 16,0-6 9-16,3-9-9 0,-4 3 14 0,4-7-3 16,4-3-1-16,-4-2 0 0,4-1 0 0,-1-6 0 15,5 0 0-15,-1-4 0 0,0 1-10 0,4-6 10 16,-1-1-10-16,-2-2 10 0,-1 2 18 0,0 1 3 16,0-7 1-16,0 0 0 0,-3 7-20 0,-1-4-3 15,1 3-1-15,0 7 0 0,-4 3-8 0,0 3 0 16,-3 0 0-16,-1 13 0 0,-3-1 0 0,-3 7-9 15,3-3 9-15,-7 6-13 0,3 9 13 0,1 1 8 16,-1 6 0-16,1 9-8 0,-4-3 0 0,3 9 0 16,-3-3 0-16,0 0 0 0,4 7 0 0,-1-7 0 15,1 7 13-15,3-7-4 0,-3-3-9 0,3 3 0 16,0-9-12-16,0 6 12 0,0-6-24 0,0 0 4 16,3-4 0-16,-2-5-712 0,6-1-141 0</inkml:trace>
          <inkml:trace contextRef="#ctx0" brushRef="#br0" timeOffset="98718.4171">16118 3673 806 0,'0'-19'72'0,"4"10"-58"16,-1-1-14-16,1-5 0 0,0-4 64 0,3 0 11 16,0 3 1-16,0 4 1 0,0-7 2 0,3-3 0 15,1 10 0-15,-4-4 0 0,4-3-13 0,-4 3-2 16,0 7-1-16,-4 0 0 0,4-1-31 0,-3 7-7 15,-1-6-1-15,-3 2 0 0,0 1 19 0,0 3 3 16,0 3 1-16,0 0 0 0,0 0-7 0,0 0-2 16,0 0 0-16,0 0 0 0,-3 9-6 0,-1 7 0 15,4-3-1-15,0 2 0 0,0 4 8 0,0 6 1 16,4-3 1-16,-1 13 0 0,1-1-15 0,-4 4-3 16,3 3-1-16,1 6 0 0,-1-4 12 0,-3 5 2 15,0-5 1-15,0 8 0 0,-3-4-5 0,-4 3-2 16,3-9 0-16,-3 9 0 0,-3-3-14 0,3 3-4 0,-4-3 0 15,4-3 0-15,-4 0-12 0,4-7 8 0,0-2-8 0,0-1 0 16,0 1 0-16,4-7-8 0,-8-9-1 0,4 6 0 31,0-6-86-31,0-7-17 0,3 4-3 0,-3-7-582 0,4-2-117 0</inkml:trace>
          <inkml:trace contextRef="#ctx0" brushRef="#br0" timeOffset="99593.2101">17074 3999 1324 0,'0'0'118'0,"0"-6"-94"0,0-3-24 0,4-1 0 16,-4 4 64-16,0 6 9 0,0-3 2 0,0-7 0 16,0 10-15-16,0 0-4 0,0-6 0 0,0 6 0 15,-4-3-35-15,1-3-7 0,-4 2-2 0,3-2 0 16,-3 6-12-16,-3 0 9 0,-4 0-9 0,-1 0 8 15,-2 6-8-15,-1-2 12 0,-7 5-12 0,1 0 12 16,-1 1 24-16,-3 6 4 0,3 2 2 0,-3 1 0 16,3-3-22-16,4 12-5 0,0-9-1 0,3 12 0 15,1-3-14-15,-1 1 11 0,4-1-11 0,3-3 10 0,8 3-10 0,-4-3 0 16,3-6 0-16,4 0 0 0,0 3 0 0,4-10 8 16,3-2-8-16,-4-1 8 0,4-2 0 0,4-4 0 15,-4-6 0-15,4-4 0 0,-1-2 7 0,1-1 1 16,3-8 0-16,4 2 0 0,-4 3 2 0,0-5 1 15,0-4 0-15,4 3 0 0,-4 0-11 0,0-6-8 16,-4 6 12-16,8-6-12 0,-4 6 0 0,4-3 0 16,-8-3 0-16,4 6 0 0,4 4 10 0,-4-4-10 15,0 3 8-15,4 4-8 0,-4-4 0 0,4 7 0 16,-4 2 0-16,-4 7 0 0,1 0-14 0,-4 0 5 16,-7 0 1-16,11 7 0 0,-1 8 8 0,-3-2 0 15,-3 6 0-15,3-4 0 0,-4 10 0 0,-3 4 0 16,0 5 0-16,0 4 0 0,-3 6 0 0,-1 3 0 15,-3-3 0-15,0 6 0 0,-7-3 0 0,0 6 11 0,-4-6-3 16,1 3 0-16,-8 4-8 0,0-7 8 0,-3 6-8 0,0-9 8 16,3 0 6-16,-7-7 1 0,8 4 0 0,-5-10 0 15,5 4 1-15,-4-10 1 0,6-6 0 0,-2 6 0 16,2-16 9-16,5 7 2 0,-1-7 0 0,4 1 0 16,0-7 22-16,0-3 5 0,3-3 1 0,1-3 0 15,-1-4-28-15,4 1-4 0,4-7-2 0,-1-3 0 16,1-9-10-16,6 0-1 0,4-7-1 0,4-9 0 15,-1 1-10-15,4-1-11 0,8-3 3 0,2 3 0 16,1-3-16-16,7 6-4 0,-1-3 0 0,5 16 0 16,-1-7-28-16,0 7-7 15,1 3-1-15,-1 3 0 0,0-3-124 0,0 6-26 0,29-25-5 0,-18 16-1 16</inkml:trace>
          <inkml:trace contextRef="#ctx0" brushRef="#br0" timeOffset="100046.2314">17702 4259 1609 0,'0'0'35'0,"4"-6"7"0,-1-3 2 0,1-1 2 0,-1 1-37 0,1-7-9 16,0 7 0-16,3-1 0 0,-7 10 71 0,3-3 12 15,1-3 2-15,-4-3 1 0,0 9-45 0,0 0-9 16,0 0-1-16,0 0-1 0,-7 0-18 0,0 9-3 0,-1-3-1 0,1 7 0 16,-3 3-8-16,-4 2 0 0,3 1 9 0,-3 6-9 15,0 0 8-15,0 4-8 0,0-1 10 0,0 0-10 16,7 3 16-16,0-9-4 0,-1 3 0 0,5 1 0 16,-1-8 20-16,4 7 3 0,0-6 1 0,4-3 0 15,-1-4-36-15,1 4 0 0,3-13 0 0,0 7 0 16,0-10 26-16,0 0-2 0,4 0 0 0,-1 0 0 15,1-10 13-15,0 7 3 0,3-6 0 0,-4 2 0 16,1-5-23-16,-1-1-4 0,4 1-1 0,1-4 0 16,-5-3 0-16,4 4 0 0,-3-7 0 0,-4 3 0 15,4-3-3-15,-4 0-1 0,0-3 0 0,3 0 0 16,-3-3 0-16,-3 3-8 0,-1-4 12 0,1 10-4 0,-1-6 14 16,-6 7 2-16,-1 2 1 0,-3-3 0 0,0 7-25 0,0-4 0 15,-3 6 0-15,-1 1 0 16,0 0-30-16,-3 2-11 0,-3-2-3 0,3 9 0 15,-4 0-134-15,4 0-27 0,0 0-6 0,0 9-1 0</inkml:trace>
          <inkml:trace contextRef="#ctx0" brushRef="#br0" timeOffset="100756.9184">18154 4118 1324 0,'0'0'118'0,"0"0"-94"0,0-9-24 0,3 0 0 16,-3 2 64-16,0 4 9 0,4-3 2 0,0-4 0 16,3 7 9-16,0-3 1 0,0 6 1 0,3-3 0 15,1 6-27-15,-1-3-6 0,1 6-1 0,0-3 0 16,-1 7-23-16,-3 6-5 0,0-7 0 0,-3 10-1 15,-1 0-10-15,1 6-1 0,-4-7-1 0,0 8 0 16,-4-8 12-16,1 1 2 0,-1 6 1 0,1-6 0 0,-1 0 1 0,-3-3 0 16,4 2 0-16,-4-8 0 0,3 6 1 0,-3-7 1 15,3 0 0-15,4 1 0 0,0-10-13 0,0 0-4 16,0 0 0-16,0 0 0 0,0 0 6 0,0 0 1 16,0 0 0-16,0 0 0 0,0 0 13 0,0 0 2 15,0 0 1-15,0 0 0 0,0 0-15 0,0 0-4 16,0 0 0-16,0 0 0 0,0 0-3 0,0 0-1 15,0-10 0-15,0 10 0 0,4-9-12 0,-4 3 0 16,4-4 0-16,-1 1-10 0,1-1 10 0,3 1 0 16,0-10 0-16,0 4 0 0,0-4 0 0,3 0 0 15,1-6 0-15,3 3 0 0,4-3-12 0,-1 0 0 16,1-4 0-16,0 4 0 16,3 0-91-16,-4 3-18 0,5-3-4 0,-1 0-626 15,0 6-125-15</inkml:trace>
          <inkml:trace contextRef="#ctx0" brushRef="#br0" timeOffset="101084.9537">18888 4065 1530 0,'7'-9'33'0,"-4"-1"7"0,1 1 2 0,3 3 2 0,0 2-36 0,0-2-8 16,-3-3 0-16,6 6 0 15,-6-4 84-15,3 4 14 0,-7 3 3 0,0 0 1 0,0 0-46 0,0 0-8 16,0 0-3-16,0 0 0 0,0 0-14 0,-7 10-3 16,0 2-1-16,0-2 0 0,-1 12-3 0,-2-4 0 15,3 1 0-15,0 0 0 0,0 0-7 0,0 0-1 16,0 3-1-16,0-4 0 0,3 1-7 0,1-3-8 15,-1 3 11-15,0-7-11 0,4-2 0 0,0 5 0 16,-3-5 0-16,6-1 0 16,1 1-28-16,-4-10-12 0,4 9-2 0,-4-9-946 0</inkml:trace>
          <inkml:trace contextRef="#ctx0" brushRef="#br0" timeOffset="101272.408">19152 3852 1897 0,'-10'-19'41'0,"6"10"9"0,1-7 2 0,3 7 2 0,3-1-43 0,-3 1-11 0,4-1 0 0,-4 7 0 16,7-3 31-16,-7-4 4 0,3 4 1 0,-3 6 0 16,0 0-74-16,0 0-14 0,0 0-4 0,0 0 0 15,0 0-64-15,0 0-12 0,0 0-4 16,-21 6 0-16</inkml:trace>
          <inkml:trace contextRef="#ctx0" brushRef="#br0" timeOffset="102256.5516">19950 3378 1209 0,'3'-12'53'0,"-3"6"12"0,0-4-52 0,4 1-13 0,-1-7 0 0,4 7 0 15,-3-10 79-15,3 9 13 0,3-5 2 0,-3 2 1 16,4 4-15-16,-4-7-4 0,7 7 0 0,-3 2 0 16,-4-2-16-16,3 0-3 0,5 5-1 0,-5-2 0 15,1-3-11-15,-1 9-2 0,-3-7-1 0,-3 7 0 16,3 0-12-16,-7 0-2 0,0 0-1 0,0 0 0 0,3 7-27 0,-3-1 0 16,0-3 8-16,0 7-8 0,-7 8 0 0,0-2 0 15,0 3 9-15,0 6-9 0,-3 3 24 0,-4 7 0 16,-1 9 0-16,1-1 0 0,0 5 8 0,-3-5 1 15,2 14 1-15,1 2 0 0,-3 4-7 0,-1-10-2 16,4 10 0-16,-4-3 0 0,1-4-17 0,-1-2-8 16,-3-1 8-16,0 10-8 0,0-10 0 0,-1 0 0 15,5-6 0-15,-4-6 0 0,-1-3 0 0,5-4 0 16,-1-6 0-16,0 1 0 16,1-11-76-16,3 4-16 0,7-9-4 0,0-4-616 15,-4-9-124-15</inkml:trace>
          <inkml:trace contextRef="#ctx0" brushRef="#br0" timeOffset="101850.3981">19639 3770 806 0,'0'0'36'0,"0"0"7"15,0 0-35-15,0 0-8 0,-3 0 0 0,3 0 0 16,0 0 126-16,0 0 23 0,-7-9 5 0,3 9 1 16,-3 0-47-16,0 0-8 0,3-3-3 0,4 3 0 15,-7 0-9-15,7 0-1 0,0 0-1 0,0 0 0 0,-7 0-39 16,7 0-8-16,0 0-2 0,0 0 0 0,0 0 2 0,0 0 0 16,0 0 0-16,0 0 0 0,14-7-22 0,1 7-4 15,2 0-1-15,1 0 0 0,3-6-2 0,4 6-1 16,3-3 0-16,0-3 0 0,0 6-9 0,4-3 8 15,0-7-8-15,-4 4 8 0,0-3-8 0,0 5 0 16,4-2-12-16,0-3 12 16,-7 2-40-16,3 4-1 0,-3-3 0 0,3 3 0 15,-3-6-136-15,-1 2-27 0,-3-2-6 0,-3 6-1 0</inkml:trace>
          <inkml:trace contextRef="#ctx0" brushRef="#br0" timeOffset="102803.2999">20514 3018 1792 0,'0'0'40'0,"0"0"8"0,0 0 1 0,0 0 1 16,0 0-40-16,0 0-10 0,0 0 0 0,0 0 0 0,0 0 27 16,0 0 3-16,0 0 1 0,0 0 0 0,0 0 1 0,7 3 1 15,0-3 0-15,0 6 0 0,0 4-19 0,-3-1-4 16,3 0-1-16,-4 1 0 0,1 9-9 0,-4-1 8 15,0 7-8-15,-4 4 8 0,4-4 35 0,-3 12 6 16,-4-2 2-16,0 6 0 0,-4-1-32 0,1 4-7 16,-5 6 0-16,1 4-1 0,-3 2 5 0,-4 4 2 15,3-4 0-15,0 7 0 0,1-10-2 0,-5 7 0 16,8-7 0-16,-3 0 0 0,-1-5 4 0,4-1 0 16,-4-4 0-16,4 1 0 0,0-9-20 0,3 2 0 15,-3-5 0-15,4-4 0 0,3-9 8 0,-4 0-8 16,4-10 12-16,-3 1-12 0,10-10 28 0,0 0-2 15,0 0 0-15,0 0 0 0,0 0 5 0,0-10 1 16,3-2 0-16,1-4 0 0,6-3-20 0,-3-6-3 16,7-3-1-16,0-7 0 0,4 1-8 0,-4-1 0 15,7 7 0-15,-3-6 0 0,3 12 0 0,0-3 0 0,-3-1 0 0,0 17 0 16,-1 0 0-16,-3-1 0 0,0 10 0 0,-3 0 8 16,0 6-8-16,-4 7 0 0,-4-4 0 0,1 7 8 15,-4 3-8-15,-4 6 0 0,4-6 0 0,-3 6-11 16,-4-3 3-16,3 3 0 0,-3 3 0 0,4-3 0 15,3 0-138 1,-4-6-27-16,4 6-6 0</inkml:trace>
          <inkml:trace contextRef="#ctx0" brushRef="#br0" timeOffset="103459.3933">20973 3726 2026 0,'0'0'44'0,"0"0"10"0,0 0 2 0,0 0 1 0,0 0-45 0,7 7-12 16,0 2 0-16,-4 10 0 0,4-3 44 0,-3 6 6 15,-1 3 2-15,4 3 0 0,-3-3-16 0,-4 3-4 16,0 7 0-16,0-7 0 0,3 6-6 0,-3-9-2 16,-3 4 0-16,3-4 0 0,-4-6-3 0,4 6-1 15,-7-13 0-15,4 7 0 0,-1-3-9 0,4-1-3 0,-3-5 0 0,-1-7 0 16,4-3 0-16,0 0 0 0,0 0 0 0,0 0 0 16,0 0 31-16,0 0 5 0,0 0 2 0,4-3 0 15,-4-13-29-15,3 7-5 0,1-7-2 0,6 7 0 16,-6-10 1-16,7 0 0 0,-1 3 0 0,1 4 0 15,3-7-2-15,0-3 0 0,0 3 0 0,4 0 0 16,-1 1-9-16,5 2 8 0,-5 3-8 0,4-2 8 16,0 5-8-16,1 1-11 0,-5 3 3 0,-3 6 0 15,0 0 8-15,1 0 0 0,-5 0 8 0,1 6-8 16,-4 3 0-16,0 1 0 0,0 5 0 0,0-2-8 16,-7 9 8-16,4-3 0 0,-4-1 0 0,0 1 0 15,0 0 0-15,-4-3 0 0,4 3 0 0,-7-1 0 0,7-2 0 0,-4-3 0 16,-3 2 0-16,0-5 0 0,4 5 0 0,-4-5 0 15,0-1 0-15,3 1 0 0,1-4 0 0,-4-3-8 16,7-3 8-16,0 0-8 0,0 0 8 0,0 0 0 16,0 0 0-16,0 0 0 0,7-9 0 0,0-7 0 15,3 3 0-15,4-2 0 0,0-4 0 0,4 3 0 16,3-3 0-16,0 7 0 0,4-4 0 0,-4 0 0 16,4-2 8-16,0 8-8 0,-1 1 0 0,1 3 0 15,-7-4 0-15,-1 10 0 0,1 0 0 0,0 0 9 16,-1 6-9-16,-6-2 0 0,-4 5 0 0,0 7 0 15,0-7 0-15,0 7-9 0,-10-4 9 0,10 4 0 16,0 0 0-16,0 2 0 16,-7-5-72-16,3 3-12 0,1 2-2 0,-1-2-690 0,1 3-139 0</inkml:trace>
        </inkml:traceGroup>
        <inkml:traceGroup>
          <inkml:annotationXML>
            <emma:emma xmlns:emma="http://www.w3.org/2003/04/emma" version="1.0">
              <emma:interpretation id="{26DC7FFC-6CC1-418C-9717-366BF496EAC3}" emma:medium="tactile" emma:mode="ink">
                <msink:context xmlns:msink="http://schemas.microsoft.com/ink/2010/main" type="inkWord" rotatedBoundingBox="23658,3707 30283,3301 30375,4795 23750,5201"/>
              </emma:interpretation>
              <emma:one-of disjunction-type="recognition" id="oneOf14">
                <emma:interpretation id="interp70" emma:lang="" emma:confidence="1">
                  <emma:literal>computes</emma:literal>
                </emma:interpretation>
                <emma:interpretation id="interp71" emma:lang="" emma:confidence="0">
                  <emma:literal>compotes</emma:literal>
                </emma:interpretation>
                <emma:interpretation id="interp72" emma:lang="" emma:confidence="0">
                  <emma:literal>Computes</emma:literal>
                </emma:interpretation>
                <emma:interpretation id="interp73" emma:lang="" emma:confidence="0">
                  <emma:literal>Compotes</emma:literal>
                </emma:interpretation>
                <emma:interpretation id="interp74" emma:lang="" emma:confidence="0">
                  <emma:literal>competes</emma:literal>
                </emma:interpretation>
              </emma:one-of>
            </emma:emma>
          </inkml:annotationXML>
          <inkml:trace contextRef="#ctx0" brushRef="#br0" timeOffset="109435.2296">27739 3410 1465 0,'18'-7'64'0,"-11"7"15"16,-7 0-63-16,10-6-16 0,1 6 0 0,-1 0 0 0,4 0 112 0,-6 6 20 15,-1-6 4-15,3 10 1 0,-6-1-58 0,-1 1-12 16,1 5-3-16,-8 4 0 0,-3 0-14 0,0 6-3 15,11 0-1-15,-4-3 0 0,0 9-22 0,-11-9-5 16,-7 3-1-16,4 4 0 0,14-4-18 0,0 0 0 16,-3-3 0-16,-1-7 0 0,4 4 0 0,-7-9 0 15,7-1 0-15,0 1 0 0,-3-4 55 0,3-6 7 16,0 0 2-16,0 0 0 0,0 0 0 0,10-6 0 16,1-7 0-16,-1 4 0 0,1-7-52 0,0 6-12 15,-4-8 0-15,7 2 0 0,0-12 0 0,0 9 0 16,-3-6 0-16,3 0 0 0,0-3 0 0,3 2 0 15,-2 8 0-15,2-11 0 16,-3 11-48-16,0-7-13 0,4 6-3 0,-4-6 0 16,4 6-175-16,-4 0-35 0,7-15-7 0,0 8-614 0</inkml:trace>
          <inkml:trace contextRef="#ctx0" brushRef="#br0" timeOffset="109716.4282">28317 3196 1958 0,'0'0'43'0,"0"0"9"0,0 0 1 0,11-6 3 15,0 3-45-15,6 3-11 0,-3 0 0 0,8 3 0 0,-1-6 53 0,3-3 9 16,8 6 2-16,3-7 0 0,1 4-39 0,3-3-7 15,6 3-2-15,8-3 0 0,-3-4 2 0,-1 1 0 16,0-1 0-16,-3-5 0 0,0 5-9 0,-7 1-1 16,-7-10-8-16,3 10 12 0,-7-7 9 0,0 4 2 15,-3-4 0-15,-4 6 0 16,-3-8-194-16,0 2-38 0</inkml:trace>
          <inkml:trace contextRef="#ctx0" brushRef="#br0" timeOffset="110013.2168">29115 2582 1494 0,'0'0'66'0,"0"0"14"0,0 0-64 0,0 0-16 0,0 0 0 0,0 0 0 16,0 0 36-16,0 0 5 0,0 0 1 0,0 0 0 15,-7 3 0-15,-4 3 0 0,4 4 0 0,-7-1 0 16,-7-3-7-16,3 4-2 0,15 9 0 0,-1-1 0 15,-6 1 2-15,-1 9 0 16,-7 7 0-16,4 6 0 0,0-4 10 0,0 7 3 0,-7 0 0 0,-4 9 0 16,15-6-1-16,-15 16 0 0,-3-10 0 0,-4 10 0 15,0-3-11-15,0-7-3 0,1 0 0 0,-8-6 0 16,-4 7-23-16,12-7-10 0,2-3 8 0,5 0-8 16,3-7-97-16,-1 4-25 0,1-13-5 0,-3 0-541 15,9-3-109-15</inkml:trace>
          <inkml:trace contextRef="#ctx0" brushRef="#br0" timeOffset="110654.036">29051 3576 1728 0,'0'0'38'0,"0"0"8"0,0 0 2 0,7-3 0 15,7 3-39-15,-3 0-9 0,3 0 0 0,4 0 0 0,-4 0 36 16,0 0 6-16,11-7 1 0,-4 7 0 0,0 0-15 0,7-3-4 16,-3-3 0-16,7 6 0 0,-4-9-24 0,0 6 0 15,-3-4 0-15,3-5 0 0,0-1 40 0,-3 4 12 16,-4-4 2-16,4 4 1 0,-4-7-7 0,4 0 0 16,-4 4-1-16,-4-4 0 0,5-3-17 0,-8 4-3 15,10-4-1-15,-2 0 0 0,-8 3-6 0,10-2 0 16,-2-4-1-16,-8 6 0 0,7-3-10 0,-7 0-1 15,4-3-8-15,-1 10 12 0,-3-7-12 0,-3 3 0 16,3-2 8-16,-3-8-8 16,-11 11-20-16,7 5-6 0,-7-2-2 0,-7 2 0 0,7 4 39 0,-7 3 7 15,0 3 2-15,-4 3 0 0,-7-3-20 0,1 10 0 16,-8-1 0-16,0 10 0 0,-10 6 0 0,10-9 0 16,4 2-12-16,-4 11 12 0,15-4 0 0,-8 3 0 0,-3 0 0 15,7 3 0-15,-7-2 0 0,3 8 0 0,-3-2 0 0,0-7 0 16,7 3-17-16,3-2 2 0,1-11 1 0,-1 8 0 15,7-14 14-15,-6 4 0 0,10 3 0 0,0-10 0 16,0-3 48-16,10-3 13 0,-6 7 3 0,7-10 0 16,6-3-52-16,1-4-12 15,3 4 0-15,7-3 0 16,4-7 0-16,3-2 0 0,4-1 0 0,0 4 0 0,0-7 0 0,3-3 0 16,7 0 0-16,1-3 0 0,-8 6 0 0,7 0 0 15,-3-3 0-15,4 3 0 0,-11 1 0 0,10 8 9 16,-7-6-9-16,-3 7 8 0,0 0-8 0,-7-1 0 15,-4 10 0-15,4 0 0 0,-8 0 0 0,-3 10 0 16,-3-10 0-16,-4 9 0 0,-3 0 0 0,-4-2 0 0,-4 2 0 16,8 7 8-16,-8-7 0 0,-6 4-8 0,-1-4 12 0,-6 7-4 15,-1-7 1-15,-10 10 0 0,7-10 0 0,-14 7 0 16,0 3 3-16,-8-3 0 0,-3-4 0 0,4 4 0 16,-14-7 14-16,3 7 3 0,4-4 1 0,-11 4 0 31,0-6-75-31,-4 5-15 0,-3-2-4 0,0-4 0 15,0 4-117-15,11-4-24 0,-11 1-5 0,18-7-1 0</inkml:trace>
          <inkml:trace contextRef="#ctx0" brushRef="#br0" timeOffset="107201.3791">24493 3485 709 0,'0'0'31'0,"0"0"7"0,0 0-30 0,7 0-8 16,-3 0 0-16,-4 0 0 0,0 0 96 0,3-9 17 16,1 9 4-16,0-10 1 0,-4 10-32 0,0 0-6 15,3-6-2-15,-3 3 0 0,0-4 0 0,0 4 0 16,0-3 0-16,0 3 0 0,0 3-30 0,0-6-5 16,-3-4-2-16,3 10 0 0,0 0-13 0,-4-3-4 15,0-3 0-15,1 3 0 0,-4-4 3 0,0 7 0 16,0 0 0-16,0 0 0 0,0 0-9 0,-7 0-2 15,-4 0 0-15,0 7 0 0,1-4-16 0,-12 3 0 16,5 3 8-16,-1 1-8 0,-3-7 15 0,0 6-1 16,3 1 0-16,-7 6 0 0,4 2 21 0,-4-2 4 15,0 3 1-15,1 9 0 0,-1-3-11 0,0 3-1 0,0-3-1 0,4 10 0 16,7-7-15-16,0 7-2 16,0-1-1-16,7-2 0 0,3 2-9 0,4-6 0 15,0 4 9-15,7-4-9 0,0 6 0 0,7-12 0 0,0 3 0 0,0 4 0 31,4-4-28-31,3-7-4 0,0 1-1 0,0-3-664 0,-3 3-133 0</inkml:trace>
          <inkml:trace contextRef="#ctx0" brushRef="#br0" timeOffset="107591.9108">24627 3761 1267 0,'18'-16'112'0,"-11"7"-89"0,4 6-23 0,-1-7 0 16,4 1 26-16,-3-1 1 0,3-5 0 0,-3 8 0 0,-1-2 39 0,1 0 8 16,-8 6 2-16,4-4 0 0,0-2-20 0,-3 6-3 15,-4 3-1-15,0 0 0 0,0-7-12 0,0 7-4 16,0 0 0-16,0 0 0 0,0 0-6 0,-4 7-2 16,-3-4 0-16,0 13 0 0,-3-7-3 0,3 3-1 15,-7 10 0-15,3 0 0 0,-3-3 23 0,3 6 4 16,-3 4 1-16,4-4 0 0,-1 3-33 0,0-3-7 15,8 0 0-15,-1-6-1 0,1 0-11 0,3-1 0 16,3-2 0-16,1 0 0 0,3-4 11 0,0-2-3 16,0-4-8-16,4-3 12 0,-1 3-12 0,1-2 8 15,3-4-8-15,-3-4 0 0,-1-2 24 0,4 3-2 16,0-6 0-16,0 2 0 0,1-2-22 0,2-7 0 0,-3 4 0 0,4-4 0 16,3-3 10-16,0 4 4 15,0-7 1-15,1-3 0 0,-1 6-2 0,0-6 0 0,-3 0 0 0,3 3 0 16,-4-4-5-16,-2 11-8 0,-5-4 11 15,-3 0-11-15,0 3 13 0,-7 7-4 0,-3-3-1 0,-1 2 0 16,1 4-8-16,-1-4-14 0,-10 10 3 0,0-6 1 16,-7 6 10-16,-4 6-10 0,0 4 10 0,-3-1-10 31,3-2-107-31,-3 5-22 0,0-3-4 0</inkml:trace>
          <inkml:trace contextRef="#ctx0" brushRef="#br0" timeOffset="108419.8421">25552 3601 1094 0,'0'0'97'0,"0"0"-77"0,10-9-20 0,-3 5 0 16,-7-2 93-16,4-3 15 0,3 9 4 0,7-7 0 15,-3-2 12-15,-1 9 4 0,-3-3 0 0,4-3 0 16,-1 6-52-16,1 0-9 0,0 0-3 0,-4 0 0 16,3 6 0-16,-3-3 0 0,0 6 0 0,-3 7 0 15,3 0-51-15,-7 3-13 0,3-1 0 0,-3 1 0 16,0 6 0-16,-3-6 0 0,6 6-12 0,-3-6 12 15,-3 6 13-15,-1-12 10 0,-3 6 1 0,4-10 1 16,-1 7-13-16,1-7-4 0,-1-3 0 0,4 4 0 16,-3-7 10-16,3-3 2 0,-7 0 0 0,7 0 0 0,0 0-20 0,0 0 10 15,0 0-10-15,0 0 8 0,0 0 19 0,0 0 3 16,0 0 1-16,3-3 0 0,4-13-15 0,-3 7-2 16,6-7-1-16,1 3 0 0,0-2-13 0,3-4 0 15,0-6 0-15,3 3 0 0,5-3 8 0,-5 0-8 16,4 3 11-16,4 0-11 0,3 3 0 0,0 0 0 15,1 0 0-15,2 4 0 0,-2 2 0 0,-8 7 0 16,-4-4-13-16,-2 10 5 0,-1 0 34 0,0 0 7 16,-4 0 2-16,1 10 0 0,-4-4-35 0,0 7 0 15,0 5 0-15,-3-2 0 16,-1 9-44-16,-6-6-16 0,-1 9-4 0,1-9 0 0,-4 6 52 0,0 3 12 16,-4-9 0-16,4 6 0 0,-4-6 16 0,4-3 5 15,-3-7 2-15,6 1 0 0,1-1-14 0,-1 0-9 16,4-9 12-16,0 0-12 0,-3 7 8 0,3-7-8 0,0 0 0 0,0 0 0 15,0 0 9-15,3-10-1 0,4-5-8 0,0-4 12 16,0 3 12-16,4-6 3 0,-1-3 0 0,5 6 0 16,2-6-35-16,4 6-8 0,-3-6 0 0,7 0-1 15,-4 3 27-15,4-3 6 0,-1 9 0 0,11-2 1 16,-6-1-17-16,-5 9 0 0,-2 1 0 0,-5 9 0 16,-3 0 0-16,-3 9 0 0,-1 1-8 0,1-1 8 15,-4 10 0-15,-3-3-9 0,-4 12 9 0,0-9 0 16,-4 6-10-16,1 0 10 0,-4 3-12 0,3-3 12 15,-3-3-23-15,3 3 3 0,-6 4 0 0,3-4-808 16,-4-10-160-16</inkml:trace>
          <inkml:trace contextRef="#ctx0" brushRef="#br0" timeOffset="109075.9372">26899 3629 460 0,'11'-9'20'0,"-8"6"5"0,-3-7-25 0,0 4 0 0,-3-3 0 0,3-7 0 15,3 6 148-15,4-2 25 16,-7-4 5-16,4 7 1 0,0-7-80 0,-1 4-16 0,-3 2-3 0,0-5-1 16,0 5-39-16,0 1-8 0,0 9-2 0,0 0 0 15,0 0 27-15,0 0 6 0,0 0 1 0,0 0 0 16,-11 9 0-16,4 1 0 0,14 8 0 0,-3-2 0 16,0 9 0-16,-4-3 0 0,0 9 0 0,-4 1 0 15,-3 9 0-15,0-4 0 0,7 1 0 0,0-4 0 16,-4 4 0-16,-3 6 0 0,0-10 0 0,0 1 0 15,-3-1-36-15,-1 1-8 0,0-4 0 0,1 4-1 16,3-10-9-16,-4 0-2 0,1-3 0 0,3-3 0 16,0 3 4-16,-1-10 0 0,1 4 0 0,0-7 0 15,4 1-12-15,-1-4 8 0,1-3-8 0,3-3 8 0,0 0 0 16,0 0 0-16,0 0 0 0,0 0 0 0,0 0 20 0,-4-9 3 16,4-7 1-16,0-3 0 0,0 0-20 0,0 0-3 15,4-6-1-15,-1-3 0 0,1-6-8 0,3 5 0 16,3-5 0-16,8-1 0 0,-4-8 0 0,4 5 0 15,3-6 0-15,4 6 0 16,-4-6-22-16,7 10-3 0,0-1-1 0,-6 14 0 16,6-5 26-16,-4 8 8 0,8-7 0 0,-4 6 0 0,4 0-8 0,-4 3 0 15,1-3 0-15,2 4 0 0,-2 5 0 0,-8 7-8 16,-7-3 8-16,0 6 0 0,0 0 0 0,-3 0-8 16,-11 0 8-16,3 9 0 0,-3 7 0 0,-7 0-10 15,0-4 10-15,-7 7 0 0,0 6-13 0,-11-6 4 16,0 6 1-16,-3 0 0 0,0-3-4 0,-4 3 0 0,1 3 0 0,2-3 0 31,-2 1-36-31,6-4-7 0,-3 3-1 0,6-10-1 16,1-2-82-16,0-4-16 0,3 7-3 0,4-7-838 0</inkml:trace>
        </inkml:traceGroup>
      </inkml:traceGroup>
      <inkml:traceGroup>
        <inkml:annotationXML>
          <emma:emma xmlns:emma="http://www.w3.org/2003/04/emma" version="1.0">
            <emma:interpretation id="{DBE8EB4C-1579-4695-873E-EA31C8BA4FDB}" emma:medium="tactile" emma:mode="ink">
              <msink:context xmlns:msink="http://schemas.microsoft.com/ink/2010/main" type="line" rotatedBoundingBox="3601,6891 30351,4732 30486,6403 3736,8562"/>
            </emma:interpretation>
          </emma:emma>
        </inkml:annotationXML>
        <inkml:traceGroup>
          <inkml:annotationXML>
            <emma:emma xmlns:emma="http://www.w3.org/2003/04/emma" version="1.0">
              <emma:interpretation id="{79181776-A2E6-4F99-9D51-B8420B2FF7D8}" emma:medium="tactile" emma:mode="ink">
                <msink:context xmlns:msink="http://schemas.microsoft.com/ink/2010/main" type="inkWord" rotatedBoundingBox="3612,7035 8562,6635 8665,7915 3716,8315"/>
              </emma:interpretation>
              <emma:one-of disjunction-type="recognition" id="oneOf15">
                <emma:interpretation id="interp75" emma:lang="" emma:confidence="1">
                  <emma:literal>shortest</emma:literal>
                </emma:interpretation>
                <emma:interpretation id="interp76" emma:lang="" emma:confidence="0">
                  <emma:literal>Shortest</emma:literal>
                </emma:interpretation>
                <emma:interpretation id="interp77" emma:lang="" emma:confidence="0">
                  <emma:literal>shortcut</emma:literal>
                </emma:interpretation>
                <emma:interpretation id="interp78" emma:lang="" emma:confidence="0">
                  <emma:literal>shortlist</emma:literal>
                </emma:interpretation>
                <emma:interpretation id="interp79" emma:lang="" emma:confidence="0">
                  <emma:literal>Shortcut</emma:literal>
                </emma:interpretation>
              </emma:one-of>
            </emma:emma>
          </inkml:annotationXML>
          <inkml:trace contextRef="#ctx0" brushRef="#br0" timeOffset="112075.5778">4205 6778 1324 0,'0'0'118'0,"0"0"-94"0,0-10-24 0,-7 1 0 16,7 2 29-16,0 7 2 0,0 0 0 0,-7 0 0 15,3-9 9-15,1 6 1 0,3 3 1 0,-4-6 0 16,4 6-18-16,0 0-3 0,-10-4-1 0,3 8 0 16,0 5-20-16,-4-3 0 0,1-3 0 0,-1 7 0 15,-3 2 0-15,0 1 0 0,-7 3 0 0,6-7 0 16,-9 0 0-16,3 1 11 0,-1 6-3 0,5-4 0 16,-1 4 8-16,4-7 0 0,3 7 1 0,1-4 0 15,3-2-2-15,-4 5-1 0,4-5 0 0,4 6 0 16,-1-4-14-16,4-3 0 0,4 1 0 0,-1 6 0 15,8-1 14-15,-1-2-3 0,-3-7-1 0,8 10 0 0,2-4-10 16,1-2 0-16,7 5 0 0,-1-5 0 0,-3 5 0 0,4-2 0 16,0-4 0-16,-1 1 0 0,-6-1 0 0,0 4 0 15,-1-4 0-15,-3-6 0 0,-3 7 0 0,0-1 0 16,-4 1 0-16,0-4 0 0,-7 3 15 0,0 1 7 16,0-10 2-16,-7 9 0 0,0 0 10 0,-4 7 2 15,0-6 1-15,-3 5 0 0,-3-2-5 0,-1-4 0 16,0 7-1-16,-3-7 0 0,0 1-15 0,3-1-4 15,-6-3 0-15,-1 4 0 0,7-1-12 0,1-6 0 16,6 10 8-16,-3-10-8 0,-11 6-11 0,8-2-5 16,3-4 0-16,0 3-1 15,-1-6-115-15,8 3-24 0,-3-3-4 0</inkml:trace>
          <inkml:trace contextRef="#ctx0" brushRef="#br0" timeOffset="112731.6729">4928 6351 806 0,'4'-19'36'0,"-1"10"7"0,1-4-35 0,3-2-8 15,0-1 0-15,0 3 0 0,-3-2 155 0,-1 5 29 16,8 1 5-16,-4 3 2 0,-7 6-81 0,0 0-16 16,0 0-3-16,0 0-1 0,3 6-51 0,1 3-11 15,-1 1-1-15,-3 9-1 0,0-1 5 0,-3 14 1 16,3-4 0-16,0 10 0 0,-4-4-20 0,1 10-3 16,-8 3-1-16,-3-3 0 0,0 9 8 0,-4-3 2 15,4-3 0-15,0 7 0 0,-11 8-9 0,8-8-1 16,-1-1-8-16,0 3 12 0,1-12-12 0,-1 0 11 0,4 0-11 15,-4-6 10-15,8-4-10 0,-8-5 10 0,4-4-10 0,4 3 10 16,-1-3 3-16,4-6 1 0,-7-4 0 0,3-5 0 16,4-1 3-16,0-2 1 0,4-4 0 0,3-3 0 15,0 0 2-15,-4-10 0 0,4 1 0 0,4-7 0 16,3-3-11-16,3 1-1 0,1-1-8 0,3-10 12 16,0-2-12-16,7 3 0 0,-7 0 0 0,4-1 0 15,3-2 0-15,-3 9 0 0,3-9 0 0,0 12 0 16,-3 0 0-16,-1 10 0 0,-3 2 0 0,4 4 0 15,-11 6 0-15,4 4 9 0,-1 2-9 0,-3 1 8 16,0 5-8-16,0 4 0 0,4 0 0 0,0 0 8 16,-4 6 8-16,0-6 0 0,0 6 1 0,3-6 0 15,1 6-37-15,-4-3-7 0,4-1-1 0,3-2-1 16,-4 0-99-16,1-3-19 0,3-4-4 0</inkml:trace>
          <inkml:trace contextRef="#ctx0" brushRef="#br0" timeOffset="113122.2428">5510 6991 1670 0,'0'0'74'0,"-3"-7"15"0,6-2-71 0,-3 9-18 0,0 0 0 0,0 0 0 16,0 0 35-16,0 0 3 0,0 0 1 15,0 0 0-15,0 0-9 0,0 0-2 0,0 9 0 0,0 7 0 16,-3 0-28-16,-4-4 0 0,3 7 0 16,4 6 0-16,-7-6 0 0,4 6 0 0,-1 0 0 0,1-3 0 15,-1 3 15-15,4 0-3 0,0-6-1 0,0 0 0 16,7 0-1-16,-3-3 0 0,3-7 0 0,0 7 0 16,3-7 1-16,-3 0 0 0,0-5 0 0,4-4 0 15,-4 6 1-15,4-6 0 0,3 0 0 0,-4 0 0 16,5-10 9-16,-5 1 3 0,4 0 0 0,0-7 0 15,0 7-7-15,-6-7-1 0,-1 3 0 0,0-2 0 16,0-4 4-16,-4 0 0 0,1-6 0 0,-4 0 0 16,0 6-4-16,0-9-1 0,-4 3 0 0,-3 6 0 15,-3-6-7-15,3 6-8 0,-1 0 11 0,-6 3-11 0,0 7 8 16,0 0-8-16,-4-1 0 0,4 10 0 16,0 7-75-16,-3-4-18 0,2 6-4 0,1 0-856 15</inkml:trace>
          <inkml:trace contextRef="#ctx0" brushRef="#br0" timeOffset="113497.1176">5990 6875 1209 0,'0'0'108'0,"0"0"-87"16,7-7-21-16,0 7 0 0,-7 0 129 0,7 0 22 0,0 0 4 0,0 7 1 16,4 2-101-16,-4 1-20 0,-3 5-4 0,3-2-1 15,0 9-16-15,-4 0-3 0,-6-4-1 0,-1 8 0 16,-3-1 7-16,4 0 2 0,-4-3 0 0,-1-3 0 16,1 2 21-16,-3-2 4 0,6-6 0 0,-3 3 1 15,-3-1 1-15,3-5 0 0,0 2 0 0,3-6 0 16,-3-2 2-16,3 2 0 0,4-6 0 0,0 0 0 15,0 0-21-15,0 0-4 0,0 0-1 0,0 0 0 16,0 0 16-16,0-6 3 0,0-4 1 0,4-9 0 16,0 7-28-16,3-10-6 0,3 3 0 0,1-6-8 15,-1 6 8-15,4-9-8 0,4 3 0 0,3-3 0 0,4 2 0 16,-4-2 0-16,4 3-15 0,3 3 5 16,-3 3-113-16,-1-3-22 0,-2-6-5 0</inkml:trace>
          <inkml:trace contextRef="#ctx0" brushRef="#br0" timeOffset="113934.514">6488 6690 1036 0,'0'0'92'15,"7"0"-73"-15,0 0-19 0,3-3 0 16,4 3 150-16,1-7 26 0,-1 4 6 0,3 3 1 0,4 0-67 16,4 0-12-16,3-6-4 0,1 6 0 0,2 0-48 0,1 0-9 15,0 0-3-15,3-3 0 0,-7-3-21 0,1 2-5 16,2-2-1-16,-6-3 0 0,3 2-13 0,-7 4 11 15,4-6-11-15,-4-7 10 0,0 7-10 0,-3-1 0 16,-4-5-12-16,0 5-657 16,0-2-131-16</inkml:trace>
          <inkml:trace contextRef="#ctx0" brushRef="#br0" timeOffset="114200.0745">6922 6037 1566 0,'-11'-18'69'0,"11"15"15"0,-7-10-68 0,7 4-16 0,-4-1 0 0,4 7 0 15,0 3 81-15,0 0 13 0,0 0 2 0,0 0 1 16,-3 13-30-16,-1 9-7 0,1-1 0 0,3 8-1 16,-4 5-10-16,1 10-1 0,-4 0-1 0,0 9 0 15,0 1 5-15,-4 2 0 0,0 4 1 0,1-4 0 16,-1 4-23-16,1-7-5 0,-4 3-1 0,3-2 0 15,0 5-12-15,-3-5-4 0,4-1 0 0,-1 0 0 16,0-6-32-16,1-3-6 16,-1-6-2-16,-3 3-1092 0</inkml:trace>
          <inkml:trace contextRef="#ctx0" brushRef="#br0" timeOffset="114559.364">7317 6981 1785 0,'0'0'79'0,"0"0"17"0,0 0-77 0,7-6-19 16,3-3 0-16,1 6 0 0,-4-4-16 0,3-2-8 15,1 6 0-15,3-10-1 0,-3 10 52 0,-1-6 10 16,1-7 3-16,-4 7 0 0,7-10-23 0,-3 3-4 15,-1-3-1-15,1 7 0 0,-4-10 28 0,-4 9 6 16,4-2 1-16,1 5 0 0,-5-9 8 0,1 4 1 16,-4 2 1-16,0-3 0 0,0 1-36 0,-4 5-7 15,1-2-2-15,-5-4 0 0,-2 7 0 0,3 2 0 0,-4-2 0 0,4 6 0 16,-3-3-12-16,3 6 0 0,-8 0 0 0,5 9 0 16,-4 0 0-16,0 7 0 0,0 3 9 0,-4 0-9 15,-3 6 0-15,3 9 0 0,0-5 8 0,4 5-8 16,4 4 0-16,-4-4 0 0,7 4 0 0,3-4 0 15,1-6-11-15,-1 7-4 0,4-7-1 0,7 4 0 16,-3-10-188-16,6 3-39 16</inkml:trace>
          <inkml:trace contextRef="#ctx0" brushRef="#br0" timeOffset="114871.7921">7948 6536 1393 0,'0'0'61'0,"0"0"14"0,-3 0-60 0,-1-9-15 16,4 9 0-16,-7 0 0 0,0 0 99 0,0-7 17 16,-4 7 3-16,1 7 1 0,-1-4-36 0,1 3-6 15,-1 3-2-15,-3 7 0 0,0-3-26 0,3 2-6 16,-3 4 0-16,0 0-1 0,3 0-18 0,-3 6-3 15,7 0-1-15,-3 3 0 0,6 0-7 0,-3 7-2 16,0-10 0-16,7 3 0 0,0 0 16 0,0-2 4 16,0-1 0-16,0-7 0 0,3 8-20 0,-3-14-3 15,0 7-1-15,0-3 0 0,-3-1 4 0,3-2 0 0,0-7 0 16,-4 3 0-16,1 1-12 0,-1-1 0 0,4-9 0 0,0 0 8 31,-7 7-93-31,7-7-19 0,-3 3-4 0</inkml:trace>
          <inkml:trace contextRef="#ctx0" brushRef="#br0" timeOffset="115184.2177">8280 6420 2023 0,'3'0'44'0,"1"0"10"0,-4 0 2 0,10 0 0 0,1 0-44 16,3 6-12-16,4-3 0 0,-1-3 0 0,4 0 35 0,4 0 5 16,-4 0 0-16,1 0 1 0,-1 0-7 0,3 0-2 15,5-3 0-15,-5-3 0 0,-3 6-22 0,1-9-10 16,-1 2 8-16,0 4-8 0,-3-3 0 0,-1-3 0 15,-3-1 0-15,-3 7 0 16,3-3-34-16,-3-4-2 0,-1 4-1 0,-3 3-619 16,4-3-124-16</inkml:trace>
          <inkml:trace contextRef="#ctx0" brushRef="#br0" timeOffset="115449.7814">8565 6028 691 0,'-7'-9'61'0,"7"-1"-49"0,-3 1-12 0,3 3 0 16,0-4 196-16,0 1 36 0,0 9 7 0,0 0 1 15,3-3-99-15,-3 3-20 0,0 0-4 0,7 9-1 16,-3 4-35-16,-1 12-7 0,1 0-2 0,0 12 0 16,-4 1-19-16,-8 15-4 0,5 7-1 0,-4 3 0 15,-7-1 3-15,3 1 0 0,-6 6 0 0,-1-3 0 0,-3 3-13 0,0-6-2 16,-8-7-1-16,5 7 0 15,-1-1-35-15,4-8 0 0,0-4 0 0,-1-3 0 16,1-3-92-16,7-6-26 0,0-4-5 0,4-9-961 16</inkml:trace>
        </inkml:traceGroup>
        <inkml:traceGroup>
          <inkml:annotationXML>
            <emma:emma xmlns:emma="http://www.w3.org/2003/04/emma" version="1.0">
              <emma:interpretation id="{650B9AA3-B0FF-4106-BF4B-27E53BD44F79}" emma:medium="tactile" emma:mode="ink">
                <msink:context xmlns:msink="http://schemas.microsoft.com/ink/2010/main" type="inkWord" rotatedBoundingBox="9893,6383 12371,6183 12492,7678 10013,7879"/>
              </emma:interpretation>
              <emma:one-of disjunction-type="recognition" id="oneOf16">
                <emma:interpretation id="interp80" emma:lang="" emma:confidence="1">
                  <emma:literal>path</emma:literal>
                </emma:interpretation>
                <emma:interpretation id="interp81" emma:lang="" emma:confidence="0">
                  <emma:literal>Path</emma:literal>
                </emma:interpretation>
                <emma:interpretation id="interp82" emma:lang="" emma:confidence="0">
                  <emma:literal>patch</emma:literal>
                </emma:interpretation>
                <emma:interpretation id="interp83" emma:lang="" emma:confidence="0">
                  <emma:literal>paths</emma:literal>
                </emma:interpretation>
                <emma:interpretation id="interp84" emma:lang="" emma:confidence="0">
                  <emma:literal>Patch</emma:literal>
                </emma:interpretation>
              </emma:one-of>
            </emma:emma>
          </inkml:annotationXML>
          <inkml:trace contextRef="#ctx0" brushRef="#br0" timeOffset="116267.7684">10343 6260 1335 0,'0'0'59'0,"7"0"13"0,1-9-58 0,-5 6-14 0,-6-4 0 0,3 7 0 15,10-6 88-15,-10 6 16 0,0 0 2 0,0 0 1 16,0 0-18-16,4 16-3 0,-4 3-1 0,0 6 0 16,-7 9-52-16,3 4-10 0,4 6-3 0,-7 3 0 15,-11 6 18-15,8-3 3 0,3-3 1 0,0 7 0 16,-4-11-10-16,-3 4-1 0,3-3-1 0,1 0 0 16,3-9 2-16,0 2 1 0,-11-5 0 0,8-4 0 15,2-9-3-15,-2 0-1 0,-1-1 0 0,1-8 0 16,3 5-3-16,0-5-1 0,3-10 0 0,1 9 0 0,-5-9-16 15,5 7-9-15,3-7 10 0,0 0-10 0,0 0 14 0,0 0-3 16,0 0-1-16,3-7 0 0,-3-2 6 0,0-1 0 16,0-5 1-16,4-4 0 0,3-6-4 0,0 3-1 15,0-13 0-15,4-2 0 0,-1-4-12 0,4-6 0 16,-3-6 0-16,3 6 0 0,4-7 0 0,3-5 0 16,4-4 0-16,-8 7 0 0,-6-10 0 0,6 9 0 15,19-5-9-15,-1 15 9 0,-7 3-11 0,1 3 11 16,6 3-12-16,-3 10 12 0,-1 3-16 0,-3 0 4 15,-3 12 1-15,0-2 0 0,3 12 11 0,-7-4 0 16,-7 7-9-16,4 0 9 0,3 10 0 0,-3-1-9 16,-4 0 9-16,-7 7 0 0,-7-3-10 0,-4 9 10 15,4 0-8-15,-7 0 8 0,-10 6-9 0,-1 0 9 16,1 0-10-16,-5 7 10 16,-2-7-32-16,-5 6 0 0,-2 1 0 0,2-1 0 15,5-5-40-15,-8 5-9 0,-3-6-2 0,14 1-632 0,14-11-126 0</inkml:trace>
          <inkml:trace contextRef="#ctx0" brushRef="#br0" timeOffset="116720.7863">11268 6420 1400 0,'21'-16'31'0,"-14"13"6"0,-14-6 2 0,7-1 0 0,0 1-31 0,0 0-8 15,0-4 0-15,0 4 0 0,-4 6 65 0,1-7 12 16,3 10 3-16,-7-6 0 0,-4-4-8 0,4 1-2 16,7 0 0-16,-7 9 0 0,-3-7-18 0,-1 7-3 15,-3 0-1-15,3 0 0 0,1 0-6 0,-8 7-2 16,-3 2 0-16,3 0 0 0,1 10-22 0,-5 0-5 15,-9 6-1-15,6-6 0 0,4 15-4 0,3-5-8 16,1 2 11-16,-1 0-11 0,-7-6 0 0,8 1 0 16,6-1 0-16,0-7-12 0,-3 1 12 0,4-9 0 15,10 5 0-15,3-5 0 0,-3-10 0 0,0 0 0 16,0 0 12-16,14-6-12 0,4 6 8 0,-4-10-8 16,-10 1 0-16,6-7 0 0,11 7 19 0,1-10-3 0,-12 0-1 15,4 0 0-15,0-6 10 0,4 0 3 0,0 6 0 0,-1-9 0 16,-3 3-28-16,4 6 0 0,3-6 8 0,-3 12-8 15,-8-2 12-15,4 5 1 0,1 10 0 0,-1 0 0 16,0 0-5-16,-7 10-8 0,0-1 11 0,0 1-11 16,4 8 0-16,-8-2 0 0,-6 3 0 0,3 0 0 15,3 3-17-15,-3-4-1 0,-3 1 0 0,-4 0-726 16,3 0-144-16</inkml:trace>
          <inkml:trace contextRef="#ctx0" brushRef="#br0" timeOffset="116986.35">11663 6163 1324 0,'0'0'118'0,"0"0"-94"15,0 9-24-15,0-9 0 0,0 0 108 0,0 0 18 16,0 0 3-16,10 0 1 0,-3 7-78 0,8-7-15 15,2 0-3-15,1 0-1 0,3-7-12 0,4 4-2 16,-1-3-1-16,5-3 0 0,2-1 13 0,1 1 2 16,0-1 1-16,-4-5 0 0,-3 5-9 0,0 1-1 15,-1-4-1-15,1 1 0 0,-4 2-3 0,-3 1 0 16,-1-1 0-16,1 1 0 16,-4 6-114-16,-3-3-23 0,10-10-5 0,-11 7-1 0</inkml:trace>
          <inkml:trace contextRef="#ctx0" brushRef="#br0" timeOffset="117267.5338">12090 5705 1152 0,'0'0'102'0,"-4"-9"-82"0,1-1-20 0,-1 4 0 16,4 6 101-16,0 0 16 0,0 0 3 0,0 0 1 15,0 0-15-15,0 0-3 0,-10 6-1 0,2 4 0 16,5 8-32-16,-4 8-6 0,-4 2-2 0,1 9 0 0,-4 7-7 0,0 0-2 16,-4 3 0-16,0 3 0 0,-3 4-11 0,0-1-2 15,0 4-1-15,0 2 0 0,-1-12-27 0,1 6-4 16,4-9-8-16,-1 0 11 0,0-6-11 0,4-4 0 16,-3 1 0-16,-1-7-11 15,0 0-136-15,4-3-27 0,0-6-6 0,-4 0 0 0</inkml:trace>
          <inkml:trace contextRef="#ctx0" brushRef="#br0" timeOffset="117767.416">12446 5486 1728 0,'0'-19'76'0,"4"9"16"0,-4-2-73 0,7-4-19 0,-4 7 0 0,4-1 0 15,0 1 92-15,0 3 16 0,0 3 2 0,0-4 1 16,-7 7-77-16,7 10-15 0,1-1-3 0,-5 0-1 16,-6 7-1-16,3 3 0 0,0 0 0 0,-4 6 0 15,-3 3 10-15,-4 7 3 0,-3-1 0 0,4 4 0 16,-4 6-12-16,-4-1-3 0,0 11 0 0,-3 2 0 15,3 4 12-15,-3-4 3 0,-3 4 0 0,2 3 0 16,-2-1-8-16,3 1-2 0,-1 0 0 0,1-1 0 16,0-8-9-16,3 5-8 0,-3-12 12 0,7 7-12 0,0-10 10 15,3-7-10-15,1 1 8 0,-1-4-8 0,4-9 13 0,0 4-2 16,4-11-1-16,-1 4 0 0,1-9 18 0,3-4 3 16,0-2 1-16,0-7 0 0,0 0-20 0,0 0-3 15,0 0-1-15,10-10 0 0,-3-5 4 0,7-4 0 16,0 0 0-16,4 0 0 0,-4-6 0 0,7 6 0 15,-3-6 0-15,0 0 0 0,-1 6-12 0,1-6 0 16,0 13 0-16,-1-4 0 0,-3-3 28 0,-3 10 3 16,3 2 1-16,-3 7 0 0,-4-3-32 0,-7 3 0 15,0 0 0-15,7 10 0 0,3-7 0 0,-6 12 0 16,-4-5 0-16,3-1 0 16,1 7-31-16,-1-7-5 0,1 7-2 0,-1-7 0 15,1 4-115-15,-1-4-23 0,1 7-5 0,3-10-883 0</inkml:trace>
        </inkml:traceGroup>
        <inkml:traceGroup>
          <inkml:annotationXML>
            <emma:emma xmlns:emma="http://www.w3.org/2003/04/emma" version="1.0">
              <emma:interpretation id="{9DE66163-EA07-4ED5-9538-25C913CBB2D4}" emma:medium="tactile" emma:mode="ink">
                <msink:context xmlns:msink="http://schemas.microsoft.com/ink/2010/main" type="inkWord" rotatedBoundingBox="14220,6177 19778,5729 19879,6974 14321,7422"/>
              </emma:interpretation>
              <emma:one-of disjunction-type="recognition" id="oneOf17">
                <emma:interpretation id="interp85" emma:lang="" emma:confidence="1">
                  <emma:literal>between</emma:literal>
                </emma:interpretation>
                <emma:interpretation id="interp86" emma:lang="" emma:confidence="0">
                  <emma:literal>bet ween</emma:literal>
                </emma:interpretation>
                <emma:interpretation id="interp87" emma:lang="" emma:confidence="0">
                  <emma:literal>bet Ween</emma:literal>
                </emma:interpretation>
                <emma:interpretation id="interp88" emma:lang="" emma:confidence="0">
                  <emma:literal>bet Weer</emma:literal>
                </emma:interpretation>
                <emma:interpretation id="interp89" emma:lang="" emma:confidence="0">
                  <emma:literal>bet When</emma:literal>
                </emma:interpretation>
              </emma:one-of>
            </emma:emma>
          </inkml:annotationXML>
          <inkml:trace contextRef="#ctx0" brushRef="#br0" timeOffset="118657.8308">14633 5555 1036 0,'4'-16'92'0,"-4"6"-73"0,3 1-19 0,4-10 0 16,-3 0 88-16,3 4 13 0,-4-4 3 0,5 0 1 16,-5 0 7-16,1 4 2 0,3 2 0 0,-4 1 0 15,1 2-47-15,-1 1-10 0,-3 9-1 0,0 0-1 0,0 0-34 16,0 9-6-16,0 1-2 0,-3 15 0 0,-1 0 19 0,1 3 3 16,-1 6 1-16,1 10 0 0,-1 3 0 0,-7 7 0 15,1-4 0-15,-1 6 0 0,1 7-12 0,-4-3-3 16,-1-4 0-16,5 7 0 0,-4-10-3 0,3 10-1 15,-3-10 0-15,4 0 0 0,-1 1-1 0,0-10-1 16,1 0 0-16,-1-7 0 0,1-2 4 0,3-7 1 16,-1-3 0-16,1-6 0 0,0 0 12 0,4-10 2 15,-1 7 1-15,4-13 0 0,0-3-35 0,0 0 0 16,0 0 0-16,0 0 0 0,7-3 0 0,4-4 0 16,0-2 0-16,-1-10 0 0,4-6 14 0,4-3-4 15,0-7-1-15,3 7 0 0,0-9-9 0,4-4 0 16,3 3 0-16,-4 4 0 0,5 5 0 0,2 1 0 15,1 3 0-15,0 6 0 0,0 0 0 0,-4 4 0 16,0 5 0-16,-3 1 0 0,-4 9 0 0,-3 0 0 0,-1 6 0 16,-3-3 0-16,0 7 0 0,-10-1 0 0,-4 7 0 0,0 0 0 15,0 2 0-15,-7 1 0 0,-4 0 0 0,-3 6 0 16,0 3 0-16,-7-3 0 0,0-3 0 0,-7 0 0 16,-4 0-8-16,0-6-1 0,4 9 0 0,-4-6 0 15,-3 0-31 1,7-1-5-16,-4-8-2 0,4-1 0 0,-1 1-79 0,1-4-16 0,7-3-3 15,0 3-840-15</inkml:trace>
          <inkml:trace contextRef="#ctx0" brushRef="#br0" timeOffset="119110.8495">15177 6304 1324 0,'0'0'118'0,"0"0"-94"16,0 0-24-16,0 0 0 0,7 9 140 0,3-2 23 16,1-4 5-16,-1 3 0 0,1-3-107 0,-1-3-21 15,12 0-5-15,-5 0-1 0,4 0-11 0,1 0-3 16,6-9 0-16,0-1 0 0,0-8 13 0,4 2 3 15,-4-3 0-15,0 0 0 0,-3-6-20 0,0 6-3 16,-4-6-1-16,0 3 0 0,0-3 4 0,-3-3 0 0,-4 3 0 16,0 0 0-16,-3-3-16 0,-1-1 11 15,1-5-11-15,-7 6 10 0,-1-7 3 0,1 10 1 0,-4 6 0 0,0 1 0 16,0 2 7-16,-4 6 2 0,1 1 0 0,-5 6 0 16,1-3-7-16,-3 6 0 0,-1 9-1 0,1 0 0 15,-4 1-15-15,-4 6 9 0,0 12-9 0,1-3 8 16,-8 9 0-16,4-5-8 0,0 5 12 0,-4 1-4 15,7-4 20-15,-3 3 3 0,0-5 1 0,3 5 0 16,4 1-32-16,0-7 0 0,3 0 0 0,4-3 0 16,0 3 0-16,4-3 0 0,3-6 0 0,3-3 0 15,1 0-29-15,3-4-12 0,4-2-3 0,6-4 0 16,1-3-160-16,3-6-32 0</inkml:trace>
          <inkml:trace contextRef="#ctx0" brushRef="#br0" timeOffset="119345.1694">16284 5903 1486 0,'0'0'66'0,"0"0"14"0,0 0-64 0,0 0-16 16,0 0 0-16,7-3 0 0,4-4 94 0,-1 7 16 15,1-9 3-15,3 3 1 0,11-4-38 0,3 1-8 16,0-1-2-16,8 1 0 0,-5 0-16 0,1-1-3 16,0-6-1-16,0 7 0 0,-4-4-37 0,0-2-9 15,-3 5 0-15,-8 1 0 0,1 0 0 0,-4-1-17 0,0 4 4 0,0-4-662 16,-3 4-132-16</inkml:trace>
          <inkml:trace contextRef="#ctx0" brushRef="#br0" timeOffset="119657.597">16655 5329 1566 0,'0'0'34'0,"-4"-6"7"0,4-4 2 0,0-6 1 0,0 13-35 16,4-6-9-16,-4 9 0 0,0 0 0 0,0-6 88 0,0 6 15 15,0 0 3-15,0 0 1 0,0 6-36 0,0 6-7 16,0 4-2-16,0 9 0 0,0-3-8 0,-4 13-2 16,1-7 0-16,-4 16 0 0,-1-10 12 0,1 10 3 15,-3 9 0-15,-4 1 0 0,0 2-19 0,-4 4-3 16,0-4-1-16,-3 4 0 0,4-4-25 0,-5-2-6 16,-2-1-1-16,2 6 0 0,5-11-12 0,-4 2 0 15,0-6 0-15,3-4 0 16,11 1-43-16,-4-3-11 0,1-10-2 0,-1 3-1 15,4-9-179-15,0 3-36 0</inkml:trace>
          <inkml:trace contextRef="#ctx0" brushRef="#br0" timeOffset="120298.0703">17582 5699 1839 0,'11'-19'40'0,"-7"10"9"0,3-7 2 0,0 7 1 0,-4-1-42 0,4 7-10 15,-3-3 0-15,-4 6 0 0,0 0 78 0,10 9 14 16,1 1 2-16,-4 5 1 0,0 10-50 0,-7 3-9 16,0 1-3-16,0 11 0 0,-3-2-20 0,-5 0-4 15,1 3-1-15,0-4 0 0,0 1 0 0,0-4 0 16,0-6 0-16,4 7 0 0,-1-10 0 0,1-6 0 15,3 0 0-15,3 0 0 0,-3-10 16 0,4-3 4 16,-4-6 0-16,3 3 0 0,4-3-4 0,0 0 0 16,4 0 0-16,-1-3 0 0,-2-6 13 0,2-1 3 15,1-5 0-15,3 5 0 0,-4-9-32 0,4 1-8 16,1-7 0-16,-1-1 0 0,0 8 0 0,0-7 12 0,0-4-4 16,0 11 0-16,0 2-8 0,-3-3 0 0,-4 10 0 0,0-1-8 15,-7 10 8-15,0 0 0 0,0 0 8 0,7 10-8 16,-7 5 0-16,0-2 0 0,4 3 0 0,-8 9 0 15,1-7 0-15,3 1 0 0,0 6 0 0,-4-12 0 16,4 3 0-16,0 2 0 0,4-8 0 0,-4-1 0 16,0 1 0-16,3-4 0 0,-3-6 0 0,0 0 0 15,0 0 0-15,0 0 9 0,11-6-9 0,-4 6 0 16,3-10 28-16,-3 7-2 0,0-6 0 0,4-7 0 16,0 7-1-16,-1-7 0 0,-6-3 0 0,6 0 0 15,8 0-25-15,-1-6 0 0,-6 0 0 0,3 3 0 16,0-3-25-16,0 0-11 0,1-3-1 0,-1 3-1 15,-4-3-68-15,4 3-14 0,-3-4-2 0,0 4-1002 16</inkml:trace>
          <inkml:trace contextRef="#ctx0" brushRef="#br0" timeOffset="120670.7933">18260 5940 1443 0,'7'16'32'0,"-4"-10"6"0,1-3 2 0,6 7 0 0,1-4-32 0,0-3-8 15,3 3 0-15,-4-2 0 0,4-4 97 0,1 0 18 16,2 0 3-16,4-10 1 0,1 7-42 0,-1-6-8 16,-4-7-1-16,1 7-1 0,0-7-16 0,3-3-3 0,-4 0-1 0,1 4 0 15,-4-4-26-15,0 0-5 0,-3 0 0 0,-1 0-1 16,1 0-4-16,0-2-1 15,-4 2 0-15,-4-10 0 0,1 14 24 0,-1-4 5 16,-3 0 1-16,4 10 0 0,-8-1-22 0,4 1-4 0,-7 0-1 0,0 2 0 16,0 7-1-16,-3 7-1 0,-8-4 0 0,0 6 0 15,1 1-11-15,-5 15 0 0,-2-7 0 0,-5 11 0 16,1-4 28-16,0 9 3 0,0 4 1 0,0 3 0 16,3-10-32-16,4 3 0 0,0-5 0 0,3 5 0 15,4-9 0-15,3 3 0 0,4-2 0 0,0-1 0 16,4-7-20-16,3-5-9 15,0 3-3-15,7-1 0 0,3-5-153 0,1-7-31 0,3 3-7 0</inkml:trace>
          <inkml:trace contextRef="#ctx0" brushRef="#br0" timeOffset="121076.9468">18852 5893 1324 0,'0'0'118'0,"0"0"-94"15,0 0-24-15,0 0 0 0,0 0 84 0,0 0 12 16,0 0 2-16,0 0 1 0,0 10 7 0,0-10 2 16,0 0 0-16,8 9 0 0,-1-9-39 0,3 6-7 15,4-12-2-15,0 3 0 0,0-6-34 0,4-4-7 16,3 4-2-16,0-1 0 0,-3-2 18 0,3-4 3 16,-7 0 1-16,8 4 0 0,-5-4-23 0,4 3-5 15,-7-8-1-15,4 8 0 0,-4-3 10 0,-3-3 1 16,3 1 1-16,0 2 0 0,-3-3 8 0,-4 4 2 15,0-4 0-15,3 6 0 0,-6-3-32 0,3 1 0 16,-7 5 0-16,3 1 0 0,-3 0 0 0,0 9 0 0,0 0 0 16,0-4 0-16,-3-2 0 0,-4 6 0 0,0 0 0 0,-4 0 0 15,-3 10 0-15,-4-1 0 0,-6 0 0 0,-1 1 0 16,4 5 0-16,0 11 0 0,-4-4 0 0,0 3 0 16,-3 3 0-16,3 3 0 0,4 1 0 0,-3 2 0 15,6 1 12-15,-3 2-3 0,7-5-1 0,3-1 0 16,0 0-8-16,4-3 8 0,4-2-8 0,-1-5 8 15,8 5-8-15,-1-8 0 0,1 1 0 0,7-3-11 16,-4 0-42-16,7-7-9 0,0-6-2 0,3 3 0 16,5-2-125-16,-1-8-26 0,3 4-5 0,1-6 0 15</inkml:trace>
          <inkml:trace contextRef="#ctx0" brushRef="#br0" timeOffset="121483.0995">19579 5793 1864 0,'0'0'41'0,"4"-6"9"0,-8 6 2 0,1-10 0 0,10 4-42 0,-7 3-10 15,3-3 0-15,1 2 0 0,-1-2 88 0,1 3 16 16,-4 3 4-16,0 0 0 0,0 0-35 0,0 0-6 16,0 0-2-16,0 0 0 0,0 9-36 0,3-5-7 15,1 11-2-15,-1-5 0 0,-3 8-20 0,0 1 8 16,0-3-8-16,-3 9 0 0,-4-6 12 0,3 6-3 15,-3-6 0-15,4 0 0 0,-4-1-9 0,0-2 0 16,-4-3 0-16,4 2 0 0,-4-5 26 0,4 5 3 16,0-5 1-16,0-7 0 0,7-3-30 0,0 0-15 0,0 0 2 0,0 0 0 15,0 0 23-15,0 0 5 0,0 0 1 0,0 0 0 16,11 0-7-16,-1-10-1 0,1 1 0 16,0-10 0-16,6 4 0 0,1-4-8 0,3-6 12 0,7 3-4 15,-3-3-8-15,0 0 10 0,3 6-10 0,0-6 10 16,-3 12 2-16,-1-3 0 0,1-2 0 0,-4 8 0 15,0 1 16-15,-3 3 3 0,0 6 1 0,-4 0 0 16,-4 0-32-16,1 6 0 0,3-6 0 0,-7 9 0 16,0 1 0-16,-3 8 0 0,3-2 0 0,0-3 0 15,-4 2-20-15,1 1-9 0,-1 3-3 0,-3 0 0 16,0-4-121-16,0 4-25 0,0 0-5 0</inkml:trace>
        </inkml:traceGroup>
        <inkml:traceGroup>
          <inkml:annotationXML>
            <emma:emma xmlns:emma="http://www.w3.org/2003/04/emma" version="1.0">
              <emma:interpretation id="{A30BB2FD-5963-40F4-A4E1-1CF6A339CA1B}" emma:medium="tactile" emma:mode="ink">
                <msink:context xmlns:msink="http://schemas.microsoft.com/ink/2010/main" type="inkWord" rotatedBoundingBox="22015,5877 25347,5608 25444,6810 22112,7079"/>
              </emma:interpretation>
              <emma:one-of disjunction-type="recognition" id="oneOf18">
                <emma:interpretation id="interp90" emma:lang="" emma:confidence="1">
                  <emma:literal>every</emma:literal>
                </emma:interpretation>
                <emma:interpretation id="interp91" emma:lang="" emma:confidence="0">
                  <emma:literal>Every</emma:literal>
                </emma:interpretation>
                <emma:interpretation id="interp92" emma:lang="" emma:confidence="0">
                  <emma:literal>Avery</emma:literal>
                </emma:interpretation>
                <emma:interpretation id="interp93" emma:lang="" emma:confidence="0">
                  <emma:literal>evenly</emma:literal>
                </emma:interpretation>
                <emma:interpretation id="interp94" emma:lang="" emma:confidence="0">
                  <emma:literal>ovary</emma:literal>
                </emma:interpretation>
              </emma:one-of>
            </emma:emma>
          </inkml:annotationXML>
          <inkml:trace contextRef="#ctx0" brushRef="#br0" timeOffset="122139.1958">22303 5498 921 0,'0'0'82'16,"0"0"-66"-16,0 0-16 0,0 0 0 16,0 0 152-16,0 0 26 0,0 0 6 0,0 0 0 15,3 3-74-15,1 4-15 0,-4-7-3 0,7 3-1 0,0 3-32 0,3-6-7 16,4-6 0-16,4 6-1 0,0-3-7 0,6-4-2 15,1-8 0-15,3 5 0 0,-3-9-22 0,3 1-5 16,0-1-1-16,1 3 0 0,-5-6-14 0,-2 0 8 16,-5-6-8-16,4 3 0 0,-3 3 18 0,-4 3-2 15,-3-3-1-15,-1 3 0 0,1 0 4 0,-1-6 1 16,-6 7 0-16,3-7 0 0,-7 6-7 0,0 0-1 16,0 0 0-16,-7 3 0 0,-4 4-3 0,-3 6-1 15,4-4 0-15,-4 10 0 0,-8 0-8 0,-2 10 12 16,-4-1-12-16,-1 7 12 0,1-4-4 0,-7 10 0 15,-8 0 0-15,5 9 0 0,13-9-8 0,-7 13 0 16,-3-1 0-16,7 4 0 0,7-3 18 0,-1 2-2 16,1-2 0-16,4-1 0 0,-1 1 9 0,11-7 2 15,7 0 0-15,-7 3 0 0,0-2-27 0,7-7 0 0,10 3 0 16,1-6 0 0,-4 6-16-16,7-10-9 0,0-2-2 0,7-4 0 15,11 1-190-15,-4-4-39 0,15 3-7 0,3-9-1 0</inkml:trace>
          <inkml:trace contextRef="#ctx0" brushRef="#br0" timeOffset="122467.243">23008 5285 2026 0,'-3'-16'90'0,"3"16"18"16,0 0-86-16,10 0-22 0,-3 0 0 0,0 0 0 15,4 10 65-15,-4-4 9 0,0 3 2 0,4 1 0 0,-8 9-20 16,4-1-3-16,-3 1-1 0,3 6 0 0,0-6-32 0,-4 6-6 15,1-6-2-15,-1 6 0 0,-3-6 7 0,4 6 1 16,-4-13 0-16,0 10 0 0,3-9 9 0,-3 3 3 16,-3-7 0-16,6 0 0 0,-3 1-10 0,0-4-2 15,0-6 0-15,0 0 0 0,0 0-6 0,0 0-2 16,4 3 0-16,0 4 0 0,-4-7 16 0,0 0 4 16,10 3 0-16,-3-3 0 0,0 0-11 0,0 0-1 15,4 0-1-15,-1-3 0 0,1-4-6 0,0 7-1 16,-1-9 0-16,4-1 0 0,0 4 16 0,1-3 4 15,-1-4 0-15,0-2 0 0,0-1-32 0,3-3-12 16,1 7 1-16,0-14 0 0,-1 1 11 0,1 0 0 0,0 3 0 16,3-3-8-1,-3-9-66-15,3 12-13 0,-4-10-2 0,1 10-784 0,0-9-157 0</inkml:trace>
          <inkml:trace contextRef="#ctx0" brushRef="#br0" timeOffset="122857.7769">23851 5476 1843 0,'0'0'81'0,"0"0"18"0,0 0-79 16,7 0-20-16,0-3 0 0,4-3 0 0,0 3 76 0,6-4 12 15,-3-2 3-15,4 0 0 0,0-1-53 0,3-6-10 16,0 7-3-16,0-10 0 0,4 4-36 0,-1-4-7 16,-2 0-2-16,-1 0 0 0,0-6 56 0,0 6 12 15,-3-6 1-15,-4-3 1 0,4 3-29 0,-4 3-5 16,-4-3-2-16,1 0 0 0,-4-4 6 0,0 4 0 16,-4 7 1-16,1-8 0 0,-4 14-3 0,0-4-1 15,-4-3 0-15,1 10 0 0,-4 3-1 0,0-4-1 16,0 10 0-16,-7 7 0 0,3 2-15 0,-7 0 8 15,1 7-8-15,-8 3 0 0,4 0 12 0,-4 9-3 16,-3-3-1-16,0 13 0 0,0-7-8 0,3 0 0 16,4 4 0-16,-4-1 0 0,4 1-9 0,3-4-4 15,1 4-1-15,6-1 0 0,-3-6 2 0,3-2 1 16,4 2 0-16,4-3 0 16,-1-6-189-16,1-1-39 0,6 8-7 0,-3-26-2 0</inkml:trace>
          <inkml:trace contextRef="#ctx0" brushRef="#br0" timeOffset="123154.5816">24349 5109 1782 0,'0'0'79'0,"7"-3"16"16,-7-3-76-16,10 3-19 0,4-4 0 0,4 14 0 16,-7-4 43-16,3 3 5 0,0-3 0 0,0 13 1 15,-7-7 28-15,4 1 6 0,-4 9 1 0,3-4 0 16,-3 4-43-16,-3-3-8 0,-1-4-1 0,1 4-1 0,-1-7-13 15,-3 10-2-15,0-9-1 0,4-1 0 0,-4 0 37 0,4-2 8 16,-8 2 2-16,4-9 0 0,0 0-44 0,0 0-9 16,0 0-1-16,0 0-8 0,0 0 31 0,7 0-1 15,-7 0 0-15,11 0 0 0,-1 0-4 0,1-6-1 16,-1-4 0-16,1 7 0 0,0-3-25 0,-1-3 8 16,4-4-8-16,0-3 0 0,0 1 0 0,4 2 0 15,-4-9 0-15,7 3 0 16,-6 7-131-16,2-7-31 0,-3 3-6 0</inkml:trace>
          <inkml:trace contextRef="#ctx0" brushRef="#br0" timeOffset="123623.2208">24977 4965 1440 0,'0'0'64'0,"0"0"12"0,0 0-60 0,0 0-16 0,0 0 0 15,0 9 0-15,3 1 164 0,-3 6 29 0,0-4 7 0,-3 4 0 16,-1 9-103-16,4-6-21 0,-7 9-4 0,7 0 0 15,-3 7-58-15,-1-10-14 0,1 3 0 0,3-9 0 16,3 0 0-16,1-4 11 0,-4 1-11 0,3-7 10 16,1-6-10-16,-11 4 0 0,-15-4-10 0,22-3 10 15,18-3 32-15,3-4 12 0,-10-2 2 0,3 6 1 16,4-3-24-16,-1-4-5 0,4 1-1 0,4-7 0 16,-4 4-17-16,4-4 0 0,0 0 0 0,3 7 0 15,0-1 0-15,-10 1 0 16,3 6 0-16,0 3 0 0,0-6 55 0,-3 6 7 0,3 6 2 0,-7-3 0 15,4 3-103-15,-1 4-20 0,-6 2-4 0,0 10-1 0,-4 0 103 16,0 3 20-16,-4 3 4 0,1 4 1 0,-8-1-52 0,1 10-12 16,-4-3 0-16,0-1 0 0,-4 7 0 0,0-9 0 15,-6 8 0-15,6-14 0 0,4 5 0 0,-7 4-18 16,3 3 4-16,-6-10 1 0,3 3 42 0,-4 1 9 16,0-1 2-16,-6 4 0 0,3-10-15 0,-1-3-2 15,-2 0-1-15,-1-6 0 0,4 0 16 0,-4-10 3 16,4 1 1-16,3-4 0 0,4-6-22 0,7 0-4 15,-3-6 0-15,2-4-1 0,5 1-5 0,-1 0-1 16,4-10 0-16,4 3 0 0,-1-6-9 0,8-3-9 16,0-3 9-16,6-3-13 15,1 2-25-15,10-15-5 0,4 1-1 0,7 5 0 16,0 0-67-16,-1-2-13 0,1-4-4 0,3 6 0 16,1 3-51-16,-4-2-10 0,3 2-3 0,0 1-477 0,-3 3-96 0</inkml:trace>
        </inkml:traceGroup>
        <inkml:traceGroup>
          <inkml:annotationXML>
            <emma:emma xmlns:emma="http://www.w3.org/2003/04/emma" version="1.0">
              <emma:interpretation id="{1770992D-D118-4995-9BFD-A84336959A02}" emma:medium="tactile" emma:mode="ink">
                <msink:context xmlns:msink="http://schemas.microsoft.com/ink/2010/main" type="inkWord" rotatedBoundingBox="26162,5442 30381,5101 30478,6307 26260,6647"/>
              </emma:interpretation>
              <emma:one-of disjunction-type="recognition" id="oneOf19">
                <emma:interpretation id="interp95" emma:lang="" emma:confidence="1">
                  <emma:literal>pair.</emma:literal>
                </emma:interpretation>
                <emma:interpretation id="interp96" emma:lang="" emma:confidence="0">
                  <emma:literal>pair,</emma:literal>
                </emma:interpretation>
                <emma:interpretation id="interp97" emma:lang="" emma:confidence="0">
                  <emma:literal>pain.</emma:literal>
                </emma:interpretation>
                <emma:interpretation id="interp98" emma:lang="" emma:confidence="0">
                  <emma:literal>pair</emma:literal>
                </emma:interpretation>
                <emma:interpretation id="interp99" emma:lang="" emma:confidence="0">
                  <emma:literal>Pair.</emma:literal>
                </emma:interpretation>
              </emma:one-of>
            </emma:emma>
          </inkml:annotationXML>
          <inkml:trace contextRef="#ctx0" brushRef="#br0" timeOffset="124529.2578">26328 4968 1450 0,'53'-9'64'0,"-39"9"14"0,-11-10-62 0,4 7-16 0,0-3 0 0,1-3 0 16,-8 5 102-16,7-2 18 0,7-3 3 0,0 9 1 15,-4-7-20-15,1 7-3 0,0 0-1 0,-1 0 0 16,1 7-52-16,-1-7-12 0,-3 9-1 0,0 1-1 0,-3 5-3 16,-1-2-1-16,-3 12 0 0,0-6 0 0,0-1-8 0,-3 14-2 15,-4-4 0-15,3 10 0 0,-3-7 20 0,4 0 3 16,-4 10 1-16,0 6 0 0,3-9-16 0,1 3-4 16,-1-7 0-16,4-3 0 0,0-5-12 0,4 2-4 15,-1-9 0-15,1 3 0 0,-1-10 20 0,-3 4 3 16,4-7 1-16,-4 1 0 0,3-4-18 0,-3-6-3 15,0 0-1-15,0 0 0 0,0 0-10 0,0 0 8 16,0 0-8-16,0 0 8 0,-7-6 1 0,4-4 0 16,-1 1 0-16,-3-1 0 0,7-5-1 0,0 2-8 15,4-9 12-15,-1 3-4 0,1-9-8 0,-1 3 10 16,8 3-10-16,-1-9 10 0,4-4-10 0,1 7 0 16,-1 0-10-16,3 0 10 0,-3-7 0 0,4 10 18 0,0-3-2 0,-1 0-1 31,5-4-38-31,2 4-7 0,1 0-2 0,0 0 0 0,-1-4 14 0,12 4 2 0,2-7 1 15,-2 7 0-15,-8 3 2 0,-3 6 0 0,6-3 0 0,-6 0 0 16,3 10 13-16,-7 2-9 0,1 1 9 0,-5 3-8 16,-3 6-6-16,-3 9-1 0,0 1 0 0,-8 5 0 15,1 4 15-15,-4 0-9 0,-7 15 9 0,-4-5-8 16,0 5 21-16,-3-6 5 0,0 7 1 0,-4-7 0 16,1 7-29-16,-4-7-6 0,3 6 0 0,-7-9-1 15,1 0-35-15,-5-3-6 0,5-6-2 16,-4 3 0-16,-4-3-182 0,4-4-37 0,-29 4-7 15,22-7-2-15</inkml:trace>
          <inkml:trace contextRef="#ctx0" brushRef="#br0" timeOffset="124966.6565">27894 4912 1785 0,'14'-7'159'0,"-3"4"-127"16,-4-6-32-16,-7 3 0 0,-7-4 88 0,7 1 12 15,10 6 3-15,-3-4 0 0,-7 7-51 0,0 0-11 16,4-9-1-16,-4 9-1 16,0 0-55-16,0 0-12 0,-7 0-1 0,0 0-1 0,-7 0 30 0,0 3 0 15,-7 3 0-15,-1 10 0 0,-6-3 28 0,0 2 11 16,-4 10 2-16,0-3 1 0,-3 3-18 0,0 4-3 15,7-4-1-15,-1 0 0 0,8-3-20 0,0 3 8 0,0-6-8 16,7 0 0-16,3 2 0 0,-3-2 8 0,0-9-8 0,7-1 0 16,7 0 0-16,3-2 0 0,1-4 0 0,3-3 0 15,0 6 0-15,0-12 14 0,0 6-3 0,4-10-1 16,3 10-10-16,0-9-14 0,0 0 3 0,11-7 1 16,-4 7 59-16,0-10 12 0,-3 3 3 0,3 4 0 15,0-7-44-15,-7-3-8 0,11 9-1 0,-7-2-1 16,-1-4 14-16,-3 9 2 0,0 1 1 0,-3 3 0 15,-4-4 0-15,4 10 0 0,-4 0 0 0,-7 0 0 16,3 10-27-16,1-1-14 0,-4-3 2 0,0 13 0 16,-4-9 12-16,4 5 16 0,-3-2-3 0,-1 2-1 15,4-5-112-15,-3 6-22 0,-4-7-5 0,3 0-649 16,-3 1-131-16</inkml:trace>
          <inkml:trace contextRef="#ctx0" brushRef="#br0" timeOffset="125205.8115">28215 4931 1728 0,'7'-10'76'0,"0"7"16"0,4-3-73 0,-4-1-19 16,4 4 0-16,-4 3 0 0,7 0 85 0,-7 10 14 15,-4-4 2-15,-3 3 1 0,-3 4-10 0,-4 6-1 0,3-4-1 0,-3 4 0 16,0 6-54-16,0 0-10 0,3-3-2 0,1-3-1 15,-1 6-4-15,1-6-1 0,3-3 0 0,-4 9 0 16,1-13 4-16,3 4 1 0,7 0 0 0,-4-7 0 16,4-6-121-16,-3 7-24 0,-4-10-5 0</inkml:trace>
          <inkml:trace contextRef="#ctx0" brushRef="#br0" timeOffset="125346.4005">28399 4539 1785 0,'0'-19'159'0,"0"16"-127"0,0-4-32 0,0-2 0 15,0 0-16-15,0 2-8 0,0-2-3 0,-4 6 0 0</inkml:trace>
          <inkml:trace contextRef="#ctx0" brushRef="#br0" timeOffset="125813.2485">28691 4761 1897 0,'15'0'41'0,"2"0"9"0,-6-9 2 0,3 9 2 0,-4 0-43 0,5 0-11 0,-5 0 0 0,1 9 0 16,-4-9 60-16,0 10 9 16,0-1 3-16,-4 0 0 0,8 7-51 0,-7 9-9 15,-1-6-3-15,-3 9 0 0,-3-9-9 0,3 12 0 0,0-9 0 0,0 3 0 16,0 4 37-16,0-4 6 0,-4-6 1 0,0-1 0 16,8 7-20-16,-4-6-3 0,-4-3-1 0,-3-7 0 15,7 10 36-15,0-3 6 0,-3-7 2 0,-1 1 0 16,4-1-52-16,0 0-12 0,-7 1 0 0,7-10 0 0,0 0 54 15,0 0 8-15,0 9 2 0,0-9 0 0,0 0-52 0,0 0-12 16,0 0 0-16,0 0 0 0,0 0 54 0,0 0 8 16,7-3 2-16,0 3 0 0,4-6-52 0,-4 6-12 15,0-3 0-15,4-4 0 0,-1-2 0 0,1 0 0 16,-1-1 0-16,5-5 0 0,-1 2 0 0,0-3 0 16,3-2 0-16,1 2 0 0,7-9 32 0,-4 6 3 15,-7 0 1-15,7-6 0 0,-7-3-36 0,11 3-14 16,3-3 1-16,0-1 0 15,1 1-59-15,-1-3-12 0,0 9-3 0,0-3 0 16,-3 9-73-16,-7-3-16 0,-4 7-2 0,-4-4-1 0</inkml:trace>
          <inkml:trace contextRef="#ctx0" brushRef="#br0" timeOffset="127625.3167">30565 5508 1209 0,'-18'-16'53'0,"18"16"12"0,7-6-52 0,-3 2-13 0,-1-2 0 0,1-3 0 16,-1 9 169-16,1-10 31 0,6 7 7 0,-10-3 1 15,0 6-96-15,11 0-18 0,-8 0-4 0,-3 0-1 16,0 0-40-16,0 0-8 0,7 0-1 0,-7 0-1 15,0 0-8-15,0 0-2 0,0 0 0 0,4 6 0 16,3 4-10-16,-7-10-3 0,0 0 0 0,0 0 0 16,0 0-16-16,0 0 8 0,-7 3-8 0,7-3 0 0,0 9 0 15,0-9 0-15,0 0 0 0,0 0 0 16,-11 6-40-16,11-2-1 0,0-4-1 0,0 0 0 16,-7 6-173-16,0 3-34 0,-7 1-7 0,14-10-2 0</inkml:trace>
        </inkml:traceGroup>
      </inkml:traceGroup>
    </inkml:traceGroup>
    <inkml:traceGroup>
      <inkml:annotationXML>
        <emma:emma xmlns:emma="http://www.w3.org/2003/04/emma" version="1.0">
          <emma:interpretation id="{4669170B-FB1A-4116-B58D-5FA276E1356B}" emma:medium="tactile" emma:mode="ink">
            <msink:context xmlns:msink="http://schemas.microsoft.com/ink/2010/main" type="paragraph" rotatedBoundingBox="3559,9321 30530,6900 30835,10297 3864,12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F3D5D2-B7E3-43D9-9869-A33798D1B3EC}" emma:medium="tactile" emma:mode="ink">
              <msink:context xmlns:msink="http://schemas.microsoft.com/ink/2010/main" type="line" rotatedBoundingBox="3559,9321 30530,6900 30731,9131 3759,11552"/>
            </emma:interpretation>
          </emma:emma>
        </inkml:annotationXML>
        <inkml:traceGroup>
          <inkml:annotationXML>
            <emma:emma xmlns:emma="http://www.w3.org/2003/04/emma" version="1.0">
              <emma:interpretation id="{206D0845-5874-457E-82F2-C75DA4548DE0}" emma:medium="tactile" emma:mode="ink">
                <msink:context xmlns:msink="http://schemas.microsoft.com/ink/2010/main" type="inkWord" rotatedBoundingBox="3580,9559 6735,9276 6869,10769 3714,11052"/>
              </emma:interpretation>
              <emma:one-of disjunction-type="recognition" id="oneOf20">
                <emma:interpretation id="interp100" emma:lang="" emma:confidence="0">
                  <emma:literal>Idea:</emma:literal>
                </emma:interpretation>
                <emma:interpretation id="interp101" emma:lang="" emma:confidence="0">
                  <emma:literal>Ideas:</emma:literal>
                </emma:interpretation>
                <emma:interpretation id="interp102" emma:lang="" emma:confidence="0">
                  <emma:literal>Idea:"</emma:literal>
                </emma:interpretation>
                <emma:interpretation id="interp103" emma:lang="" emma:confidence="0">
                  <emma:literal>Idea::t</emma:literal>
                </emma:interpretation>
                <emma:interpretation id="interp104" emma:lang="" emma:confidence="0">
                  <emma:literal>Ideal:</emma:literal>
                </emma:interpretation>
              </emma:one-of>
            </emma:emma>
          </inkml:annotationXML>
          <inkml:trace contextRef="#ctx0" brushRef="#br0" timeOffset="134229.9051">4293 8863 1267 0,'0'0'112'0,"0"0"-89"15,0 0-23-15,0 0 0 0,0-6 39 0,0 6 3 16,0 0 1-16,0 0 0 0,0-10 38 0,0 10 8 16,0 0 2-16,0 0 0 0,0 0-15 0,0 0-2 15,0-6-1-15,0 6 0 0,0 0-19 0,0 0-4 16,0 0-1-16,0 0 0 0,-7 0-14 0,7 0-3 15,-3 6-1-15,3-6 0 0,-7 10-13 0,0-1-2 16,3 0-1-16,-3 1 0 0,7-10-3 0,0 9-1 0,-4 7 0 16,1 0 0-16,3-4 5 0,0 4 0 0,0-7 1 0,0 10 0 15,0 6 4-15,0-6 1 0,0 6 0 16,0-3 0-16,0 12 7 0,-4 1 2 0,1-1 0 0,-1 4 0 16,-3 6-11-16,0 0-1 0,0 3-1 0,4 3 0 15,-8-3-3-15,-3 3-1 0,3-3 0 0,-3-3 0 16,4 0 3-16,3-6 1 0,-4-1 0 0,4 4 0 15,-4-13-3-15,1 7-1 0,-1-13 0 0,1 9 0 16,6-9 4-16,-10 3 1 0,7-9 0 0,-4-7 0 16,4 10-19-16,0-9 0 0,4-4 0 0,-8-3 0 15,4-3-19-15,7 0-10 0,0 0-3 0,0-9 0 16,-3-1-100-16,-1-9-21 0,8 4-4 0</inkml:trace>
          <inkml:trace contextRef="#ctx0" brushRef="#br0" timeOffset="134807.8968">3898 8957 1195 0,'0'0'26'0,"0"0"6"0,-7 6 0 0,7-6 2 0,0 0-34 0,-10 6 0 0,-1-2 0 0,0-4 0 15,8 9 62-15,-4-9 6 0,3 6 0 0,-6-6 1 16,6 3-7-16,4-3-2 0,0 0 0 0,-10 0 0 16,10 7 7-16,0-7 1 0,-11-7 0 0,11 7 0 15,-4-3-8-15,4 3-2 0,0 0 0 0,0 0 0 16,0 0-8-16,0 0-2 0,0 0 0 0,0 0 0 16,0 0-20-16,0 0-4 0,0 0 0 0,0 0-1 0,0 0-8 15,0 0-2-15,0 0 0 0,8 3 0 0,2-3 1 0,1 7 0 16,3-7 0-16,3 0 0 0,-2-7-2 0,2-2 0 15,11 0 0-15,11-1 0 0,-3 1 1 16,2-7 0-16,8 4 0 0,-3-4 0 0,2 0-13 0,5 4 8 16,3 2-8-16,-4 1 0 0,-3 3 8 0,3 2-8 15,-10-2 0-15,7 6 0 0,-11 6 0 0,1-2 0 16,-5-4 0-16,-6 9 0 0,3-9 0 0,-10 6 8 16,-1-3-8-16,-2 7 0 0,-5-4 0 0,1-3 0 15,-4 7 0-15,0-4 0 0,0 3-10 0,-7 1-8 16,3-4-2-16,-3 3 0 15,0 1-36-15,-3-7-8 0,3 3-2 0,-4 4 0 16,1-1-73-16,-4 0-14 0,0-2-3 0,-4 2-423 16,1 0-84-16</inkml:trace>
          <inkml:trace contextRef="#ctx0" brushRef="#br0" timeOffset="135456.8476">3845 10080 288 0,'0'0'25'0,"0"0"-25"16,0 0 0-16,0 0 0 0,0 0 119 0,0 0 18 15,0 0 4-15,0 0 1 0,-7-4-48 0,7 4-10 16,0 0-1-16,0-6-1 0,0-3-22 0,0 9-4 15,0 0 0-15,0-7-1 0,0 4 21 0,0 3 5 16,0 0 1-16,0 0 0 0,7-6-4 0,-7 6-1 16,0 0 0-16,0 0 0 0,0 0-17 0,0 0-3 15,0 0-1-15,0 0 0 0,0-3-4 0,11-3-2 16,-8 2 0-16,1-2 0 0,-4 6-7 0,11 0-2 16,-1 0 0-16,1 0 0 0,-1 0-4 0,-6 0-1 15,6 0 0-15,-3 0 0 0,8 0-11 0,-1 0-2 0,0-3-1 16,7-3 0-16,0 6 1 0,4-10 0 0,-8 1 0 0,8 3 0 15,0 3-11-15,0-4-3 0,-4-2 0 0,3 9 0 16,1-3-23-16,0 6-5 0,-4-3-1 0,4 9 0 31,-8-2-166-31,1 2-34 0,-4 0-6 0</inkml:trace>
          <inkml:trace contextRef="#ctx0" brushRef="#br0" timeOffset="136482.0542">5345 9553 1458 0,'0'-10'64'0,"0"10"14"15,0 0-62-15,0 0-16 0,-7-9 0 0,3 3 0 16,0 2 41-16,-3-2 6 0,-3 6 1 0,3-3 0 16,-4-3 0-16,1 6 0 0,-5 0 0 0,1 0 0 15,0 0-11-15,-3 0-1 0,-1 6-1 0,4-6 0 0,0 3-18 16,0-3-3-16,-4 10-1 0,4-4 0 0,-4 3 8 0,-3 1 2 16,0 9 0-16,3-4 0 0,8 10 1 0,-1-3 1 15,1 10 0-15,-5-1 0 0,1-6 3 0,4 10 1 16,-8-1 0-16,11 4 0 0,0-4-19 0,-4 4-10 15,4-4 10-15,4 4-10 0,-1-10 8 0,4 3-8 16,0-9 0-16,4 4 0 0,3-8 0 0,0-2 8 16,-4 3-8-16,8-10 0 0,-4 1 0 0,-3-10 8 15,-4 0-8-15,14-3 0 0,-4-13 12 0,8 0-4 16,3-3-8-16,0-3 12 0,4-3-3 0,0-3-1 16,-4-3 0-16,4-1 0 0,-4-8 12 0,-4 2 1 15,1-6 1-15,0-3 0 0,-1-3 4 0,1-3 1 16,-4-4 0-16,4-6 0 0,-4 1-12 0,3-1-3 15,5-6 0-15,-12 6 0 0,1 1-12 0,3 2 0 16,0 4 0-16,0-7 0 0,-3 3 0 0,3-2 0 0,0 8 8 16,-4 7-8-16,-2 3 0 0,-1 10 0 0,3-4 8 0,-3 10-8 15,-3-3 0-15,-1 9 8 0,1 6-8 0,-4-3 0 16,7 13 13-16,-7-4-3 0,0 10-1 0,0 0 0 16,-7 16-9-16,0 0 0 0,0 3 9 0,-4 9-9 15,1 6 0-15,-1 4 0 0,4 12 0 0,-4-3 0 16,-3 0 0-16,0 7 0 0,4 8 0 0,-5-2 0 15,5-4 13-15,3 4-1 0,-4 3-1 0,4-1 0 16,4-8 4-16,-8-1 1 0,4 3 0 0,3-2 0 16,4-4-8-16,-3-6-8 0,3-7 11 0,-4 1-11 15,4-4 0-15,0-5-17 0,0-4 1 0,0-6-791 16,4-1-158-16</inkml:trace>
          <inkml:trace contextRef="#ctx0" brushRef="#br0" timeOffset="136935.0704">5786 9738 1922 0,'0'0'42'0,"0"0"9"0,0 0 1 0,0 0 3 0,0 0-44 0,0 3-11 15,0 6 0-15,0-9 0 0,0 0 42 0,0 0 6 16,3 7 2-16,4-4 0 0,4-3-24 0,-4-3-5 16,3 3-1-16,1-7 0 0,3-2 2 0,4 6 0 0,-4-13 0 15,0 7 0-15,0-7 17 0,4 3 3 0,-1-12 1 0,1 7 0 16,0-1-7-16,-1-6 0 0,1 6-1 0,-4-6 0 16,0 0-15-16,0-4-4 0,0 1 0 0,4 0 0 15,-7-3 16-15,3-1 2 0,-4 1 1 0,4 0 0 16,-3-1-23-16,0 4-12 0,-4-7 12 0,0 14-12 15,0-5 8-15,-4 1-8 0,-6 7 0 0,-1 2 0 16,1 6 0-16,-4 1 0 0,-4 6 0 0,-3-3 0 16,-4 6 0-16,4 6 0 0,0 3 0 0,-4 4 0 15,1-4 0-15,-4 13 0 0,-4 0 0 0,0 3 0 16,0 3 0-16,4 1 0 0,-3 5 8 0,6 1-8 16,-3-1 13-16,0 1-4 0,3-4-1 0,0 13 0 0,4 0-8 15,4-10 12-15,-4 10-12 0,3 0 12 0,4-6-4 0,0-1 0 16,0-2 0-16,3-1 0 0,4 4-8 0,0-7-11 15,4-2 3-15,-1-1 0 16,4-9-87-16,0-1-17 0,4 4-3 0,3-3-646 16,-3-6-130-16</inkml:trace>
          <inkml:trace contextRef="#ctx0" brushRef="#br0" timeOffset="137513.0618">6929 9365 2055 0,'0'0'45'0,"0"-7"10"0,0 4 1 0,0-3 2 0,0-7-46 0,0 7-12 0,0-3 0 0,0-7 0 16,-4 13 72-16,4-7 12 0,-3-5 2 0,3 5 1 15,-4 1-35-15,4 3-8 0,-4-4 0 0,1 1-1 16,-1-1-17-16,1 7-3 0,-1-3-1 0,-3-3 0 16,4 6-10-16,-4-4-1 0,0 7-1 0,0 0 0 15,-4-6 10-15,4 3 1 0,0 3 1 0,-4 3 0 16,-3-3-11-16,0 6-3 0,0 4 0 0,-4-1 0 16,1 7-8-16,-4 3 0 0,-4-1 0 0,4 11 0 0,7-4 0 15,-4 9 0-15,0 4-8 0,1 3 8 0,3-10 0 0,-1 13 0 16,1-3 0-16,0-4 8 0,4 1-8 0,3-4 0 15,3 1 0-15,1-7 0 0,-1 0 0 0,4-3 0 16,4-6 0-16,-1 0 8 0,1-3-8 0,3-7 0 16,0-3 0-16,0-3 0 0,7-3 0 0,0-3 0 15,-7-3 0-15,7-10 0 0,0-2 0 0,4-1 0 16,3 0 0-16,0-6 0 0,0-3 8 0,1-1 0 16,2-5 0-16,-3-4 0 0,-3-2-8 0,3-4 10 15,-3 6-10-15,-1 4 10 0,-2-4-1 0,2 3 0 16,-6 1 0-16,-1 6 0 0,1 3 3 0,-4 6 0 15,0 0 0-15,0 10 0 0,-3 2 1 0,-4 7 1 16,0 0 0-16,0 0 0 0,-4 7-2 0,4 11 0 16,-3-2 0-16,-4 6 0 0,3 9-12 0,-3-2 0 15,3 5 0-15,-3 1 0 0,0-4 0 0,0 3 0 0,4 1 0 16,-1 3 0 0,1-10-21-16,-1 3-7 0,1-3-2 0,3-3 0 15,3-6-113-15,-3 0-22 0,-3 0-5 0,6 0-931 0</inkml:trace>
          <inkml:trace contextRef="#ctx0" brushRef="#br0" timeOffset="141750.5344">6784 9383 172 0,'0'0'8'0,"0"0"1"15,0 0-9-15,0 0 0 0,0 0 0 0,0 0 0 0,0 0 109 0,0 0 20 16,-7 0 4-16,7 0 1 0,0 0-77 0,0 0-15 0,0 0-3 0,0 0-1 16,0 0 20-16,0 0 4 0,0 0 1 0,7-3 0 15,0-3 9-15,0-3 1 0,-7 9 1 0,7 0 0 16,0-7-13-16,0 4-2 0,-3-3-1 0,-4 6 0 15,0 0-18-15,0 0-3 0,0 0-1 0,0 0 0 16,3-3 8-16,-3 3 2 0,0 0 0 0,0 0 0 16,4-7-14-16,-4 7-4 0,0 0 0 0,7-9 0 15,0 9-28-15,-7 0 0 0,0 0 0 0,7-9 0 16,0 6 0-16,0-4 0 0,-7 7 0 0,0 0 0 16,7-6 0-16,-7 6 0 0,0 0 0 0,7-3 0 15,-7 3 13-15,0 0-3 0,0 0-1 0,0 0 0 0,0 0 12 16,0 0 3-16,0 0 0 0,0 0 0 0,0 0-4 0,0 0-1 15,0 0 0-15,0 0 0 0,0 0-11 0,0 0-8 16,0 0 9-16,0 0-9 0,0 0 9 0,0 0-9 16,0 0 8-16,0 0-8 0,0 0 9 0,0 0-9 15,0 0 10-15,0 0-10 0,0 0 14 0,0 0-3 16,-3 9-1-16,3-9 0 0,0 0 3 0,0 0 1 16,-7 7 0-16,3-4 0 0,4-3-4 0,-7 6-1 15,7-6 0-15,-4 3 0 0,1 6-1 0,-1-2-8 16,4-7 12-16,-3 3-4 0,-1 6-8 0,4-9 10 15,-7 7-10-15,4-4 10 0,-1 3-10 0,-3 3 12 16,4 1-12-16,-1-4 12 0,4-6 0 0,-3 3 0 16,-1 3 0-16,1-2 0 0,-1 2-1 0,4-6 0 15,0 0 0-15,-3 9 0 0,3 1-11 0,-4-1 0 16,0 7 0-16,4-4 0 0,0-5 0 0,0 11 8 16,-3-8-8-16,3 9 0 0,0 3 10 0,0-4-10 0,0-5 12 0,0 12-12 15,-4-6 18-15,4 0-3 0,0-4-1 0,4 4 0 16,-4 0 3-16,0-3 1 0,3-7 0 0,-3 10 0 15,4-3-2-15,-4-7 0 0,4 7 0 0,-1-4 0 16,1-2-7-16,-1-1-1 0,1-3-8 0,3 4 12 16,3-1-12-16,-3 0 8 0,0-9-8 0,4 7 0 15,-4-4 0-15,4 3 0 0,-1-6-11 0,-3 0 11 16,0 0-140-16,4 0-21 0,-1-6-4 0,-2 6-829 16</inkml:trace>
        </inkml:traceGroup>
        <inkml:traceGroup>
          <inkml:annotationXML>
            <emma:emma xmlns:emma="http://www.w3.org/2003/04/emma" version="1.0">
              <emma:interpretation id="{EFBD1CDF-D5B8-4BFF-AD29-F6F2D7546F3F}" emma:medium="tactile" emma:mode="ink">
                <msink:context xmlns:msink="http://schemas.microsoft.com/ink/2010/main" type="inkWord" rotatedBoundingBox="7768,9943 7991,9923 8042,10493 7819,10513"/>
              </emma:interpretation>
            </emma:emma>
          </inkml:annotationXML>
          <inkml:trace contextRef="#ctx0" brushRef="#br0" timeOffset="140703.0394">7913 9205 921 0,'0'0'82'0,"0"0"-66"16,0 0-16-16,0 0 0 0,0 0 96 0,0 0 16 15,7-10 4-15,-7 10 0 0,0 0-30 0,0 0-6 16,3-6 0-16,4 3-1 0,-7 3-11 0,4-6-3 16,0 6 0-16,-4 0 0 0,0 0 0 0,0 0 0 15,0 0 0-15,0 0 0 0,0 0-17 0,7 0-4 16,-7 0-1-16,0 0 0 0,3 0-34 0,-3 0-9 15,0 0 0-15,0 0 0 0,4 9 0 0,-4-9 0 16,3 6 0-16,-3-6 0 31,0 10-128-31,0-1-26 0,0-9-6 0</inkml:trace>
          <inkml:trace contextRef="#ctx0" brushRef="#br0" timeOffset="140379.4623">7980 9669 1083 0,'0'0'24'0,"0"0"4"0,0 0 2 0,0 0 1 0,0 0-31 0,0 0 0 16,0 0 0-16,0 0 0 0,0 0 102 0,0 0 14 15,0 0 4-15,0 0 0 0,0 0-32 0,0 0-7 16,0 0-1-16,0 0 0 0,0 0-24 0,0 0-4 16,7-3-2-16,-7 3 0 0,0 0-11 0,0 0-3 15,7-7 0-15,4 7 0 0,3 0 0 0,-7 0 0 16,0 0 0-16,3 7 0 0,-3-7-9 0,-7 0-3 15,0 0 0-15,0 0 0 0,7 3-12 0,-7-3-4 16,0 0 0-16,0 0 0 0,0 0 9 0,0 0 2 16,0 0 0-16,0 0 0 0,-7 6-4 0,7-6-1 15,0 0 0-15,-3 3 0 0,3 7-14 0,0-10 0 16,-4 6 0-16,4-6 0 16,0 0-73-16,0 3-18 0,-3 6-3 0,3-9-1 0</inkml:trace>
          <inkml:trace contextRef="#ctx0" brushRef="#br0" timeOffset="138028.5633">7959 9195 1324 0,'10'-9'59'0,"-10"9"12"0,0-6-57 0,4 2-14 16,3-5 0-16,0 3 0 0,3-4 167 0,1 7 30 15,-4-3 7-15,0-3 0 0,7 9-104 0,-3 0-22 16,-1 0-4-16,1 0-1 0,0 0-35 0,3 0-7 0,-4 3-2 16,4 3 0-16,-7-6-6 0,1 0-2 0,-8 0 0 0,0 0 0 15,0 0-21-15,0 0 0 0,0 0 0 0,0 0 8 16,0 0 4-16,0 0 0 0,0 0 1 0,0 0 0 15,0 0-5-15,-8 6 0 0,-2-3-8 0,3 7 12 16,0-10-12-16,-4 6 0 0,1-6 8 0,3 0-8 16,7 0 0-16,0 0 0 0,-7 3 8 0,-1-3-8 15,1 6 0-15,7-6 0 0,0 0 8 0,0 0-8 16,-7 0 9-16,7 0-1 0,0 0 0 0,0 0 0 16,0 0-8-16,0 0-11 0,0 0 3 0,0 0 0 15,0 0 8-15,0 0-12 0,0 0 12 0,0 0-12 16,11 0-208-16,-11 0-41 0,0 0-9 0,0 0-2 0</inkml:trace>
          <inkml:trace contextRef="#ctx0" brushRef="#br0" timeOffset="138387.8528">8057 9688 1850 0,'0'0'82'0,"0"0"17"0,0 0-79 0,0 0-20 16,0 0 0-16,0 0 0 0,0 0 79 0,0 0 12 15,0 0 2-15,0 0 1 0,0 0-35 0,0 0-7 16,8-4-2-16,-5-2 0 0,-3 6-13 0,7-9-2 16,-3-1-1-16,-1 4 0 0,-3 6-15 0,7-3-3 0,4-3-1 0,-4 3 0 15,0-7-2-15,-4 4 0 0,4-4 0 0,1 10 0 16,-1 0 16-16,-7 0 3 0,0 0 1 0,0 0 0 15,3 7-25-15,4-4-8 0,-3 3 0 0,-4-3 0 16,0 7 0-16,0-4 0 0,0-6 0 0,0 9 0 16,-4-2 0-16,4-7 0 0,0 0 0 0,0 0 0 15,0 0 0-15,0 0-11 0,0 0 0 0,0 0 0 16,0 0 11-16,0 3-10 0,0-3 10 0,0 0-10 16,0 0-25-16,0 0-5 0,-3 9 0 0,-1 1-1 15,4-10-163-15,0 0-33 0,0 0-7 0</inkml:trace>
        </inkml:traceGroup>
        <inkml:traceGroup>
          <inkml:annotationXML>
            <emma:emma xmlns:emma="http://www.w3.org/2003/04/emma" version="1.0">
              <emma:interpretation id="{06B694CD-B1C3-457F-B935-A4E583BD1471}" emma:medium="tactile" emma:mode="ink">
                <msink:context xmlns:msink="http://schemas.microsoft.com/ink/2010/main" type="inkWord" rotatedBoundingBox="10194,8817 13427,8527 13551,9906 10317,10196"/>
              </emma:interpretation>
              <emma:one-of disjunction-type="recognition" id="oneOf21">
                <emma:interpretation id="interp105" emma:lang="" emma:confidence="0.5">
                  <emma:literal>Write</emma:literal>
                </emma:interpretation>
                <emma:interpretation id="interp106" emma:lang="" emma:confidence="0">
                  <emma:literal>write</emma:literal>
                </emma:interpretation>
                <emma:interpretation id="interp107" emma:lang="" emma:confidence="0">
                  <emma:literal>Writtle</emma:literal>
                </emma:interpretation>
                <emma:interpretation id="interp108" emma:lang="" emma:confidence="0">
                  <emma:literal>Writ</emma:literal>
                </emma:interpretation>
                <emma:interpretation id="interp109" emma:lang="" emma:confidence="0">
                  <emma:literal>Waite</emma:literal>
                </emma:interpretation>
              </emma:one-of>
            </emma:emma>
          </inkml:annotationXML>
          <inkml:trace contextRef="#ctx0" brushRef="#br0" timeOffset="172738.9565">10410 8875 756 0,'22'-3'33'0,"-22"3"7"0,0 0-32 0,3-6-8 0,8-3 0 0,-1-1 0 16,1 4 40-16,0-4 5 0,-8 7 2 0,8-6 0 16,3 3 12-16,-4-4 2 0,-6 7 1 0,3-3 0 15,3 0-2-15,-10 6-1 0,0 0 0 0,0 0 0 16,0 0 3-16,0 0 1 0,0 0 0 0,0 0 0 15,-3-4-6-15,3 4-1 0,0 0 0 0,0 0 0 16,-7-6-44-16,7 6-12 0,0 0 0 0,0 0 0 16,0 0 0-16,0 0 0 0,0 0 8 0,0 0-8 15,10 0 21-15,-10 0 3 0,0 0 0 0,0 0 0 16,0 0 12-16,0 0 2 0,0 0 1 0,0 0 0 0,0 0-10 0,0 0-1 16,0 0-1-16,0 0 0 0,0 0-11 0,0 0-1 15,0 0-1-15,0 0 0 0,0 0 7 0,0 0 2 16,0 0 0-16,0 0 0 0,0 0-23 0,0 0-13 15,0 0 1-15,0 0 1 0,0 0 11 0,0 0 12 16,0 0-2-16,8-9-1 0,2 6 1 0,-3-4 0 16,-7 7 0-16,0 0 0 0,0 0-10 0,0 0 8 15,0 0-8-15,0 0 8 0,-7-3 7 0,7 3 1 16,4-6 0-16,-4 6 0 0,0 0-7 0,0 0-1 16,0 0 0-16,0 0 0 0,0 0-8 0,3-9 0 15,-6 5 9-15,3 4-9 0,0 0 0 0,0 0 0 16,0 0 0-16,0 0 0 0,0 0 0 0,0 0 0 15,7-6 0-15,-7 6 0 0,-4-6 0 0,4 6 0 16,0 0 0-16,0 0 8 0,-7-3-8 0,7 3 0 16,0 0 0-16,0 0 8 0,0 0-8 0,0 0 0 0,0 0 8 0,0 0-8 15,7 0 0-15,-7 0 0 0,0 0 0 0,0 0 0 16,0 0 0-16,0 0-15 0,0 0 3 0,0 0 0 16,0 0 35-16,0 0 7 0,0 0 2 0,0 0 0 15,-3 0-32-15,3 0 0 0,0 0 0 0,0 0 0 16,-4-7-8-16,4 7-5 0,0 0-1 0,0 0 0 15,0 0 23-15,0 0 5 0,0 0 1 0,0 0 0 16,0 0-15-16,0 0 0 0,0 0 0 0,0 0 0 16,7 0 0-16,-7 0 0 0,0 0 0 0,0 0 0 15,0 0-12-15,0 0-1 0,0 0-1 0,0 0 0 16,0 0 23-16,0 0 5 0,0 0 1 0,0 0 0 16,0 0-15-16,0 0-16 0,0 0 3 0,0 0 1 0,0 0 12 0,0 0 16 15,0 0-3-15,0 0-1 0,11 0-12 0,-11 0 0 16,-4 0 0-16,4 0 0 0,0 0 0 0,0 0 0 15,0 0 0-15,0 0 0 0,0 0 0 0,0 0 0 16,0 0 0-16,0 0 0 0,0 0 0 0,0 0 0 16,0 0 0-16,0 0 0 0,-3-3 9 0,3 3-1 15,0 0 0-15,0 0 0 0,0 0-8 0,0 0 0 16,3-9 0-16,-3 9 0 0,7-6-8 0,-7 6-4 16,0 0-1-16,-3-3 0 0,-4-4 21 0,3 4 4 15,11-3 0-15,-3 0 1 0,-4 2-13 0,3-2 0 16,1-3 0-16,-1 6 0 0,-6-4 0 0,6-2 0 31,1 9 0-31,-1-9 0 0,-3-1 0 0,0 4 0 0,4 3 0 0,-1-4 0 0,4-2 0 0,-3 6 0 16,0-3 0-16,-1-4 0 0,4 7 0 0,-3-9 0 15,-4 2 0-15,0 1 0 0,3 6 0 0,1-4 0 16,-1-2 0-16,-6-1 0 0,3 1 0 0,0 0 9 16,0-1-9-16,3 1 8 0,-6 3-8 0,3-4 0 15,3 1 0-15,-3 3 0 0,0 6 0 0,4-4 0 16,-4 4 0-16,3-6-11 0,4 6 11 0,-7 0 0 15,0 0 0-15,0 0 0 0,0 0 0 0,0 0 0 16,0 0 0-16,0 0 0 0,0 0 0 0,0 0-13 0,0 0 5 0,0 0 8 16,0 0 0-16,0 0 0 0,0 0 0 0,0 0 0 15,0 0 0-15,0 0 0 0,0 0 0 0,0 0-11 16,0 0 11-16,0 0 0 0,0 0 0 0,0 0 0 16,7 0 0-16,-7 0 11 0,0 0-3 0,0 0 0 15,0 0-8-15,0 0-9 0,0 0 9 0,0 0-13 16,0 0 13-16,0 0 0 0,0 0 0 0,0 0 10 15,0 0-10-15,0 0 0 0,0 0 0 0,0 0-11 16,0 0 11-16,0 0 0 0,0 0 8 0,0 0-8 16,0 0 0-16,0 0 0 0,0 0 0 0,0 0 0 0,0 0 0 15,0 0 0-15,0 0 0 0,0 0 0 16,0 0 0-16,0 0 0 0,0 0 10 0,0 0-10 0,0 0 0 0,0 0 0 16,0 0 0-16,0 0 0 0,0 0 0 0,0 0 0 15,0 0 0-15,0 0 0 0,0 0 0 0,0 0 9 16,0 0-9-16,0 0 12 0,0 0-12 0,0 0 0 15,0 0 0-15,0 0 0 0,0 0 0 0,0 0 0 16,0 0-10-16,0 6 10 0,0-6 0 0,0 0 0 16,0 0 0-16,-3 4 0 0,-4 2 0 0,7-6 0 15,0 0 0-15,0 0 0 0,0 0 0 0,0 0 0 16,0 0 0-16,0 0 0 0,0 0 0 0,0 0 0 16,0 0 0-16,0 0 0 0,0 0 0 0,0 0 0 15,0 0 0-15,0 0 0 0,0 0 0 0,0 0 0 16,0 0 0-16,0 0 0 0,0 0 0 0,0 0 0 15,0 0 8-15,0 0-8 0,0 0 0 0,0 0 0 0,0 0 0 16,0 0 0-16,-7 9 0 0,3-3 0 0,4-6 0 16,0 0 0-16,0 0 0 0,0 0 0 15,0 0 0-15,0 0 0 0,0 0 0 0,0 0 0 0,0 0 0 0,0 0 0 16,0 0 0-16,0 0 0 0,0 0 0 0,0 0 0 16,0 0 0-16,0 0 0 0,0 0 0 0,0 0 0 15,-3 4 0-15,3-4 0 0,0 0 0 0,0 0 0 16,-7 6 0-16,7-6 0 0,0 0 0 0,0 0 0 15,-4 9 0-15,4-9 0 0,0 0 0 0,0 0 0 16,0 0 0-16,0 0 0 0,0 0 0 0,0 0 0 16,0 0 0-16,0 0 0 0,0 0 0 0,0 0 0 15,0 0 8-15,0 0-8 0,0 0 0 0,0 0 0 16,0 0 0-16,0 0 0 0,0 0 0 0,0 0 0 0,-7 0 0 16,7 0 0-16,0 0 0 0,0 0 0 0,0 0 0 0,0 0 0 15,0 0 0-15,0 0 0 0,0 0 0 0,0 0 0 16,0 0 0-16,0 0 0 0,0 0 0 0,0 0 0 15,-7 3 0-15,7-3 0 0,0 0 0 0,0 0 0 16,0 0 0-16,0 0 0 0,-7 7 8 0,7-7-8 16,0 0 0-16,0 0 0 0,-11 3 0 0,11-3 0 15,0 0 0-15,0 0 0 0,0 0 0 0,0 0 0 16,0 0 0-16,0 0 0 0,7 6 0 0,-7-6 0 16,-7 9 0-16,7-9 0 0,0 0 0 0,0 0 0 15,0 0 0-15,0 0 0 0,0 0 0 0,0 0 0 16,0 0 0-16,0 0 0 0,-7 7 0 0,7-7 0 15,0 0 0-15,0 0 0 0,-3 3 0 0,3-3 0 16,0 0 0-16,0 0 0 0,0 0 0 0,0 0 0 16,0 0 0-16,0 0 0 0,0 0 0 0,0 0 0 0,0 0 0 15,0 0 0-15,0 0 0 0,0 0 8 0,0 0-8 0,0 0 10 16,0 0-10-16,0 0 0 0,0 0 0 0,0 0 0 16,-7 6 0-16,7-6 0 0,0 0 0 0,0 0-11 15,-7 3 11-15,7-3 0 0,0 0 8 0,0 0-8 16,0 0 0-16,0 0 0 0,0 0 0 0,0 0 0 15,0 0 0-15,0 0 0 0,0 0 0 0,0 0 0 16,0 0 0-16,0 0 0 0,0 0 0 0,0 0 0 16,0 0 0-16,0 0 0 0,0 0 0 0,0 0 0 15,0 0 0-15,0 0 0 0,0 0 0 0,0 0 0 16,0 0 0-16,0 0 0 0,0 0 0 0,0 0 0 16,0 0 0-16,0 0 0 0,0 0 0 0,0 0 0 0,0 0 8 0,0 0-8 15,0 0 8-15,0 0-8 0,0 0 0 0,0 0 0 16,0 0 0-16,0 0 0 0,-4 0 11 0,4 0-3 15,0 0 0-15,0 0 0 0,-7 7-8 0,7-7 0 16,0 0 0-16,0 0 0 0,0 0 0 0,0 0 0 16,0 0 0-16,0 0 0 0,0 0 0 0,0 0 0 15,0 0 0-15,0 0 0 0,0 0 0 0,0 0 0 16,0 0 0-16,0 0 0 0,0 0 0 0,0 0 0 16,0 0 0-16,0 0 0 0,0 0 0 0,0 0 0 15,0 0 0-15,0 0 0 0,-3 3 0 0,3-3 0 16,0 0 0-16,0 0 0 0,-4 9 0 0,4-3 0 15,0-6 0-15,4 10 0 0,-1-1 0 0,1-3 0 16,-8 4 0-16,8-7 0 0,-1 6 0 0,1-2 0 16,-4 2 0-16,3 1 0 0,1 5 0 0,3-2 0 15,-4 2 0-15,1 4 0 0,-4 0 0 0,3 0 0 0,4 6 0 0,-3 3 0 16,-4 4 0-16,0-1 0 0,7 0 0 0,0-3 0 16,-3 7 0-16,3-7 0 0,-4 0 0 0,4-3 0 15,4 4 0-15,-4-4 0 0,-4 3 0 0,4-3 0 16,4 0 0-16,-4-3 0 0,-3-3 9 0,3 6-9 15,0-6 9-15,0-3-9 0,3 9 12 0,-6-7-12 16,-1-5 11-16,5 3-11 0,2-7 10 0,-3 7-10 16,-7-7 8-16,4-6-8 0,3 4 0 0,0-7 9 15,-4 3-1-15,4-3-8 0,-7 0 12 0,11-3-4 16,0 3 0-16,-1-7-8 0,-6-5 12 0,3-4-4 16,3 7 0-16,1-10-8 0,-8 3 12 0,4-3-4 15,0-6-8-15,4-3 8 0,-4 3-8 0,-3 3 8 0,-8-9-8 16,8 2 0-16,6 1 0 0,4 3 0 0,-7 3 0 0,0 0 0 15,1-6 0-15,6 3 0 0,-4 3 0 16,1-3 0-16,-8 6 0 0,8 3 0 0,10-2 0 0,-10 8 0 16,-11 1 0-16,7-1 0 0,0 4 0 0,0 3 0 15,-7 3 0-15,0 0 8 0,0 0-8 0,0 0 0 16,0 0 0-16,0 0-11 0,0 0 11 0,0 0 0 16,0 0 0-16,3 9 0 0,-6 1-8 0,3 9 0 15,3-4 0-15,1 7 0 0,6-6 8 0,-6 3 0 16,0 0 0-16,-1 6 0 0,8 0 0 0,-4-3 0 15,-4 3 0-15,4 3 0 0,0-3 0 0,-3 0 0 16,3-6 0-16,-7 0 0 0,0 0 0 0,3-4 0 16,1 4 0-16,-1-10 0 0,-3 7 0 0,4-6 0 15,0-1 0-15,-1-9 0 0,-3 0 0 0,0 0 9 0,0 0 0 16,0 0 0-16,0 0-9 0,0 0 8 0,0 0-8 0,7-9 8 16,4 2 4-16,-4-5 0 0,-7-4 0 0,3 4 0 15,1-4-4-15,3-3 0 0,-7 0 0 0,3-6 0 16,1 0-8-16,3-3 0 0,0 0 0 0,4-4 0 15,-4-5 28-15,3 2 3 0,4-9 1 0,1 7 0 16,-5 2-32-16,1 7 0 16,10-7 0-16,0 7 0 0,7-6-15 0,-7 5-5 0,-10 4-2 0,7 7 0 15,3-1-46-15,-7 9-10 0,-14 1-2 0,3 3-720 16,-3 6-145-16</inkml:trace>
          <inkml:trace contextRef="#ctx0" brushRef="#br0" timeOffset="173285.7019">11568 8794 910 0,'0'0'40'0,"0"0"9"0,0 0-39 0,0 0-10 0,0 0 0 0,0 0 0 15,3-6 71-15,1 2 12 0,3-2 2 0,0-3 1 16,-7 9 11-16,7-3 3 0,0-4 0 0,0 4 0 15,3-3-8-15,-10 6-2 0,0 0 0 0,8 0 0 16,2 0-19-16,-3 0-4 0,-7 0-1 0,7 9 0 16,0 1-34-16,-3 5-6 0,-1 4-2 0,1 6 0 15,-1 0-3-15,-3 4-1 0,0-1 0 0,0 0 0 16,0 3-6-16,-3-2-2 0,3-1 0 0,-7-3 0 16,0-3 23-16,0 3 4 0,3-6 1 0,-3-3 0 15,0 2-19-15,-4-8-3 0,4 5-1 0,4-5 0 16,3-7 2-16,-4 3 0 0,-6 4 0 0,3-10 0 0,7 0 7 15,0 0 2-15,0 0 0 0,-7-3 0 16,0-4-16-16,3 1-4 0,4-3 0 0,0-1 0 0,-3-2 4 16,6-4 0-16,4 0 0 0,0-3 0 0,0 1-12 0,0-7 8 15,0 6-8-15,7-10 8 0,1 11-8 0,-1-7 8 16,-4 0-8-16,4-4 8 0,4 10-8 0,0-6 0 16,-1 3 0-16,-3 0-11 0,1 4-7 0,2-1-2 15,-3 3 0-15,0 4 0 16,1-4-80-16,-1 7-16 0,-4-1-3 0,-3 4-975 0</inkml:trace>
          <inkml:trace contextRef="#ctx0" brushRef="#br0" timeOffset="173613.7516">12171 8769 1148 0,'0'0'25'0,"0"0"6"0,-4 6 1 0,-3-3 0 0,0-3-32 0,0 6 0 0,7-6 0 0,-3 0 0 15,-1 10 73-15,1-4 9 0,-1 4 2 0,0-1 0 16,4 0 16-16,-3 4 3 0,-1 3 1 0,4 2 0 0,4 1-32 15,-1-3-7-15,-3 3-1 0,0 0 0 0,0-4-8 0,0 4-1 16,4-3-1-16,0-4 0 0,-4 10-32 0,3-9-6 16,1-4-2-16,-1 1 0 0,-3-1-14 0,4 7 0 15,-4-7 0-15,3 0 0 16,-3 1-156-16,4-4-32 0,-4-6-5 0,14 3-2 0</inkml:trace>
          <inkml:trace contextRef="#ctx0" brushRef="#br0" timeOffset="173801.2067">12488 8537 2311 0,'-7'-13'102'0,"4"7"22"0,3 3-100 0,-4-4-24 16,1-2 0-16,3 9 0 0,0 0 15 0,0 0-3 0,0 0 0 15,0 0-1051-15</inkml:trace>
          <inkml:trace contextRef="#ctx0" brushRef="#br0" timeOffset="174082.4015">12845 8349 1638 0,'0'0'72'0,"0"0"16"0,0 0-71 0,0 0-17 16,0 0 0-16,0 0 0 0,0 0 112 0,0-10 20 15,3 1 3-15,-3 9 1 0,0 0-71 0,0 0-13 16,11 0-4-16,-1-7 0 16,4 4-22-16,4 3-5 0,0 0-1 0,3 0 0 0,4 0 10 0,-1 0 2 15,5-6 0-15,-5 6 0 0,-3 0-21 0,4 0-11 16,-4-3 12-16,4-3-12 0,-4 3 38 0,4-4 1 15,-4-2 0-15,0-1 0 0,-3 1-31 0,-1 0-8 16,5 2 0-16,-1-2 0 16,-4-4-52-16,1-2-11 0,-4 5-2 0,0-5-1 15,-3 12-199-15,-1-7-40 0</inkml:trace>
          <inkml:trace contextRef="#ctx0" brushRef="#br0" timeOffset="174441.6805">13183 7787 806 0,'-21'0'36'0,"21"0"7"0,0-9-35 0,0 6-8 0,-7-4 0 0,0 4 0 15,7 3 190-15,0 0 36 0,0 0 7 0,0 0 2 16,0 0-137-16,0 0-27 0,0 0-6 0,0 10-1 15,4 2-22-15,-4 4-5 0,3 0-1 0,-3 2 0 16,4 4 21-16,-1 10 4 0,1-4 1 0,-1 0 0 0,1 7-1 0,-4-1 0 16,-4-6 0-16,-3 10 0 0,4 3-24 0,-1-4-5 15,-10 1 0-15,0 12-1 0,-4-6-17 0,4 3-3 16,-4-3-1-16,1 3 0 0,6-3 18 16,1 0 3-16,-1-6 1 0,1 2 0 0,2-5-32 0,5-4 0 15,-1 4 0-15,4-1 0 16,-3-9-26-16,3 3-11 0,0-9-3 0,0 0 0 15,0 0-157-15,0-3-32 0,-7 9-7 16,7-25-671-16</inkml:trace>
          <inkml:trace contextRef="#ctx0" brushRef="#br0" timeOffset="174847.8373">13328 8775 1566 0,'0'0'69'0,"0"0"15"0,0 0-68 0,0 0-16 0,0 0 0 0,0 0 0 16,0 0 55-16,0 0 7 0,11 3 2 0,-11-3 0 15,10 6-4-15,-3-6 0 0,-7 0 0 0,11 0 0 16,-1 0-19-16,1 0-4 0,0 0-1 0,3-6 0 16,0 3 4-16,0-6 0 0,3-1 0 0,-2 4 0 15,2-3-12-15,1-1-3 0,0 1 0 0,-1-7 0 16,-3 7 11-16,0-1 3 0,0-5 0 0,1 5 0 15,-5-2-20-15,-3-4-4 0,0 3-1 0,-3-2 0 16,3-1 6-16,-4-3 2 0,-3 4 0 0,0 2 0 16,0-3-5-16,-3-3-1 0,-1 10 0 0,-3-7 0 0,0 4-16 0,0 6 8 15,4-4-8-15,-4 1 0 0,-8 3 8 0,5 2-8 16,-1 4 0-16,1 10 0 0,-4-4 0 0,3 7 0 16,-3 2 0-16,-4-2 0 0,4 9 0 0,0-3 0 15,0-1 0-15,0 11 0 0,0-11 0 0,3 8 0 16,-3-1 0-16,7-3 0 0,-4 3 0 0,8 0 0 15,-1-6 0-15,4 6 0 0,0-7 0 0,4 1 0 16,3 0 0-16,4-3 0 0,-1 3 0 0,4-4 0 16,4-2 0-16,3 2 0 15,0-5-99-15,0 6-23 0,4-13-5 0,-4 6-953 0</inkml:trace>
        </inkml:traceGroup>
        <inkml:traceGroup>
          <inkml:annotationXML>
            <emma:emma xmlns:emma="http://www.w3.org/2003/04/emma" version="1.0">
              <emma:interpretation id="{369922AF-6D16-4515-BEF1-2B6D07A66B4D}" emma:medium="tactile" emma:mode="ink">
                <msink:context xmlns:msink="http://schemas.microsoft.com/ink/2010/main" type="inkWord" rotatedBoundingBox="15334,8679 18268,8416 18411,10017 15478,10280"/>
              </emma:interpretation>
              <emma:one-of disjunction-type="recognition" id="oneOf22">
                <emma:interpretation id="interp110" emma:lang="" emma:confidence="1">
                  <emma:literal>=</emma:literal>
                </emma:interpretation>
                <emma:interpretation id="interp111" emma:lang="" emma:confidence="0">
                  <emma:literal>_</emma:literal>
                </emma:interpretation>
                <emma:interpretation id="interp112" emma:lang="" emma:confidence="0">
                  <emma:literal>E</emma:literal>
                </emma:interpretation>
                <emma:interpretation id="interp113" emma:lang="" emma:confidence="0">
                  <emma:literal>I</emma:literal>
                </emma:interpretation>
                <emma:interpretation id="interp114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54622.5721">17540 8408 2120 0,'14'10'94'0,"-3"-10"19"16,-1-7-90-16,5-2-23 0,6 9 0 0,0-3 0 16,4-4 86-16,3 7 13 0,3-3 2 0,5-3 1 15,-1 0-53-15,-3 3-10 0,0-4-3 0,3 4 0 16,4-3-36-16,3-3 0 0,-3-1 0 0,3 7-12 0,-3-3 21 15,-4-1 4-15,0 4 1 0,1-3 0 0,-5-3-14 0,-2 6 0 16,-1-4 0-16,-3 4 0 16,-1-6-29-16,1 2 1 0,-4 4 0 0,-3-3 0 15,-4 0-26-15,0 3-5 0,0 3-1 0,-3 0 0 16,-1-7-16-16,-3 7-4 0,-7 0-1 0,0 0 0 16,0 0-31-16,0 0-7 0,0 0-1 0,0 0-408 15,0 0-83-15</inkml:trace>
          <inkml:trace contextRef="#ctx0" brushRef="#br0" timeOffset="154872.5154">17738 8590 964 0,'-18'16'43'0,"7"-13"9"0,4 3-42 0,-3-6-10 0,3 10 0 0,-4-4 0 15,8-3 30-15,-4 3 4 0,3-3 1 0,4-3 0 16,0 0-2-16,0 0 0 0,0 0 0 0,0 0 0 15,7 7 51-15,4-4 11 0,6 3 1 0,1-3 1 16,0-3 3-16,3 0 1 0,0 0 0 0,4 0 0 16,3 0-19-16,0 0-4 0,-3-3-1 0,10-3 0 15,4 6-39-15,3 0-8 0,-3-10-2 0,7 7 0 16,0-3-28-16,0-3-20 0,-1-7 4 0,1 6-656 16,4-2-132-16</inkml:trace>
          <inkml:trace contextRef="#ctx0" brushRef="#br0" timeOffset="154091.4646">15476 7903 2026 0,'0'0'90'16,"4"0"18"-16,6 7-86 0,-2-7-22 0,2 0 0 0,1 0 0 15,-1 3 40-15,1 3 4 0,3 0 1 0,0-3 0 16,4 7-13-16,-4-1-4 0,3 7 0 0,-2-4 0 0,2 10-7 16,1 0-1-16,0 0-1 0,3 6 0 0,0 1 6 0,-4 8 2 15,1 7 0-15,0 0 0 0,-1 6 3 0,5-3 1 16,-1 10 0-16,-4-4 0 0,5 7 9 0,-5-4 1 15,-6 4 1-15,3-4 0 0,-4-3-34 0,5 10-8 16,-8-3 0-16,0-4 0 0,-4-6 8 0,1-3 0 16,3 7 0-16,-4-10 0 0,1-7-8 0,-4-2 0 15,3-1 0-15,1 4 0 0,-1-7 0 0,-3-3 12 16,0 1-2-16,0-4 0 0,4-6-2 0,-1-1 0 16,-3-2 0-16,0-3 0 0,4 2 0 0,0 1 0 15,-4-16 0-15,0 0 0 0,0 3 25 0,0-3 5 16,0 0 1-16,0 0 0 0,0 0-20 0,3-3-4 15,4-3-1-15,-3-4 0 0,3-5-3 0,0 2-1 0,0-3 0 0,-4-9 0 16,8-3 4-16,-4 0 1 0,-3-7 0 0,6 1 0 16,-3-10-15-16,7 3 0 0,-3-3 8 0,3-6-8 15,4-3 16-15,-1 0 0 0,4-1 0 0,4-2 0 16,0 2-27-16,3-5-5 0,0 2 0 0,4-2-1 16,-7-7 25-16,3 3 6 0,7-6 1 0,0 13 0 15,1-4-15-15,-5 13 0 0,5-6 0 0,-4 3 0 16,-1 3-15-16,-6 9-2 0,3-6-1 0,0 10 0 15,1-1 3-15,-5 7 1 0,1 0 0 0,-4 3 0 16,0 6-7-16,-3 0-2 0,3 0 0 0,-7 4 0 16,0-1-118-16,4 6-24 15,-4 1-5-15,-3 0-979 0</inkml:trace>
        </inkml:traceGroup>
        <inkml:traceGroup>
          <inkml:annotationXML>
            <emma:emma xmlns:emma="http://www.w3.org/2003/04/emma" version="1.0">
              <emma:interpretation id="{D4DC2AFA-D58E-4895-96B0-781BBE4197F3}" emma:medium="tactile" emma:mode="ink">
                <msink:context xmlns:msink="http://schemas.microsoft.com/ink/2010/main" type="inkWord" rotatedBoundingBox="19471,7893 20197,7828 20397,10059 19671,10124"/>
              </emma:interpretation>
              <emma:one-of disjunction-type="recognition" id="oneOf23">
                <emma:interpretation id="interp115" emma:lang="" emma:confidence="0">
                  <emma:literal>{112,</emma:literal>
                </emma:interpretation>
                <emma:interpretation id="interp116" emma:lang="" emma:confidence="0">
                  <emma:literal>{12,</emma:literal>
                </emma:interpretation>
                <emma:interpretation id="interp117" emma:lang="" emma:confidence="0">
                  <emma:literal>{1.2,</emma:literal>
                </emma:interpretation>
                <emma:interpretation id="interp118" emma:lang="" emma:confidence="0">
                  <emma:literal>{1s?</emma:literal>
                </emma:interpretation>
                <emma:interpretation id="interp119" emma:lang="" emma:confidence="0">
                  <emma:literal>{112</emma:literal>
                </emma:interpretation>
              </emma:one-of>
            </emma:emma>
          </inkml:annotationXML>
          <inkml:trace contextRef="#ctx0" brushRef="#br0" timeOffset="155786.9955">20345 7126 979 0,'-4'-10'43'0,"1"10"9"0,-4-9-41 0,7 3-11 16,-7 2 0-16,3-2 0 0,0-3 116 0,1 6 22 0,-1-4 4 0,-3 4 1 15,0-3-99-15,0 6-19 0,-7-10-4 0,0 10-1 16,3 0-20-16,-6-6 0 0,-1 3 0 0,1 3 0 15,-1 0 0-15,0 0 0 0,-3 3 0 0,3 3-8 16,-6-6 8-16,-1 10 0 0,4-4 8 0,0-3-8 16,0 7 0-16,-1-1 0 0,1 1 0 0,0 5 0 15,3 4 14-15,4-3 5 0,0 3 1 0,0 6 0 16,4 3 20-16,-1 0 4 0,0 0 0 0,1 13 1 16,3-3-17-16,0 6-4 0,3-1-1 0,1 1 0 15,-1 3 15-15,4-3 3 0,4 0 1 0,-1 3 0 16,1 7 10-16,3 5 3 0,-4-12 0 0,1 6 0 15,3-9-15-15,-4 0-2 0,1 3-1 0,-1-3 0 16,1-9-1-16,-4 2 0 0,0-2 0 0,0-1 0 16,0-5-28-16,0-1-8 0,-4 3 0 0,1-9 0 15,-4 3 0-15,3-6 0 0,1-3 0 0,-4 2 0 0,3-8 0 0,-3-1 0 16,4 1 0-16,-4-4 0 0,-1-3 0 0,-2 3 0 16,-1-6 0-16,4-6 0 0,-3 6 0 0,3-9 0 15,-4 6 0-15,4-4 0 0,0-2 0 0,0 6 0 16,3-4 0-16,4-2 0 0,0 0 0 0,0 2 11 15,0 7-1-15,7-9 0 0,0 0-10 0,4-1 0 16,0-6-10-16,-1 7 10 0,4 6-8 0,-3-3 8 16,3-4 0-16,0 7-9 0,-3-3 9 0,3-4 0 15,0 10 0-15,-3 0-8 0,-1 0 8 0,1 7 0 16,-4-4 0-16,0 3 0 0,7 4 0 0,-4 2 0 16,1-3 10-16,-4 7-10 0,4 3 13 0,-1 0-3 15,-3 3-1-15,0 0 0 0,-3 9-9 0,-1-3 12 0,1 0-12 16,-4 10 12-16,0-3 6 0,0-1 2 0,0 4 0 0,0 3 0 15,-4-10 11-15,1 10 2 0,-1-4 1 0,1 1 0 16,-1 3-18-16,1-4-4 0,-4-2-1 0,3-1 0 16,4-2 4-16,-3 2 1 0,-1 1 0 0,4-7 0 15,-3-3-16-15,3 3 11 0,0-9-11 0,0 6 10 16,3-9-10-16,1-4 0 0,3 4 0 0,0-7 0 31,-4 7-28-31,11-7-2 0,1-5 0 0,2 2 0 0,1-6-107 16,-1 0-22-16,1-6-4 0,10 6-893 0</inkml:trace>
        </inkml:traceGroup>
        <inkml:traceGroup>
          <inkml:annotationXML>
            <emma:emma xmlns:emma="http://www.w3.org/2003/04/emma" version="1.0">
              <emma:interpretation id="{FC8E9453-90D7-4FF9-8DC3-C7D9774433B3}" emma:medium="tactile" emma:mode="ink">
                <msink:context xmlns:msink="http://schemas.microsoft.com/ink/2010/main" type="inkWord" rotatedBoundingBox="21062,8105 21948,8025 22073,9414 21186,9494"/>
              </emma:interpretation>
            </emma:emma>
          </inkml:annotationXML>
          <inkml:trace contextRef="#ctx0" brushRef="#br0" timeOffset="157172.7293">21205 7348 1695 0,'0'0'75'0,"0"-6"16"0,4-3-73 0,-4-1-18 0,0 7 0 0,4-6 0 16,-1 2 44-16,-3 7 6 0,0 0 1 0,0 0 0 16,0 0-8-16,0 0-2 0,0 0 0 0,0 0 0 15,0 0-41-15,0 0-17 0,0 0 1 0,0 0 0 16,0 0 16-16,4 10 0 0,-1-1 0 0,1 7 0 15,-4-7 0-15,3 7 9 0,4-4-1 0,-3 4 0 16,-4 3 18-16,3 6 3 0,4-3 1 0,-3 12 0 16,3 1 6-16,-4 3 2 0,1 6 0 0,-1 6 0 15,1-3 6-15,3 6 2 0,-3 0 0 0,-1 1 0 16,1 5-12-16,-1-2-2 0,4-4-1 0,-3-6 0 0,3 6-22 16,-4-9-9-16,1 0 8 0,-1 0-8 0,1-6 0 0,-1-4 0 15,1 1-9-15,0-7 9 16,-1 0-48-16,1-6-2 0,-1-3-1 0,1-7 0 15,3-2-94-15,-4-4-19 0,-3-6-4 0,0 0-1 0</inkml:trace>
          <inkml:trace contextRef="#ctx0" brushRef="#br0" timeOffset="157449.5668">22144 7913 1209 0,'0'0'108'0,"0"0"-87"16,3 6-21-16,1 3 0 0,-4 1 243 0,0-1 44 15,0 10 9-15,3 6 1 0,-3 3-201 0,0 7-41 16,-3-1-8-16,-1 4-2 0,1 3-7 0,-1-4-2 0,-10 1 0 15,4 6 0-15,-4 0-22 0,-1-7-5 0,-2 7-1 0,3-3 0 16,-4-10-8-16,4 4 0 0,-4-7 0 0,1-3 0 31,-1 0-88-31,0-12-20 0,11 3-4 0,-7-1-932 0</inkml:trace>
        </inkml:traceGroup>
        <inkml:traceGroup>
          <inkml:annotationXML>
            <emma:emma xmlns:emma="http://www.w3.org/2003/04/emma" version="1.0">
              <emma:interpretation id="{309ED11C-D6D5-4705-8848-C218DD53D918}" emma:medium="tactile" emma:mode="ink">
                <msink:context xmlns:msink="http://schemas.microsoft.com/ink/2010/main" type="inkWord" rotatedBoundingBox="22931,8178 24141,8070 24238,9153 23028,9261"/>
              </emma:interpretation>
            </emma:emma>
          </inkml:annotationXML>
          <inkml:trace contextRef="#ctx0" brushRef="#br0" timeOffset="157933.8286">23188 7439 2181 0,'4'-19'96'0,"3"10"21"0,-4 6-93 0,8-10-24 16,-1 4 0-16,1 6 0 0,3-7 27 0,0 4 1 15,0 6 0-15,0-3 0 0,0-3-16 0,4 6-4 16,-4 0 0-16,0 0 0 0,-3 6-8 0,0-3 0 16,-1 3 0-16,1 4 0 0,-4-7 0 0,0 6 0 15,0 7 0-15,-4 3-11 0,-3-4-1 0,0 4 0 16,-7 9 0-16,0-2 0 0,4 11 12 0,-8-2 0 0,-6-1 0 15,-1 4 0-15,-3 3 0 0,0-4 11 0,-4 7-3 0,4-6 0 16,0 6-8-16,3-7 8 0,4-2-8 0,0-7 8 16,0-3 14-16,3 0 2 0,0-6 1 0,4 0 0 15,0-10 5-15,4 1 1 0,-1-1 0 0,1-3 0 16,3-6-15-16,0 0-4 0,-4 10 0 0,4-10 0 16,0 0-2-16,0 0-1 0,0 0 0 0,0 0 0 15,0 0 1-15,0 0 0 0,0 0 0 0,11 0 0 16,-1-7 0-16,1 4 0 0,7-3 0 0,-1 3 0 15,4-7-10-15,4 4 0 0,7-6-12 0,-4 2 12 16,4-5-40-16,0 5 0 16,-1-6 0-16,8 4-713 0,-4-4-143 0</inkml:trace>
          <inkml:trace contextRef="#ctx0" brushRef="#br0" timeOffset="158215.0107">24342 7957 2476 0,'-4'9'55'0,"4"-3"11"0,-7 4 2 0,4-1 1 0,3 10-55 0,-4 0-14 15,-3 6 0-15,3 0 0 0,-3 0 31 0,4-3 3 0,-4 3 1 0,0 3 0 16,0-3-11-16,-4-6-3 0,4 6 0 0,-4-6 0 16,1 0-21-16,-1 0-15 0,1-4 3 0,-1 4 0 31,1-9-99-31,-5-1-19 0,5-3-4 0,-4-3-566 0,0 4-112 0</inkml:trace>
        </inkml:traceGroup>
        <inkml:traceGroup>
          <inkml:annotationXML>
            <emma:emma xmlns:emma="http://www.w3.org/2003/04/emma" version="1.0">
              <emma:interpretation id="{771508DB-E404-42D4-9119-E08A27918B02}" emma:medium="tactile" emma:mode="ink">
                <msink:context xmlns:msink="http://schemas.microsoft.com/ink/2010/main" type="inkWord" rotatedBoundingBox="25271,8565 25387,8555 25388,8564 25272,8575"/>
              </emma:interpretation>
              <emma:one-of disjunction-type="recognition" id="oneOf24">
                <emma:interpretation id="interp120" emma:lang="" emma:confidence="0">
                  <emma:literal>..</emma:literal>
                </emma:interpretation>
                <emma:interpretation id="interp121" emma:lang="" emma:confidence="0">
                  <emma:literal>=</emma:literal>
                </emma:interpretation>
                <emma:interpretation id="interp122" emma:lang="" emma:confidence="0">
                  <emma:literal>"</emma:literal>
                </emma:interpretation>
                <emma:interpretation id="interp123" emma:lang="" emma:confidence="0">
                  <emma:literal>.</emma:literal>
                </emma:interpretation>
                <emma:interpretation id="interp124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58574.3159">25411 7775 2304 0,'0'0'204'0,"0"0"-163"16,7-7-33-16,-4 4-8 0,4 3 52 0,0 0 9 15,4 0 2-15,-1 0 0 0,1 0-55 0,0 0-8 16,3 0 0-16,-4 0-10 16,1 0-94-16,-4-6-18 0,-7 6-4 0,7 0-864 0</inkml:trace>
        </inkml:traceGroup>
        <inkml:traceGroup>
          <inkml:annotationXML>
            <emma:emma xmlns:emma="http://www.w3.org/2003/04/emma" version="1.0">
              <emma:interpretation id="{328AD7B4-57B7-47EC-A417-538C98D0109F}" emma:medium="tactile" emma:mode="ink">
                <msink:context xmlns:msink="http://schemas.microsoft.com/ink/2010/main" type="inkWord" rotatedBoundingBox="26173,8208 27629,8077 27702,8886 26246,9017"/>
              </emma:interpretation>
              <emma:one-of disjunction-type="recognition" id="oneOf25">
                <emma:interpretation id="interp125" emma:lang="" emma:confidence="1">
                  <emma:literal>in}</emma:literal>
                </emma:interpretation>
                <emma:interpretation id="interp126" emma:lang="" emma:confidence="0">
                  <emma:literal>in]</emma:literal>
                </emma:interpretation>
                <emma:interpretation id="interp127" emma:lang="" emma:confidence="0">
                  <emma:literal>in</emma:literal>
                </emma:interpretation>
                <emma:interpretation id="interp128" emma:lang="" emma:confidence="0">
                  <emma:literal>-In}</emma:literal>
                </emma:interpretation>
                <emma:interpretation id="interp129" emma:lang="" emma:confidence="0">
                  <emma:literal>-in}</emma:literal>
                </emma:interpretation>
              </emma:one-of>
            </emma:emma>
          </inkml:annotationXML>
          <inkml:trace contextRef="#ctx0" brushRef="#br0" timeOffset="159355.3704">27136 7367 2743 0,'0'0'60'0,"0"0"13"0,0-12 3 0,3-1 0 0,1 10-60 0,3-3-16 0,-4 6 0 0,8 0 0 15,-1 0 0-15,5 6-8 0,-1-6 8 0,0 9-13 32,-4-2-195-32,1-4-40 0</inkml:trace>
          <inkml:trace contextRef="#ctx0" brushRef="#br0" timeOffset="159636.552">27757 7439 1324 0,'0'0'118'0,"0"0"-94"0,0 0-24 0,0 0 0 0,10 16 240 0,-3 0 44 16,4 2 9-16,-8 1 2 0,1 9-201 0,-4 7-40 15,-4-1-8-15,-10 4-2 0,4 6 1 0,-12 0 0 16,-6 3 0-16,4 3 0 0,-12 3-45 0,1-6-18 16,0 0 1-16,-4-3 0 15,4 0-143-15,-4-9-28 0,4-10-5 0</inkml:trace>
          <inkml:trace contextRef="#ctx0" brushRef="#br0" timeOffset="158839.8721">26321 7502 2649 0,'0'0'236'0,"0"0"-189"15,3-3-38-15,4-4-9 0,-7 7 32 0,11 0 4 16,3 7 0-16,0-4 1 0,0 3-37 0,0 4 0 16,0-10 0-16,1 9-12 15,-1-3-92-15,-4-3-20 0,1 7-3 0,-1-10-972 0</inkml:trace>
        </inkml:traceGroup>
        <inkml:traceGroup>
          <inkml:annotationXML>
            <emma:emma xmlns:emma="http://www.w3.org/2003/04/emma" version="1.0">
              <emma:interpretation id="{A493BEE1-6624-4936-81D1-AAB4984ECA0A}" emma:medium="tactile" emma:mode="ink">
                <msink:context xmlns:msink="http://schemas.microsoft.com/ink/2010/main" type="inkWord" rotatedBoundingBox="28396,7818 29083,7756 29149,8489 28461,8550"/>
              </emma:interpretation>
            </emma:emma>
          </inkml:annotationXML>
          <inkml:trace contextRef="#ctx0" brushRef="#br0" timeOffset="160678.2406">28540 7072 2019 0,'0'0'89'0,"3"-3"19"0,8-6-86 0,-4 2-22 0,0-2 0 0,4 3 0 15,-1-4 48-15,4 1 6 0,0 6 1 0,0-3 0 16,1 6-28-16,-1 0-6 0,3 0-1 0,-3 6 0 16,-7-3-20-16,11 16 8 0,-4-4-8 0,-3 11 0 15,-1 2 14-15,-6 9-2 0,-1 7 0 0,-3 0 0 16,0 10 17-16,-3-1 3 0,-4 0 1 0,3-6 0 15,1 3-9-15,-1-12-3 0,1 0 0 0,3-4 0 0,-4 1-21 16,4-10 9-16,-3-6-9 0,-1-1 0 0,4 1 0 0,0-9 0 16,0-1 0-16,0-3 0 0,0-6 0 0,0 0 0 15,0 0-12-15,0 0 3 0,7-6 9 0,0-7-13 16,0-2 5-16,0-4 8 0,0 3 0 0,1-6 0 16,-1-3 0-16,0-3 8 0,3-3 2 0,1 2 0 15,3-15 0-15,4 7 0 0,3-1-10 0,0-3 12 16,4-2-12-16,-1 5 12 0,1 3-12 0,0 7 0 15,-1 0 0-15,1 3 0 0,-4 0 0 0,0 6 0 16,-3 0 0-16,7 4 8 0,-8 5 0 0,1 1-8 16,-4-1 12-16,0 7-4 0,0 3-8 0,0 0 0 15,-10 3 0-15,10 4 0 0,-3 5 18 0,-4 4-2 16,-4 3 0-16,-3 6 0 0,0 0-16 0,0 6 0 0,0 4 0 16,0-7 0-16,-3 6 16 0,3 1 0 0,-4-1 0 0,4 4 0 15,0-10-27-15,4 7-5 0,-1-7-2 0,4 3 0 31,0-9-110-31,4 3-21 0,3-6-5 0</inkml:trace>
        </inkml:traceGroup>
        <inkml:traceGroup>
          <inkml:annotationXML>
            <emma:emma xmlns:emma="http://www.w3.org/2003/04/emma" version="1.0">
              <emma:interpretation id="{2946AA0F-7B5A-47A5-AB46-528D6BE4EF70}" emma:medium="tactile" emma:mode="ink">
                <msink:context xmlns:msink="http://schemas.microsoft.com/ink/2010/main" type="inkWord" rotatedBoundingBox="29951,7277 30559,7223 30716,8968 30108,9023"/>
              </emma:interpretation>
            </emma:emma>
          </inkml:annotationXML>
          <inkml:trace contextRef="#ctx0" brushRef="#br0" timeOffset="161438.4727">30184 6574 1652 0,'14'-19'73'0,"0"16"15"0,-4-4-70 0,8-2-18 16,3 0 0-16,0-7 0 0,11 13 61 0,-4-13 9 15,-6 7 2-15,6-1 0 0,0 1-34 0,0 3-6 16,-3-4-2-16,0 7 0 0,-1-3-14 0,1 6-2 16,-4-3-1-16,-7 3 0 0,0 3-13 0,4-3 11 15,-7 9-11-15,-4 1 10 0,3 5-10 0,-10 4 0 16,0 0 0-16,0 0 0 0,-3 6 0 0,-4 3 12 16,0 7-12-16,-11-1 12 0,7 4 1 0,4 2 1 0,-10-2 0 15,10 6 0-15,-4 0-14 0,4 0 9 0,-4-7-9 0,8 1 8 16,-1-3-8-16,4-1 0 0,0-6 9 0,0 1-9 15,0-4 0-15,4 0 0 0,-1-6 0 0,-3-1 0 16,11-2 0-16,0-3 0 0,-4 2 0 0,0-5-12 16,3-1 12-16,4 0 0 0,-3-9 0 0,0 7 0 15,-1-14 24-15,4 7 6 0,-3 0 2 0,-1-3 0 16,5-3 19-16,-5 3 4 0,1-3 1 0,3 2 0 16,-11-2-24-16,8-3-5 0,3 3-1 0,-3 2 0 15,-11-2 11-15,10 6 3 0,-3-3 0 0,-7 3 0 16,0 0-26-16,0 0-5 0,0 0-1 0,0 0 0 15,-7 9-8-15,7 1-17 0,-10 5 4 0,3-2 1 16,0 6 12-16,-4-3 0 0,0 9 0 0,4-3 10 16,-3 3-10-16,-1 3 0 0,1-3 0 0,-1 3 0 0,0-3 0 15,4 3 0-15,0 4 0 0,-3-10-11 0,6 3 11 0,1 3 0 16,-1-3 0-16,1 10 0 0,-1-7 22 0,-3 0 0 16,3 7 0-16,-3-1 0 0,0 1 0 0,0 2 0 15,-3-2 0-15,-1-1 0 0,-3-2 0 0,0 2 0 16,-7-6 0-16,10-3 0 0,-6 4-35 0,-5-4-7 15,-6 0-2-15,-4-3 0 16,-3 3-106-16,0-6-22 0,-4-4-4 0,-7 4-966 0</inkml:trace>
        </inkml:traceGroup>
      </inkml:traceGroup>
      <inkml:traceGroup>
        <inkml:annotationXML>
          <emma:emma xmlns:emma="http://www.w3.org/2003/04/emma" version="1.0">
            <emma:interpretation id="{C3D45A0B-B102-4E61-B5B1-75D238955384}" emma:medium="tactile" emma:mode="ink">
              <msink:context xmlns:msink="http://schemas.microsoft.com/ink/2010/main" type="line" rotatedBoundingBox="20477,10049 29952,8709 30179,10312 20704,11652"/>
            </emma:interpretation>
          </emma:emma>
        </inkml:annotationXML>
        <inkml:traceGroup>
          <inkml:annotationXML>
            <emma:emma xmlns:emma="http://www.w3.org/2003/04/emma" version="1.0">
              <emma:interpretation id="{A20BA46D-4528-4AD7-B2C7-F247F30089B7}" emma:medium="tactile" emma:mode="ink">
                <msink:context xmlns:msink="http://schemas.microsoft.com/ink/2010/main" type="inkWord" rotatedBoundingBox="20490,10143 22939,9796 23091,10872 20642,11218"/>
              </emma:interpretation>
              <emma:one-of disjunction-type="recognition" id="oneOf26">
                <emma:interpretation id="interp130" emma:lang="" emma:confidence="0">
                  <emma:literal>(for</emma:literal>
                </emma:interpretation>
                <emma:interpretation id="interp131" emma:lang="" emma:confidence="0">
                  <emma:literal>Hor</emma:literal>
                </emma:interpretation>
                <emma:interpretation id="interp132" emma:lang="" emma:confidence="0">
                  <emma:literal>(For</emma:literal>
                </emma:interpretation>
                <emma:interpretation id="interp133" emma:lang="" emma:confidence="0">
                  <emma:literal>(four</emma:literal>
                </emma:interpretation>
                <emma:interpretation id="interp134" emma:lang="" emma:confidence="0">
                  <emma:literal>{for</emma:literal>
                </emma:interpretation>
              </emma:one-of>
            </emma:emma>
          </inkml:annotationXML>
          <inkml:trace contextRef="#ctx0" brushRef="#br0" timeOffset="178813.3544">20828 9383 1364 0,'0'0'60'0,"0"0"13"0,0 0-58 16,0-9-15-16,4 3 0 0,-1-4 0 16,-3 10 46-16,0 0 6 0,0 0 2 0,7-3 0 0,-3-6-22 0,-4 9-5 15,0-7-1-15,0 7 0 0,0 0-14 0,0 0-4 16,0 0 0-16,0 0 0 0,0 0-8 0,0 0 0 15,0 0 0-15,0 0 0 0,-4 0 32 0,-3 10 7 16,0-4 1-16,3 4 1 0,-3 8 12 0,0-2 3 16,-3 3 0-16,3 0 0 0,-4 9-12 0,1 3-1 15,-1 1-1-15,0 2 0 0,1 1 2 0,3 2 1 16,-4-2 0-16,4 9 0 0,4-7-6 0,-1 4-2 16,4-3 0-16,4-1 0 0,-4-2-16 0,3 9-3 15,4-7-1-15,0 4 0 0,0-10-8 0,0 10-1 0,0-13-8 16,4 10 12-16,0-13-12 0,-4 3 0 0,3 4 0 0,1-10-10 31,-1 3-18-31,1-6-4 0,3 6-1 0,-3-7 0 16,3-2-107-16,-4-3-22 0,1-4-4 0,0 1-746 0</inkml:trace>
          <inkml:trace contextRef="#ctx0" brushRef="#br0" timeOffset="179375.7219">21481 9703 1839 0,'0'0'40'0,"0"0"9"0,0 0 2 0,0 0 1 0,0 0-42 0,0 0-10 15,0 0 0-15,0 0 0 0,0 0 56 0,0 0 10 16,10 0 2-16,4-6 0 0,-3 6-16 0,3-9-4 15,7-1 0-15,-3 1 0 0,-4-1-38 0,7-5-10 16,4 2 0-16,-4-6 0 0,0 4 0 0,0-4-16 16,0 3 4-16,4-3 1 0,-4 4 2 0,-7-4 0 15,-3 0 0-15,3-6 0 0,4 6 9 0,-4-6-12 16,-7 6 12-16,4 0-12 0,-1 1 12 0,1-1 0 16,-4 0 0-16,0-3 0 0,-7 3 0 0,3 7 0 15,4-4 0-15,-3 7 0 0,-8 2 9 0,1-2-9 16,3-1 12-16,-4 7-12 0,-3-3 21 0,0 6-2 15,-3-9-1-15,-1 6 0 0,11-4-18 0,-11 7 0 0,-10-6 0 0,11 3 0 16,10 3 0-16,-7 0-16 0,-11-6 4 0,4 12 0 16,0-6 12-16,0 3 16 0,3 3-3 0,4 4-1 15,4-1-12-15,-5 0 0 16,5 1 0-16,-4-1 0 0,-4 7 0 0,4-7 8 0,4 10-8 0,-1-3 12 16,1 3 3-16,-1 9 0 0,4 6 0 0,-3 1 0 15,3-1-2-15,-4 13 0 0,1 7 0 0,3-10 0 16,-7 9 15-16,3-6 2 0,-3 6 1 0,0 1 0 15,0-4-20-15,3-3-11 0,-3-3 12 0,4 3-12 16,-1-7 22-16,1-5-2 0,-1-4-1 0,4 1 0 16,-3-4-19-16,3-9 8 0,-4 6-8 0,1-6 0 15,-1-7-25-15,0 4-12 0,-3-7-3 0,4 1 0 16,3-10-187-16,-11-3-37 0,-3-7-8 16,-3-6-2-16</inkml:trace>
          <inkml:trace contextRef="#ctx0" brushRef="#br0" timeOffset="179547.5594">21255 9810 2084 0,'0'0'92'0,"0"0"20"0,0 0-90 0,7-6-22 16,0 2 0-16,4-2 0 0,3 6 58 0,3 0 7 16,4-3 2-16,4-3 0 0,0 6-39 0,7-3-7 15,3-4-1-15,0 7-1 0,4-6-19 0,0 3 0 16,0-3 0-16,-1 3 0 15,5-4-180-15,-8 7-34 0,14-3-6 0,-13-3-2 0</inkml:trace>
          <inkml:trace contextRef="#ctx0" brushRef="#br0" timeOffset="179906.8509">22197 9713 2257 0,'0'0'100'0,"0"0"20"0,-4 0-96 0,1-7-24 0,3 7 0 0,0 0 0 15,0 0 25-15,0 0 0 0,0 0 0 0,0 0 0 16,0 0-25-16,-4 0 0 0,-3 7 0 0,0-7 0 16,7 0-14-16,-3 9-2 0,-8-3 0 0,0 4 0 15,4-7 16-15,0 6 0 0,-3 1 0 0,3-1 0 16,0 7 0-16,3-7 0 0,-3 1 10 0,3-1-10 16,1 7 0-16,3-7 0 0,3 0 0 0,-3 1 0 15,4-1 0-15,0 7 0 0,6-13 0 0,4 3 0 0,4 4 0 0,-4-10 0 16,-3 0 0-16,6 6 0 0,8-6 8 0,-7-6-8 15,-8 6 0-15,8-10 8 0,-1 10 0 0,-3-9 0 16,-10 3 0-16,0-4 0 0,-1 1 25 0,4-1 5 16,0 1 1-16,0 0 0 0,-10-7-27 0,6 7-4 15,4-10-8-15,-3 9 11 0,-4-5-3 0,-4 2 0 16,1-3 0-16,3 7 0 0,3 0-8 0,-6 2 0 16,-4-2 0-16,0 6 0 0,10-7 0 0,-3 4 0 15,-14-3 0-15,0 9-11 16,3-3-25-16,-6-4-4 0,-4 7-2 0,-4 0-678 15,-3 0-136-15</inkml:trace>
          <inkml:trace contextRef="#ctx0" brushRef="#br0" timeOffset="180328.6221">22595 9612 1152 0,'15'-12'102'0,"-15"12"-82"0,3-3-20 0,-3 3 0 15,0 0 224-15,11 0 41 0,-1-10 8 0,-3 10 2 16,-3 10-163-16,6-7-33 0,1 3-7 0,3 3 0 16,-7 1-38-16,4 6-7 0,-4-7-2 0,3 10 0 15,4-4-25-15,-6-2-12 0,-5 3 0 0,1 2 1 16,3-2 11-16,-4-3 0 0,-3 2 0 0,-3 1 0 0,3-3 0 0,3-4 0 15,-3 0 0-15,-3 1 0 0,-4 2 8 0,3-9-8 16,4-3 10-16,0 0-10 0,-3 10 12 0,3-10-3 16,0 0-1-16,0 0 0 0,0 0 32 0,0 0 5 15,0 0 2-15,0 0 0 0,10-10-2 0,-10 10 0 16,0-9 0-16,4 3 0 0,3-4-13 0,3 1-2 16,-3 0-1-16,0-4 0 0,4-3-16 0,0 1-3 15,-1 2-1-15,4-3 0 0,-3-2-9 0,3-1 0 16,11 0 0-16,-1-3 0 15,-2 13-32-15,-1-4 2 0,0-6 0 0,0-3 0 16,-3 10-90-16,-4-4-17 0,0-3-4 0,3 4-1 16,1 2-103-16,-4-3-21 0,18-12-4 0,-4 3-1 0</inkml:trace>
        </inkml:traceGroup>
        <inkml:traceGroup>
          <inkml:annotationXML>
            <emma:emma xmlns:emma="http://www.w3.org/2003/04/emma" version="1.0">
              <emma:interpretation id="{D3FE72FB-4860-4DB4-B9D8-949F0052DA85}" emma:medium="tactile" emma:mode="ink">
                <msink:context xmlns:msink="http://schemas.microsoft.com/ink/2010/main" type="inkWord" rotatedBoundingBox="23827,9576 29952,8709 30179,10312 24054,11179"/>
              </emma:interpretation>
              <emma:one-of disjunction-type="recognition" id="oneOf27">
                <emma:interpretation id="interp135" emma:lang="" emma:confidence="0">
                  <emma:literal>simplicity)</emma:literal>
                </emma:interpretation>
                <emma:interpretation id="interp136" emma:lang="" emma:confidence="0.5">
                  <emma:literal>simplicity )</emma:literal>
                </emma:interpretation>
                <emma:interpretation id="interp137" emma:lang="" emma:confidence="0">
                  <emma:literal>simplicity</emma:literal>
                </emma:interpretation>
                <emma:interpretation id="interp138" emma:lang="" emma:confidence="0">
                  <emma:literal>Simplicity)</emma:literal>
                </emma:interpretation>
                <emma:interpretation id="interp139" emma:lang="" emma:confidence="0">
                  <emma:literal>simplicity))</emma:literal>
                </emma:interpretation>
              </emma:one-of>
            </emma:emma>
          </inkml:annotationXML>
          <inkml:trace contextRef="#ctx0" brushRef="#br0" timeOffset="183306.8617">27428 8810 2412 0,'-14'-7'53'0,"14"7"11"0,4-9 3 0,6 9 0 0,1-6-54 0,3 6-13 0,4 0 0 0,-4 6 0 31,-3-6-98-31,-1 6-22 0,-3-3-5 0,0 4-821 0</inkml:trace>
          <inkml:trace contextRef="#ctx0" brushRef="#br0" timeOffset="185907.4725">29852 8283 748 0,'0'0'67'0,"7"-7"-54"0,-3-2-13 0,3 3 0 16,0-4 189-16,3 10 35 0,8-3 8 0,0-3 0 15,-4 12-112-15,7-3-24 0,-7-3-4 0,11 10 0 16,-4 5-32-16,4 4-5 0,-4 6-2 0,0 13 0 16,-3-4-7-16,6 10-2 0,-3 3 0 0,-6 7 0 15,6-4-14-15,-11-3-3 0,-6 13-1 0,6-4 0 16,-6 4 14-16,-4-4 4 0,-7 4 0 0,0-4 0 16,-4 7-14-16,4-10-2 0,-10 0-1 0,2 1 0 15,-6-7-19-15,-3 3-8 0,-1 3 8 0,0-6-8 16,-10-3-88-16,-4 0-24 0,0 0-4 0,-3-6-935 15</inkml:trace>
          <inkml:trace contextRef="#ctx0" brushRef="#br0" timeOffset="204302.5397">27365 8794 730 0,'0'0'32'0,"7"0"8"0,0-6-32 0,-7 6-8 16,0 0 0-16,11-4 0 0,-1 4 88 0,-3 0 16 16,-7 0 3-16,0 0 1 0,7 0-38 0,4 0-7 15,-4-6-2-15,-7 6 0 0,0 0-13 0,0 0-4 16,0 0 0-16,0 0 0 0,0 0 8 0,0 0 0 16,0 0 1-16,0 0 0 0,0 0 3 0,4-3 0 15,-1-3 0-15,-3 6 0 0,4-3-30 0,-4 3-6 16,0 0 0-16,7-7-1 0,0 4 19 0,-7 3 4 15,0 0 1-15,0 0 0 0,7-6-29 0,-7 6-6 0,0 0 0 0,0 0-8 16,0 0 10-16,7 0-10 0,0-9 8 0,-7 9-8 16,0 0 12-16,0 0-4 0,0 0 0 0,0 0 0 15,0 0-8-15,0 0 0 0,-7 0 0 0,7 0 8 16,0 0 29-16,-7 0 6 0,-7 0 1 0,7 6 0 16,7-6-28-16,-11 3-4 0,-3-3-2 0,3 0 0 15,1 6-2-15,-1-3 0 0,1-3 0 0,3 7 0 16,-4-4-8-16,4 3 0 0,-4-3 0 0,1 3 0 15,-1-6 9-15,1 10-9 0,-1-4 10 0,7-3-10 16,-3 7 0-16,0-1 0 0,0 0 0 0,4 1 0 16,-1 6 0-16,1-7 0 0,-4 7 0 0,0-4 0 0,3-2 20 15,1 5 12-15,-5-5 1 0,1 5 1 0,0-2-17 0,0-1-3 16,4 1-1-16,-1-7 0 16,8-3 3-16,-1 7 1 0,4-1 0 0,4-3 0 0,-4 4-17 0,4-1 0 15,3 1-13-15,3-1 5 16,-3-3-17-16,8-2-3 0,-5-4-1 0,8 6 0 15,-4-6-150-15,0 0-29 0,-3 0-7 0,0-6-689 16</inkml:trace>
          <inkml:trace contextRef="#ctx0" brushRef="#br0" timeOffset="204614.9665">27915 8769 1497 0,'0'0'133'0,"0"0"-106"0,0 0-27 0,0 0 0 15,0 0 148-15,0 0 24 0,0 0 4 0,0 0 2 16,0 0-92-16,0 0-18 0,0 0-4 0,0 0-1 15,0 0-39-15,0 9-7 0,0-3-1 0,0 4-1 16,0-1-15-16,0 1 0 0,-7-1 0 0,4 0 0 16,-4 7 0-16,0 0 0 15,3-4 0-15,1-2 0 0,-1-1 0 0,4 1 0 0,-3 2 0 0,3-2 0 16,0-10-100-16,0 3-22 0,-4 6-5 0</inkml:trace>
          <inkml:trace contextRef="#ctx0" brushRef="#br0" timeOffset="204786.8013">28000 8552 979 0,'0'0'43'0,"4"-6"9"0,-8-3-41 0,4 6-11 15,0-4 0-15,0-2 0 0,0 9 131 0,0 0 24 16,0 0 5-16</inkml:trace>
          <inkml:trace contextRef="#ctx0" brushRef="#br0" timeOffset="205067.9848">28240 8440 1440 0,'0'0'128'0,"0"0"-103"0,7-4-25 0,0 4 0 0,0-6 114 0,4 3 18 16,3-3 3-16,3 6 1 16,1 0-52-16,0 0-9 0,6 0-3 0,-2-3 0 0,-1-4 0 0,0 4 0 15,0-3 0-15,4 6 0 0,-1 0-48 0,-2 0-9 16,-5 0-3-16,4-3 0 0,1-4-12 0,-5-2 0 15,-3 9 0-15,0-6 0 16,1 3-118-16,-5-4-23 0,1 4-5 0,-4-3-502 16,-7-3-101-16</inkml:trace>
          <inkml:trace contextRef="#ctx0" brushRef="#br0" timeOffset="205427.2776">28494 8170 1375 0,'0'0'60'0,"0"0"14"0,0 0-59 0,3-3-15 0,1-4 0 0,-1-2 0 15,-3 3 81-15,0 6 14 0,4-3 2 0,-4 3 1 16,0 0-27-16,0 0-6 0,0 0-1 0,4-7 0 15,3 4 3-15,-7 3 0 0,0 0 0 0,0 0 0 16,0 0-56-16,0 10-11 0,0-1 0 0,0 10 0 16,-4-3 43-16,-3 2 13 0,3 1 4 0,-3 9 0 15,-3 4-45-15,3-1-15 0,3 4 9 0,-3-1-9 0,-3 1 20 16,3-1 0-16,3-3-1 0,0 4 0 16,4-7-31-16,0 3-5 0,0-9-2 0,4 4 0 15,3-1-36-15,-3-7-7 0,-8 1-2 0,4 0-614 16,-7-3-123-16</inkml:trace>
          <inkml:trace contextRef="#ctx0" brushRef="#br0" timeOffset="206036.507">28900 8524 1094 0,'10'-9'97'0,"-10"9"-77"16,0 0-20-16,4-7 0 0,3-2 155 0,0 3 27 0,-7 6 6 0,0 0 0 15,0 0-66-15,0 0-14 0,0 0-2 0,0 12-1 16,0 1-66-16,0 3-14 0,0-4-2 0,-4 4-1 16,1 3-22-16,-1-1 0 0,1-2 0 0,-8 9 8 15,11-6-17-15,0-6-3 0,0 2-1 0,0-5 0 16,0-1 13-16,0 0 13 0,0-2-2 0,0-7-1 15,0 0-10-15,0 0-14 0,0 0 3 0,0 0 1 16,14 0 20-16,-7-7 4 0,4 7 1 0,-1-3 0 16,1-3 27-16,-4 6 6 0,11-9 0 0,-1-1 1 15,-3 7-49-15,4-9-9 0,0 2-3 0,3 1 0 16,-7-1 12-16,11 1 11 0,-4-4-3 0,0-2 0 16,0 5 0-16,0 1 0 0,1-1 0 0,-5 4 0 0,1-3 0 15,-4 9-8-15,0-6 12 0,0 12-4 0,-7-6 4 0,4 9 0 16,-1 1 0-16,-6-1 0 0,6 7-28 0,-6-1-6 15,3 4-1-15,-3 3 0 0,-1 0 37 0,1 0 7 16,-1-3 2-16,-3 6 0 0,7 3-37 0,-3-3-7 16,-4 0-2-16,0 0 0 0,-4 4 23 0,-3-11 0 15,4 8 0-15,-4-4 0 0,-4-7 21 0,-3 4 9 16,3 0 2-16,-3 6 0 0,0-6-14 0,-7-10-2 16,3 7-1-16,-3-7 0 0,0 7-3 0,-4-4-1 15,8-5 0-15,-1 2 0 0,4-6-2 0,-4 4 0 16,1-4 0-16,2 3 0 0,5-6 11 0,-1 0 1 15,1-6 1-15,3 3 0 0,7 3 9 0,-4 0 1 16,-3-7 1-16,0-2 0 0,7-1-2 0,0-2-1 16,7-4 0-16,-3 7 0 0,-4-7-13 0,7 7-2 0,3-1-1 0,4-9 0 15,0 10-14-15,1-7 0 0,2 7 0 16,4 0 0-16,-3-7 26 0,3 3-1 0,4-2 0 0,0 5 0 31,-8 1-71-31,8-1-14 0,0 4-4 0,-8-3 0 16,1-1-73-16,0 1-15 0,-1 0-4 0,-3-1-604 0,-3 1-120 0</inkml:trace>
          <inkml:trace contextRef="#ctx0" brushRef="#br0" timeOffset="199091.2627">24285 9123 403 0,'0'0'36'0,"0"0"-36"0,0-6 0 0,0 6 0 0,0 0 169 0,0 0 27 16,0 0 6-16,0 0 1 0,-3-3-102 0,3 3-20 16,0 0-4-16,0 0-1 0,-4-7-25 0,4 7-6 15,0 0-1-15,-7 0 0 0,7 0-19 0,-3-3-4 16,-4-3-1-16,7 6 0 0,0 0 20 0,0 0 3 16,-8 0 1-16,8 0 0 0,-7 0 16 0,0 0 3 15,0 0 1-15,4 0 0 0,-8 0-45 0,4 0-9 16,0 0-2-16,-3 6 0 0,2-3 0 0,-2 7 0 15,-1-4 0-15,1-3 0 0,-1 4 0 0,1 2 0 16,-5 0 0-16,5 1 0 0,-4-10 4 0,3 9 0 16,1 1 0-16,-1-4 0 0,4-3-12 0,3 3 0 15,-3-6 0-15,4 7-11 0,-4-4 29 0,7-3 6 16,0 0 0-16,0 0 1 0,0 0-10 0,0 9-3 16,-4 0 0-16,4 1 0 0,4-1-12 0,-1-2 8 0,4 2-8 0,0 0 0 15,0 1 0-15,0-4 0 0,4 3-13 0,0 1 4 16,3-7 9-16,0 3 0 0,0 4 0 0,4-1 0 31,-4-9-25-31,3 9-3 0,-2-2-1 0,2-4 0 0,1 6 19 0,-1-2 10 0,1-4-10 0,0 3 10 16,-4 3 0-16,-4 1 0 0,4-1 0 0,-3 1 0 15,0-1 0-15,-4 4 0 0,-4-1 8 0,1-2-8 16,-1-1 24-16,-3 7 2 0,-3-7 0 0,-1 7 0 16,1-7-11-16,-4 0-3 0,-4 1 0 0,4 6 0 15,-4-7-1-15,1 0-1 0,-1-5 0 0,1 5 0 16,-4-3-10-16,3-6 0 0,-3 3 9 0,3 4-9 0,-6-7 0 15,3 0-13-15,-4 3 1 0,4 3 1 16,0-6-34-16,0 0-7 0,3 0-2 0,0 0 0 16,4 0-25-16,0 0-5 0,0-6 0 0,7 6-1 0</inkml:trace>
          <inkml:trace contextRef="#ctx0" brushRef="#br0" timeOffset="199606.7691">24684 9302 288 0,'3'-6'12'0,"-3"6"4"15,0-4-16-15,0 4 0 0,0 0 0 0,0 0 0 16,4-6 236-16,-4-3 44 0,0 9 8 0,3 0 3 0,-3-10-177 0,0 10-35 16,0 0-7-16,0 0-2 0,4 0 0 0,-4 0 0 15,0 0 0-15,0 0 0 0,0 0-14 0,0 0-4 16,0 0 0-16,0 0 0 0,0 0-20 0,0 0-5 16,0 0-1-16,0 0 0 0,0 0 10 0,0 0 1 15,0 0 1-15,-4 7 0 0,1-4-11 0,3 6-3 16,-4 1 0-16,4-4 0 0,-3 3-14 0,3 1-10 15,0-1 12-15,0 0-12 0,0 1 32 0,0-1-1 16,0 7 0-16,3-7 0 0,1 1-23 0,3-1-8 16,-3 1 0-16,3-4 9 0,-4 3-9 0,1 1 0 15,3-4 0-15,-7-6 0 16,0 0-43-16,0 0-10 0,0 0-3 0,0 0 0 16,0 0-150-16,0 0-30 0,0 0-7 0,0 0-1 0</inkml:trace>
          <inkml:trace contextRef="#ctx0" brushRef="#br0" timeOffset="199841.0976">24754 8929 1911 0,'0'0'42'0,"-3"-10"9"0,-1 1 1 0,1-1 2 16,3 4-43-16,0 6-11 0,0 0 0 0,0 0 0 16,0 0 40-16,0 0 7 0,0 0 1 0,0 0 0 0,0 0-48 0,0 0-16 15,0 0 0-15,0 0-592 16,0 0-119-16</inkml:trace>
          <inkml:trace contextRef="#ctx0" brushRef="#br0" timeOffset="200565.4079">24860 9161 1094 0,'0'0'97'0,"0"0"-77"0,0 0-20 15,0 0 0-15,-3-10 118 0,3 10 20 0,0-9 4 16,0 9 1-16,0-6-22 0,0 6-4 0,0 0-1 0,7-3 0 16,0 3-41-16,0 3-9 0,3 3-2 0,-2 0 0 15,2 4-51-15,-3 2-13 0,4-2 0 0,-1-1 0 16,1 7 0-16,-4-7 0 0,0 7 0 0,-3-4 0 16,-1-2 8-16,4 5 0 0,-7 1-8 0,0-7 12 15,0 1 1-15,0-1 0 0,4 1 0 0,-4-1 0 16,0-9 25-16,-4 6 5 0,4-6 1 0,0 0 0 0,0 3-28 0,0-3-4 15,0 0-2-15,0 0 0 0,0 0 0 0,0 0 0 16,0 0 0-16,0 0 0 0,11 7-10 0,-4-7 8 16,-7 0-8-16,0 0 8 0,3-7 0 0,4 4 0 15,0-6 0-15,-3 0 0 0,-1-7 5 0,8 10 1 16,-4-7 0-16,-3-3 0 0,3 7 0 0,3-7 0 16,1 7 0-16,-1-4 0 0,1-2-6 0,0 5-8 15,-1-5 11-15,4 5-11 0,0 1 0 0,-3-1 0 0,3 1 0 16,-3 0 0-16,-1 2 0 0,1 7 0 0,-1-9 0 0,-10 9 0 15,11 0 0-15,-4 6 0 16,0-3 0-16,0-3 0 0,0 7 0 0,0 2 0 0,0 0-10 0,0 1 10 16,-3-1 0-16,-1 1 0 0,5-1 0 0,-5 7 0 15,4-7 0-15,-3 7 0 0,3-7 0 0,-4 1 0 16,4 5 0-16,-3-5 0 0,-4-1 0 0,3 0 0 16,-3-5 0-16,0 2 15 0,0-6-3 0,0 9 0 15,0-2-12-15,0-7 0 0,0 0 0 0,0 0 0 16,0 0 0-16,0 0 0 0,0 0 0 0,0 0 0 15,0 0 0-15,0 0 9 0,0 0-9 0,0-13 8 16,0 4 0-16,4-4 0 0,-1-3 0 0,4-2 0 0,0 8-8 16,4-6 0-16,0-2 0 0,-1-1 0 0,4 3 0 0,0-3 0 15,1 4 0-15,-5 5 0 0,4 1 0 0,0-1 0 16,-3 1 0-16,0 9 0 0,-4 0 0 0,0 0 0 16,0 0 0-16,-7 0 0 0,0 0-11 0,3 16 3 15,1-7 0-15,3 1 0 0,0 8 8 0,-4-2 0 16,-3-3 0-16,4 2 0 0,-1-5 0 0,5-1 0 15,-8 7 0-15,3-7 0 16,1 1-28-16,-4-1-1 0,3 0 0 0,-3 1-769 16,4-1-154-16</inkml:trace>
          <inkml:trace contextRef="#ctx0" brushRef="#br0" timeOffset="201287.6273">25792 9085 1515 0,'0'0'67'0,"3"-6"14"16,4-3-65-16,-3-1-16 0,3 1 0 0,-7 3 0 16,0 6 52-16,0 0 8 0,7-3 0 0,0-4 1 0,-7 7 3 0,0 0 1 15,3-3 0-15,-3 3 0 0,0 0-26 0,0 0-6 16,0 0-1-16,0 0 0 0,0 0-10 0,0 0-2 16,0 0-1-16,4 3 0 0,-1 7 9 0,1-1 1 15,-4 1 1-15,3-1 0 0,1 3 2 0,-4 1 0 16,4-4 0-16,-4 1 0 0,0 6 4 0,0-7 0 15,0 10 1-15,0-4 0 0,3 4-7 0,-3-3-2 16,4-4 0-16,-1 7 0 0,-3-9-13 0,0 5-3 16,0 1-1-16,4-3 0 0,-4-4-11 0,-4 7 0 15,4-1 0-15,-3-2 0 16,-1-4 0-16,4 1 0 0,-3-4 0 0,3 3 0 0,-4 1 0 0,0-4 0 16,4-6 0-16,-3 9 0 0,3-9 0 0,0 4 0 15,0 2 0-15,0-6 0 0,0 0 31 0,0 0 4 16,0 0 1-16,0 0 0 0,-11 0-27 0,11 0-9 15,0 0 0-15,0 0 9 0,7 0 3 0,-3-6 0 0,-4-4 0 16,3 7 0-16,1-13 0 0,0 7 1 0,-4 0 0 0,3-7 0 16,-3 3-13-16,4-2-10 0,-4 5 2 0,0-5 0 15,-4 2 8-15,4-3 11 0,7 1-3 0,-3 5 0 16,3-9-8-16,-4 10 0 0,4-10 0 0,4 4 0 16,-4-4 0-16,4-6 0 0,-1 6 0 0,4 6 0 15,0-2-9-15,0-4-4 0,4 3-1 0,-4-3 0 16,-3 10 5-16,3-7 1 0,18 7 0 0,-1-1 0 15,1 1 8-15,-4 9-12 0,-6-9 12 0,-1 9-12 16,-7-4 12-16,0 8 0 16,0-4-9-16,-3 6 9 0,-11-6 0 0,3 9-11 15,1 1 11-15,-4-1-8 16,0 0 8-16,-7 1 0 0,-4 6 0 0,4-4 0 0,-7 4 0 0,3-7 0 16,1 10 0-16,-4-3 0 0,-1-4 0 0,1 4 0 15,0 3 0-15,4-10 0 16,-4 1-30-16,-4-1-1 0,4-3 0 0,-4 4 0 15,4-4-75-15,-4-3-15 0,4-3-3 0,-3 0-1 0,3 0-81 0,-1-3-16 0,1-3-3 0</inkml:trace>
          <inkml:trace contextRef="#ctx0" brushRef="#br0" timeOffset="201818.7932">26289 8508 1497 0,'0'0'32'0,"11"0"8"0,-4 0 0 0,-7 0 4 0,7-3-36 0,3-3-8 16,-3 0 0-16,4 3 0 0,-4 3 44 0,4 0 8 16,-4-7 0-16,0 7 1 0,-7 0-33 0,0 0-8 15,7-3 0-15,-7 3-1 0,0 0 57 0,0 0 12 16,0 0 3-16,0 0 0 0,7 0-31 0,-7 0-5 15,0 0-2-15,0 0 0 0,0 0 15 0,0 0 4 16,-4 10 0-16,8-1 0 0,3 0-52 0,0 1-12 16,-4-1 0-16,4 10 0 15,-3-3 54-15,0 3 8 0,3 6 2 0,-4 3 0 0,4-3-52 16,-3 0-12-16,-1-3 0 0,1 9 0 0,-4-2 0 0,3-1 0 0,-3-3 0 0,4 3 0 16,-1 0 0-16,-3-3 0 0,4 4 0 0,-4-4 0 15,3 3 0-15,-3-9 0 0,0 0 0 0,0 3 0 16,4-4 0-16,-4-5 0 0,0 3 0 0,0 2 0 15,0-8-197 1,-4 6-43-16,4-7-8 0,0 7-679 0</inkml:trace>
          <inkml:trace contextRef="#ctx0" brushRef="#br0" timeOffset="202537.332">26741 8885 403 0,'0'0'36'0,"0"0"-36"16,0 0 0-16,0 0 0 0,0 0 148 0,0 0 22 15,0 0 5-15,7-3 1 0,-7 3-60 0,3-7-12 16,-3 7-3-16,7-3 0 0,0-3-59 0,-7 6-12 16,0 0-2-16,0 0-1 0,0 0 29 0,0 0 7 15,0 0 1-15,0 0 0 0,0 0 0 0,0 0 0 16,0 0 0-16,0 0 0 0,0 0-20 0,0 0-4 15,0 0-1-15,0 0 0 0,0 0-11 0,0 0-3 16,0 0 0-16,-3 9 0 0,3 1 1 0,-4-1 0 16,4-3 0-16,-3 4 0 15,3-1 6-15,0 1 2 0,0-1 0 0,-4 1 0 0,4-1-6 0,0 3-2 0,0 1 0 0,0-4 0 16,4 7-16-16,-4-7-10 0,3 10 12 0,1-3-12 16,-1-7 0-16,-3 1 0 0,4-1 0 0,3 1 0 31,-4-1-19-31,1-3-10 0,-1-3-3 0,1 7 0 15,3-10-85-15,-7 0-18 0,0 0-3 0</inkml:trace>
          <inkml:trace contextRef="#ctx0" brushRef="#br0" timeOffset="203552.7175">26695 8499 1670 0,'21'-16'148'0,"-14"16"-118"16,-7-9-30-16,7 0 0 0,4-1 121 0,-4 7 19 15,-4-3 3-15,-3-4 1 0,7 10-64 0,-7 0-13 16,0 0-3-16,0 0 0 15,0 0-153-15,0 0-31 0,0 0-7 0,-3 0-820 0</inkml:trace>
        </inkml:traceGroup>
      </inkml:traceGroup>
    </inkml:traceGroup>
    <inkml:traceGroup>
      <inkml:annotationXML>
        <emma:emma xmlns:emma="http://www.w3.org/2003/04/emma" version="1.0">
          <emma:interpretation id="{3E7BBAB8-4F4F-4E31-B54A-979CA00650AC}" emma:medium="tactile" emma:mode="ink">
            <msink:context xmlns:msink="http://schemas.microsoft.com/ink/2010/main" type="paragraph" rotatedBoundingBox="10027,12872 29479,11206 29630,12973 10178,146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2DAD931-AEB8-474C-B8BA-4100403F025E}" emma:medium="tactile" emma:mode="ink">
              <msink:context xmlns:msink="http://schemas.microsoft.com/ink/2010/main" type="line" rotatedBoundingBox="10027,12872 29479,11206 29630,12973 10178,14639"/>
            </emma:interpretation>
          </emma:emma>
        </inkml:annotationXML>
        <inkml:traceGroup>
          <inkml:annotationXML>
            <emma:emma xmlns:emma="http://www.w3.org/2003/04/emma" version="1.0">
              <emma:interpretation id="{BC4C2375-44FA-4A6F-A84D-73115822F0C0}" emma:medium="tactile" emma:mode="ink">
                <msink:context xmlns:msink="http://schemas.microsoft.com/ink/2010/main" type="inkWord" rotatedBoundingBox="10059,13256 13333,12976 13439,14221 10166,14501"/>
              </emma:interpretation>
              <emma:one-of disjunction-type="recognition" id="oneOf28">
                <emma:interpretation id="interp140" emma:lang="" emma:confidence="1">
                  <emma:literal/>
                </emma:interpretation>
              </emma:one-of>
            </emma:emma>
          </inkml:annotationXML>
          <inkml:trace contextRef="#ctx0" brushRef="#br0" timeOffset="339685.0349">10379 13325 1152 0,'-25'-6'51'0,"18"6"10"0,0 0-49 0,7 0-12 0,0 0 0 0,-7 6 0 16,0-3 66-16,0-3 10 0,7 0 3 0,-7 6 0 16,-4-2-57-16,1 2-11 0,10-6-3 0,0 0 0 15,-8 3-8-15,1 6 0 0,7-9 0 0,0 0 8 16,0 0 12-16,0 0 1 0,0 0 1 0,0 0 0 0,0 0 23 0,0 0 5 16,0 0 1-16,11 0 0 0,0 0-5 0,3-3-1 15,0 3 0-15,-4-6 0 0,-3 3-11 0,8-3-2 16,2 6-1-16,1-10 0 0,-15 7-2 0,8-3 0 15,7 6 0-15,-1-3 0 0,-3 3-4 0,0 0-1 16,1 0 0-16,-1 0 0 0,7-7-13 0,-7 7-3 16,-3 0-8-16,3 0 12 0,3 7-12 0,-3-7 8 15,-3 0-8-15,-11 0 0 0,7 3 0 0,-7-3 0 16,11 0 0-16,-11 0 0 0,0 0 8 0,10-3-8 16,1-4 0-16,-1 7 0 0,-10 0 0 0,7-9 8 15,0 9-8-15,1-6 0 0,-1 6 0 0,-7 0 0 16,0 0 0-16,7-3 0 15,3-4-35-15,-10 7 0 0,0 0 0 0,0 0 0 16,0 0-57-16,0 0-11 0,0 0-2 0,-10 0-456 0,-1 10-91 0</inkml:trace>
          <inkml:trace contextRef="#ctx0" brushRef="#br0" timeOffset="340263.0245">10421 13541 824 0,'-11'0'36'0,"11"0"8"0,-7 7-35 0,0-4-9 15,4-3 0-15,-4 0 0 0,-4 0 58 0,11 0 10 0,0 0 1 0,0 0 1 16,-10 0-26-16,10 0-6 0,0 0-1 0,0 0 0 16,0 0 13-16,0 0 2 0,0 0 1 0,0 0 0 15,0 0 9-15,0 0 2 0,0 0 0 0,0 0 0 16,0 0 12-16,0 0 2 0,-4 0 1 0,4 0 0 16,0 0-16-16,0 0-3 0,0 0-1 0,0 0 0 15,-7-10-32-15,7 10-7 0,0 0 0 0,0 0-1 16,-4 0-9-16,4 0-2 0,0 0 0 0,0 0 0 15,0 0-8-15,0 0 10 0,0 0-10 0,0 0 10 16,15 0 0-16,-5 0 0 0,-10 0 0 0,0 0 0 16,14-6-10-16,-3 3 12 0,-4 3-12 0,-7 0 12 15,0 0-12-15,14 0 10 0,4 0-10 0,-4 0 10 16,-4 0-10-16,8-6 0 0,7 6 0 0,-4 0 0 16,0 0-17-16,-3-3-6 0,6-4-1 0,1 4 0 15,3-6-151-15,-3 3-30 0</inkml:trace>
          <inkml:trace contextRef="#ctx0" brushRef="#br0" timeOffset="363390.4182">10961 13397 403 0,'0'0'17'0,"-7"-6"5"0,-4 6-22 0,4 0 0 16,7 0 0-16,0 0 0 0,-10 0 220 0,6 0 39 15,4 0 8-15,0 0 1 0,0 0-190 0,0 0-38 16,0 0-8-16,0 0-2 0,14 6-8 0,-14-6-2 16,0 0 0-16,0 0 0 0,11 0 10 0,3 3 2 15,-14-3 0-15,0 0 0 0,0 0 9 0,10-3 3 16,5-3 0-16,-5 3 0 0,-3-3-8 0,7-4-2 16,4-6 0-16,0 4 0 0,-4-4-2 0,0 4-1 0,7-4 0 0,0-3 0 15,0 4 1-15,-3-4 0 0,-4-6 0 16,0 6 0-16,7-6-8 0,-7 6-2 0,-7 0 0 0,4-6 0 15,3 6-8-15,-7 0-2 0,4 1 0 0,-4-8 0 16,-4 8-2-16,4-7-1 0,0 6 0 0,1-6 0 16,-1 6-9-16,3-3 0 0,1 0 9 0,-4-6-9 15,-4 3 0-15,1 6 8 0,3 0-8 0,0-6 0 16,7 6 0-16,-7 0 0 0,-10 0 0 0,10 1 0 16,3 2 0-16,-3-3 0 0,-10 3 0 0,6 7 0 15,-3-3 0-15,0-1 8 0,0 4-8 0,-3-1 0 16,-4 1 0-16,3-1 0 0,4 1 0 0,0 0 8 15,-7-1-8-15,0 4 0 0,4-4 0 0,3 7 0 16,-4-3 0-16,4-3 0 0,-4-1 0 0,4 10 0 16,4-6 0-16,-4 6 0 0,-7-3 0 0,7-3 0 0,0 6 0 15,0 0 0-15,-7-10 0 0,0 10 0 0,-4-3 0 0,4 3 0 16,7 0 0-16,-7-6-8 0,0 6 8 0,0 0 0 16,7 0 0-16,0 0 0 0,-3-3 0 0,-5-4 0 15,8 7 0-15,0 0 0 0,0 0 0 0,0 0 0 16,0 0 0-16,0 0 0 0,0 0 0 0,0 0 0 15,0 0 0-15,0 0-8 0,0 0 8 0,0 0 0 16,0 0 0-16,0 0 0 0,0 0 0 0,0 0 0 16,0 0 0-16,-3 0 0 0,-8 0 0 0,8-3 0 15,3 3 0-15,0 0 0 0,-11 0 0 0,11 0 0 16,0 0 0-16,0 0 0 0,0 0 0 0,0 0 0 16,0 0 0-16,0 0 0 0,0 0 0 0,0 0 0 15,-3-6 0-15,3 6 0 0,0 0 0 0,0 0 0 0,0 0 0 0,0 0 0 16,0 0 0-16,0 0 0 0,0 0 0 0,-7 0 0 15,0 9 0-15,0-9-8 0,7 0 8 0,-7 10 0 16,-1-1 0-16,5-3 0 0,-4 4 0 0,3-7 0 16,1 10 0-16,-4-10 0 0,0 6 0 0,3-3 0 15,4-6 0-15,0 0 0 0,-3 3 0 0,-1 4 0 16,4-7 0-16,0 0 0 0,-3 3 0 0,-4-3 0 16,3 6 0-16,4-6 0 0,0 0 0 0,0 3 0 15,-7 4 0-15,3 2 8 0,4-9-8 0,0 0 0 16,0 6 0-16,0 4 0 0,-3-7 0 0,3 6 0 15,0 1 0-15,-4-4 9 0,1 3-9 0,-1 1 0 16,4-1 13-16,0 0-4 0,-7 1-1 0,4 6 0 16,-1-7-8-16,4 7 10 0,-3-4-10 0,-1 4 10 15,1 0-10-15,-1-4 0 0,1 4 9 0,3-7-9 0,-4 10 0 16,0-3 0-16,4-4 0 0,0 4 8 0,0 3 1 0,-3-4 1 16,3 4 0-16,0 0 0 0,7 0 2 0,-7 6 1 15,-7 0 0-15,3-3 0 0,8 3 1 0,-8 3 0 16,1-3 0-16,-4 4 0 0,0-4-1 0,3 3 0 15,1-3 0-15,-4 0 0 0,-7-3-2 0,10 3-1 16,4-6 0-16,-3 6 0 0,-8-6-10 0,7 0 8 16,4-1-8-16,0-2 8 0,0 0-8 0,0-4 0 15,4-2 0-15,-1-4 0 0,8 3 0 0,-4-2 0 16,-7-7 0-16,11 3 0 16,3-3-34-16,0 0 1 0,-4 0 0 0,5-10 0 15,-1 1-127-15,7 3-24 0,4-4-6 0,-4-2-739 0</inkml:trace>
          <inkml:trace contextRef="#ctx0" brushRef="#br0" timeOffset="364577.6398">11451 13266 1044 0,'0'0'46'0,"0"0"10"0,0 0-45 0,0 0-11 15,0 0 0-15,0 0 0 0,14 6 22 0,-14-6 2 16,0 0 1-16,0 0 0 0,0 0-25 0,0 0 0 15,0 0 0-15,0 0 0 0,0 0 0 0,0 0 0 0,11-6 11 0,-4 6-11 16,-7 0 48-16,0 0 4 0,11 0 1 0,-1-4 0 16,-3-2-25-16,0 6-4 0,0-9-2 0,7 2 0 15,0 4-22-15,-3-3 8 0,-4-3-8 0,4 5 0 16,-1-11 9-16,1 5-9 0,-8 1 12 0,4 3-12 16,0-4 32-16,-3 1 0 0,3-1 0 0,-7 1 0 15,0 0 12-15,0-1 3 0,4 1 0 0,-8-1 0 16,1 1-11-16,-1 0-1 0,4-4-1 0,0 4 0 15,-4-1-20-15,1 7-4 0,-4-6-1 0,7-1 0 16,0 4-9-16,0-3 0 0,-4 2 0 0,1 4 0 16,3-6 0-16,0 3 0 0,-4 2 0 0,1-2 0 15,-4 3 0-15,7 3 8 0,0 0-8 0,0 0 8 16,-7-6 3-16,3 6 0 0,4 0 0 0,0 0 0 16,0 0-11-16,-7 0 8 0,7 0-8 0,0 0 8 0,0 0-8 0,0 0 0 15,-7 0 0-15,7 0 0 0,0 0 0 0,-7 6 10 16,0-3-10-16,0 3 10 0,0 4 2 0,0-7 0 15,0 3 0-15,-4-3 0 0,1 4 3 0,3 2 1 16,3 0 0-16,-7-2 0 0,-3 2-7 0,7-6-1 16,7 7 0-16,-3-1 0 0,-1 4-8 0,1-1 8 15,-1-2-8-15,8 5 8 0,-1-5 4 0,1 8 0 16,-11-2 0-16,7-3 0 0,7 2 8 0,-4 4 1 16,-10 0 1-16,7-3 0 0,11 3-4 0,-8-4-1 15,-6 4 0-15,-1-3 0 0,-3 2-9 0,7-5-8 16,4 3 12-16,-1 3-12 0,-10-10 8 0,4 0-8 15,10 1 0-15,3-4 0 0,-6 3 0 0,6-9-22 0,1 0 3 16,3 0 1 0,4 0-106-16,-1 0-20 0,-3-9-5 0,8 3-706 0</inkml:trace>
          <inkml:trace contextRef="#ctx0" brushRef="#br0" timeOffset="365243.3783">11867 13112 1267 0,'0'0'56'0,"0"0"12"0,0 0-55 0,4-6-13 15,-4 6 0-15,0-10 0 0,3 7 72 0,-3-3 12 16,4-4 3-16,0 1 0 0,-1 3-38 0,4 3-7 16,-3-7-2-16,3 4 0 0,0-4-23 0,-4 7-5 15,4-3 0-15,-3-3-1 0,-4 9 16 0,7 0 3 16,-7 0 1-16,3-7 0 0,-3 7 12 0,0 0 2 15,0 0 1-15,0 0 0 0,0 0-24 0,0 0-5 16,8 7-1-16,-1 2 0 0,0 0-16 0,-4 1 10 16,4-4-10-16,-3 7 8 0,3-7 2 0,-4 10 0 0,1-4 0 0,-1-2 0 15,-3 5 16-15,4-5 3 0,-4 5 1 0,3-2 0 16,-3-4-16-16,-3 7-3 0,3-7-1 0,-4 7 0 16,1-7 5-16,-1 1 1 0,-3-1 0 0,4 1 0 15,-1-1-16-15,-3-3 0 0,0-2 8 0,4 2-8 16,-4-3 0-16,7-3 8 0,0 0-8 0,0 0 0 15,0 0 9-15,0 0-9 0,-4-9 8 0,0 5-8 16,4-2 8-16,0-3-8 0,-3-1 8 0,3 1-8 16,3-1 0-16,-3-5 8 0,4-1-8 0,3-3 0 15,0 0 0-15,0 1 0 0,0-1 8 0,4-6-8 16,-4 6 0-16,3 0 0 0,-2 3 0 0,-1 4 0 16,3-4 0-16,1 7 0 0,-8-1 0 0,8 4 0 15,-1-3-9-15,5 9-1 0,-15 0 0 0,7 0 0 16,3 0 10-16,1 0 0 0,-1 9 0 0,-3-3 0 0,7-2 0 15,-3 5 14-15,0-3-2 0,-4 4 0 0,0-4-12 0,3 3 0 16,1 1 0-16,0-1 0 0,-4 1 0 0,0-1 0 16,0 0 0-16,0 10 0 0,0-9 0 0,-4 5 0 15,1 1 8-15,-1-4-8 0,1 7 0 0,-1-3-12 16,-3-7 3-16,0 7 0 16,0-3-175-16,0-4-34 0</inkml:trace>
          <inkml:trace contextRef="#ctx0" brushRef="#br0" timeOffset="366071.3116">12559 13008 1209 0,'-14'-9'108'0,"14"9"-87"0,0 0-21 0,0 0 0 16,-7-9 93-16,3 9 15 0,4 0 2 0,0 0 1 15,-3-10-50-15,-1 10-9 0,1-3-3 0,3 3 0 16,0 0-37-16,-7-6-12 0,0 3 0 0,-1-4 0 16,5 7 0-16,-4-6 0 0,7 6 0 0,-7-3-12 15,0 3 28-15,0 0 7 0,0-6 1 0,0 6 0 16,0 0 18-16,-1 0 4 0,1 0 1 0,4 0 0 16,-4 0-34-16,3 6-13 0,-3-6 11 0,7 0-11 15,-7 3 12-15,4 3-4 0,-4 1-8 0,3-4 12 16,-3 3-12-16,7-3 0 0,0-3 0 0,-4 10 0 15,1-1 0-15,3-3 0 0,0 4 8 0,3-1-8 0,1 0 8 16,0 7-8-16,-1-3 11 0,1-4-11 0,-1 4 12 0,1-4-12 16,-4-6 12-16,0-3-12 0,0 0 12 0,0 0-4 15,7 10 0-15,-7-10-8 0,0 0 12 0,0 0-4 16,0 0 0-16,7 0-8 0,0-4 24 0,-4-2-3 16,4-3 0-16,0-1 0 0,1 1-21 0,-1 3 0 15,0-4 0-15,3 7 8 0,-3-13-8 0,4 7 0 16,-1-7 0-16,1 7 0 0,-4 0 0 0,0 5 0 15,0-2 8-15,4-3-8 0,-1 9 15 0,-3-3-2 16,4 3 0-16,0 3 0 0,-11-3-5 0,10 0-8 16,-3 6 11-16,0-3-11 0,0 7 8 0,0-4-8 15,0 3 0-15,-3 1 0 0,-1-1 0 0,1 0 0 0,0 1 0 16,-4 6 0-16,0-7 8 0,0 10-8 0,-4-4 0 0,4-2 0 16,-7 3 0-16,3 2 0 0,-3 8 0 0,0-8 0 15,0 1 9-15,-3 6-1 0,3 0-8 0,-4-3 12 16,0 3-12-16,1 0 11 0,-4-3-11 0,0 4 10 15,-4-8-10-15,4-2 8 0,-4 3-8 0,1 0 8 16,3-4-8-16,-1 1 10 0,-2-7-10 0,3 1 10 16,3-1 8-16,-3-6 2 0,3 4 0 0,-3-4 0 15,4-6-4-15,3-4 0 0,0 7 0 0,0-3 0 16,-1-6 8-16,1 3 2 0,7-4 0 0,-3 1 0 16,3-7-15-16,0 4-3 0,3-4-8 0,1 0 12 15,3 4-12-15,4-7 0 0,3 0 0 0,0-3 0 16,3 3-18-16,1-6-3 0,7 6-1 0,-4-3 0 15,4 0-93-15,-1 4-18 0,5-1-4 16,-1 0-872-16</inkml:trace>
          <inkml:trace contextRef="#ctx0" brushRef="#br0" timeOffset="366493.0855">12883 12808 748 0,'0'0'67'0,"0"0"-54"0,0 0-13 0,0 0 0 16,0 0 164-16,0 0 29 0,0 0 7 0,0 0 0 15,0 0-121-15,0 0-25 0,0 0-5 0,0 0-1 16,0 0-6-16,0 0-2 0,0 0 0 0,0 0 0 16,7 3 3-16,-7-3 0 0,0 0 0 0,8 6 0 15,-8-6-3-15,10 3-1 0,-3 3 0 0,0-2 0 16,-7-4 0-16,11 0 0 0,3 6 0 0,-3-6 0 15,-1 0-19-15,1 0-3 0,3-6-1 0,3 6 0 16,1-4-16-16,0-2 10 0,-1 3-10 0,-3-3 8 16,4 3-8-16,-4-7-17 0,0 1 4 0,0-4 1 15,4 4-57-15,-4 6-11 0,0-7-3 16,0 1 0-16,-3 0-97 0,3-4-19 0,0 4-4 0,-3-1-1 0</inkml:trace>
          <inkml:trace contextRef="#ctx0" brushRef="#br0" timeOffset="366914.8603">13155 12425 748 0,'0'0'67'0,"0"-6"-54"0,0-4-13 0,4 7 0 15,-4-3 124-15,7-3 21 0,0-1 5 0,-4 10 1 16,-3 0-86-16,4-9-17 0,-4 9-3 0,0 0-1 16,0 0-25-16,7-6-6 0,-7 6-1 0,0 0 0 15,0 0 16-15,0 0 4 0,0 0 0 0,0 0 0 16,0 6 10-16,0 9 2 0,0-2 1 0,-4 3 0 15,1 3 8-15,-1 6 2 0,-3-3 0 0,-3 9 0 16,3-3-12-16,0 10-3 0,-4-4 0 0,4 4 0 16,-4 3-4-16,4-4 0 0,0 1-1 0,0 3 0 0,-7-4-17 15,7 1-3-15,-4-4-1 0,1 1 0 0,-1 3-14 0,4-4 8 16,-3-6-8-16,-1 7 0 0,0-7 0 0,4-3 0 16,-3 0 0-16,3-6 0 15,0 0-36-15,0 0-3 0,0-4-1 0,3-5 0 16,0-1-108-16,4 1-21 0,0-10-5 0</inkml:trace>
          <inkml:trace contextRef="#ctx0" brushRef="#br0" timeOffset="367461.6078">13444 12237 864 0,'0'-6'76'0,"0"3"-60"0,0-7-16 0,4 4 0 16,-1-4 165-16,1 1 31 0,-1 3 5 0,1 6 2 15,0-10-127-15,-4 10-24 0,0 0-6 0,0 0-1 16,0 0-36-16,0 0-9 0,0 0 0 0,0 0 0 15,7 7 0-15,-7-7 0 0,0 0 0 0,0 9 0 16,0 0 14-16,0 10 1 0,0-3 0 0,-4-3 0 16,-3 12 17-16,3 0 4 0,1-7 1 0,-1 11 0 15,1-1 2-15,-1 3 0 0,-3-2 0 0,4 8 0 0,-4-2-7 16,0-1 0-16,0 4-1 0,0-4 0 16,0 4-16-16,-4 3-3 0,0-4-1 0,1-2 0 0,-4-1 2 15,3-2 1-15,4 2 0 0,-4-6 0 0,1 4-14 0,-1-4 8 16,8-3-8-16,-4-3 0 0,-4 3 12 0,8 0-3 15,-8-6-1-15,7 0 0 0,-3 0-8 0,0-4 0 16,0-5 9-16,0-1-9 0,7 0 0 0,0-9 0 16,0 0 0-16,0 0 0 0,0 0 11 0,0 0-3 15,0 0 0-15,-3-9 0 0,3-7-8 0,7 7 0 16,-4 0 0-16,4-1 0 0,0-9 0 0,0 10 0 16,4-7 0-16,0 4 0 0,-4 2 0 0,3-5 0 15,1 8 0-15,-4 4 0 0,3-3 0 0,-2 6 12 0,-8 0-12 16,10 6 12-16,-3 4-3 0,0-4 0 0,0 3 0 0,0 1 0 15,0-1-9-15,-3 1 0 0,3-1 0 0,-3 7 0 16,-1-7 0-16,1 0-9 0,3 4 9 0,-4 3-13 31,1-7-103-31,-1 7-21 0,4-4-4 0,0-2-781 0</inkml:trace>
        </inkml:traceGroup>
        <inkml:traceGroup>
          <inkml:annotationXML>
            <emma:emma xmlns:emma="http://www.w3.org/2003/04/emma" version="1.0">
              <emma:interpretation id="{14652039-855D-41C3-A30F-312F978844D9}" emma:medium="tactile" emma:mode="ink">
                <msink:context xmlns:msink="http://schemas.microsoft.com/ink/2010/main" type="inkWord" rotatedBoundingBox="14079,12903 14912,12832 15006,13932 14173,14004"/>
              </emma:interpretation>
              <emma:one-of disjunction-type="recognition" id="oneOf29">
                <emma:interpretation id="interp141" emma:lang="" emma:confidence="1">
                  <emma:literal/>
                </emma:interpretation>
              </emma:one-of>
            </emma:emma>
          </inkml:annotationXML>
          <inkml:trace contextRef="#ctx0" brushRef="#br0" timeOffset="370146.5722">14524 12714 633 0,'0'0'56'0,"0"0"-44"16,-4-10-12-16,4 7 0 0,-3-6 168 0,3 2 32 16,0 4 7-16,0 3 1 0,0-6-97 0,0-3-19 0,0 9-4 15,-4-7-1-15,4 4-56 0,0 3-11 0,0 0-3 0,-3-6 0 16,-1-4-17-16,4 10 0 0,0 0 0 0,0 0 0 15,-3-3 0-15,3 3 0 0,-7-6 0 0,7 6 0 16,-7 0 0-16,7 0 0 0,-7 0 12 0,7 0-12 16,-4 0 14-16,-3 6-4 0,0-3-1 0,0 4 0 15,7-7-9-15,-4 3 12 0,-3 3-12 0,-3-3 12 16,3 4-12-16,0 2 0 0,-4 0 0 0,4 7 8 16,-4-3-8-16,4 2 0 0,-3 1 0 0,-4-3 0 15,3 2 0-15,4 4 0 0,0-3 0 0,3 2 0 16,-3 1 12-16,0 0-4 0,4-3 0 0,-4 3 0 15,3-1-8-15,1-2 0 0,-1 3 0 0,4-3 8 16,-3 2-8-16,3-5 0 0,3 3 0 0,1-7 0 16,-4 0 0-16,7 1 8 0,-4-1-8 0,4 1 0 15,0-4 0-15,0-3 8 0,4 3-8 0,0 1 0 0,-1-7 10 16,1 0-10-16,3 0 12 0,-4-7-12 0,1 7 12 0,0-9-4 16,3 3 0-16,-4-4-8 0,4 1 31 0,0-1-1 15,-3 1 0-15,0-7 0 0,-1 7 0 0,1-10 0 16,-1 7 0-16,1-10 0 0,0 9-6 0,-8-3 0 15,4-2-1-15,-3-1 0 0,-1 0-11 0,1-3-1 16,-4 3-1-16,0 0 0 0,0 1-10 0,-4 2 0 16,1 7 0-16,-1-4 8 0,1 4-8 0,-4 2 0 15,0-2 0-15,-1 9 0 0,1 0 0 0,-3 0-14 16,3 3 3-16,-4 3 1 16,4 4-33-16,-3-4-6 0,2-3-2 0,1 7 0 15,0-4-108-15,4 3-21 0,-4 1-5 0,7-10-1 0</inkml:trace>
          <inkml:trace contextRef="#ctx0" brushRef="#br0" timeOffset="370712.3785">14937 12588 230 0,'0'0'20'0,"0"0"-20"16,0 0 0-16,0 0 0 0,0 0 279 0,0-9 51 16,0 6 10-16,0-4 3 0,3-2-243 0,1 0-48 15,-1-1-9-15,-3 4-3 0,4 3-30 0,-1-7-10 16,1 1 0-16,3 0 0 0,0-4 10 0,-4 4-10 16,4-4 8-16,1-3-8 0,-1-2 42 0,0 8 3 15,0-6 1-15,0-2 0 0,3-1-9 0,-3 3-1 16,0-3-1-16,-3 0 0 0,3-6-1 0,-3 7 0 0,-1-1 0 0,-3 0 0 0,0 0-10 0,0-3-3 15,0 3 0-15,0 1 0 0,-3-1-9 0,3 3-1 16,0 7-1-16,-4-10 0 0,4 9-10 0,0 1 0 0,0 0-10 16,0 2 10-16,0-2-12 0,0 9 12 0,-3-3-13 15,-1-3 5-15,0-4 8 0,4 10 0 16,0 0 0-16,0 0-8 0,0 0 8 0,-3 6-8 0,-4-2 8 0,3 5-8 16,-3-3 8-16,4 4-12 0,-4-1 12 0,0 4-12 15,0 2 12-15,3 1 0 0,-7-4 0 0,4 4 0 16,4 3 0-16,-4-3 0 0,0-4 0 0,0 4 0 15,3 0 0-15,-3-4 0 0,4 4 0 0,-1-1 0 16,4 4 0-16,-3 0 0 0,-1 0 0 0,4 6 0 16,-3-6 0-16,3 9 0 0,0-3 0 0,-4 3 0 15,0 1 11-15,4 2 4 0,0 7 1 0,-3-1 0 16,3-2-5-16,-4 2-1 0,1 7 0 0,-1-9 0 16,4-1 13-16,-3 4 2 0,-1-10 1 0,4 7 0 15,-3-10-26-15,3 3-14 0,0-3 2 0,0 3 0 16,-4-3 12-16,4-6 12 0,0 6-3 0,0-12 0 0,-3 2-9 0,-1 4 0 15,4-9 0-15,-3 5 0 0,-1-12 0 0,-3 4 0 16,4 2 0-16,-5 0 0 16,1-2-160-16,-3-4-36 0,3-3-8 0</inkml:trace>
          <inkml:trace contextRef="#ctx0" brushRef="#br0" timeOffset="370931.077">14721 12927 1958 0,'0'-3'174'16,"-3"-4"-139"-16,3-2-35 0,3 0 0 0,1 2 43 0,3-2 1 0,4 6 1 0,3-7 0 15,7 1-31-15,-3 3-6 0,3-4-8 0,0 4 11 16,4 3-11-16,-4-3-17 0,0 2 4 0,-3-2 1 31,-1 6-112-31,1-3-23 0,-1-3-4 0,1 3-1 0</inkml:trace>
        </inkml:traceGroup>
        <inkml:traceGroup>
          <inkml:annotationXML>
            <emma:emma xmlns:emma="http://www.w3.org/2003/04/emma" version="1.0">
              <emma:interpretation id="{485FFCED-00AB-48C6-ADA0-172D17F424DE}" emma:medium="tactile" emma:mode="ink">
                <msink:context xmlns:msink="http://schemas.microsoft.com/ink/2010/main" type="inkWord" rotatedBoundingBox="15543,12689 19355,12363 19465,13639 15652,13966"/>
              </emma:interpretation>
              <emma:one-of disjunction-type="recognition" id="oneOf30">
                <emma:interpretation id="interp142" emma:lang="" emma:confidence="1">
                  <emma:literal/>
                </emma:interpretation>
              </emma:one-of>
            </emma:emma>
          </inkml:annotationXML>
          <inkml:trace contextRef="#ctx0" brushRef="#br0" timeOffset="371790.2643">16101 12372 1094 0,'0'-6'97'16,"0"-4"-77"-16,0 7-20 0,3-3 0 15,-3 3 66-15,0-4 10 0,0-2 1 0,4-1 1 0,-4 10-30 0,0 0-5 16,0-6-2-16,0 6 0 0,0 0-17 0,0 0-3 16,0 0-1-16,-7 0 0 0,0 0-6 0,-4 6-2 15,4-6 0-15,-3 10 0 0,-5-4-1 0,1-3-1 16,0 7 0-16,0-1 0 0,-4 7 2 0,4-7 1 15,-3 10 0-15,3-3 0 0,-1-7 6 0,5 10 1 16,-4-10 0-16,3 10 0 0,1-9-20 0,3 5 0 16,-1-5 0-16,1 5 0 0,4-2 0 0,3-7 13 15,-4 4-1-15,8-1 0 0,-4 0-12 0,7-2 0 16,0-4-12-16,4-3 12 0,-1 6 0 0,1-6 0 0,3 0 0 0,4 0 0 16,-1 0 0-16,1 0 0 0,3-6 9 0,-3 6-9 15,-1 0 0-15,1 6 0 0,-4-12 0 0,0 12 0 16,0-3 0-16,-3-3 0 0,-1 6 0 0,1-2 0 15,-4 5 18-15,0 4-2 0,0-1 0 0,-3 4 0 16,-4-4 12-16,0 4 3 0,-7 3 0 0,3 0 0 16,-7 6-7-16,1-6 0 0,-4 6-1 0,-4-7 0 15,1 1-11-15,-5 0-3 0,5 6 0 0,-4-9 0 16,-1 3-9-16,1-4 0 0,0-2 0 0,0-4 0 16,0 7 0-16,0-7 0 0,-1 1-14 0,5-1 5 15,3-3-33 1,3-6-6-16,-3 0-2 0,3 0 0 0,1-6-102 0,6 6-21 0</inkml:trace>
          <inkml:trace contextRef="#ctx0" brushRef="#br0" timeOffset="372430.7245">16401 11980 864 0,'0'0'76'16,"0"-10"-60"-16,3 1-16 0,1-7 0 0,-1 7 90 0,1-4 15 0,3-2 3 0,-4 5 1 15,8-5-42-15,-4 5-9 0,0 1-2 0,0-1 0 16,4 1-30-16,-1 3-6 0,-3-4-2 0,-3 7 0 15,-4 3 2-15,0 0 0 0,10-6 0 0,-10 6 0 16,0 0 3-16,0 0 1 0,0 0 0 0,0 0 0 16,0 0 5-16,4 6 2 0,-1 4 0 0,1-7 0 15,-8 6-31-15,4 7 8 0,0-7-8 0,0 7 0 16,-3-4 19-16,-1 14 1 0,1-1 0 0,-1-3 0 16,1 9 13-16,-1-3 3 0,1 0 1 0,-4 7 0 15,0 2 3-15,0-2 1 0,-4 3 0 0,0 6 0 16,1-4-9-16,-4-2-3 0,0 6 0 0,0 0 0 15,-1-7-29-15,1 1 8 0,4 6-8 0,-1-3 0 16,-3-4 0-16,0-2 0 0,3-1 0 0,1-6 0 16,3 1 0-16,-4-4 0 0,4-6 0 0,0-1 0 15,0-8 0-15,3 5 0 0,4-5 12 0,-3-7-3 0,-1 3-9 16,4-6 0-16,0 0 0 0,0 0 8 0,0 0-8 0,0 0 0 16,0 0 0-16,0 0 0 0,4-6 0 0,-1-3 0 15,1-1 0-15,3 1 0 0,-3-10 0 0,3 3 10 16,0-2-10-16,0-1 10 0,3-6-10 0,1 3 0 15,-1-10 0-15,5 10 0 0,-5-3 0 0,4 6 0 16,0-6 0-16,0 7-11 0,4 2 11 0,0-3 0 16,-4 10 8-16,-4-1-8 0,-3 1 0 0,1 3 0 15,-8 6 0-15,0 0-8 0,10 0 8 0,-3 9 0 16,-3 7 8-16,3-7-8 0,-7 10 0 0,0-3 0 16,-4 2 0-16,-3 1-8 0,4 0 8 0,-1 6 0 0,-3-6 0 15,0 3 0-15,3-3 0 0,1 3 0 0,-1-7 0 0,1 4 0 16,-4 0-8-16,7-3 0 0,-4-7 0 0,4 10 0 31,0-10-132-31,0 7-25 0,7-7-6 0,-3 1-660 0</inkml:trace>
          <inkml:trace contextRef="#ctx0" brushRef="#br0" timeOffset="372882.5938">16873 12425 1857 0,'0'-16'82'0,"0"16"18"15,0 0-80-15,0 0-20 0,0-3 0 0,0 3 0 16,0 0 32-16,-7-6 2 0,7 6 1 0,0 0 0 16,-7 9-35-16,-7 1 0 0,0-1 0 0,0 7 0 0,3 3 0 0,-3 6 0 15,4-6 0-15,-4 9-12 0,3-3 12 0,0 3 0 16,1-3 0-16,3 3 0 0,-7-2 0 0,7-1 0 15,-1-3 0-15,5 3 10 0,-4-6-10 0,3-1 0 16,4-2 0-16,0 0 8 0,0-7-8 0,4 0 0 16,-1 1 0-16,4-7 0 0,-7-3 10 0,11 6-10 15,-11-6 12-15,11-6-12 0,3 3 20 0,0 3-4 16,0-6 0-16,0-4 0 0,4 1 14 0,-1-1 2 16,1 1 1-16,-4-7 0 0,-3 4-15 0,3-7-3 15,0-3-1-15,4 3 0 0,-11 7-14 0,3-7 8 16,1-3-8-16,-1 3 0 0,-6 0 15 0,-1 4-3 15,-3-4-1-15,0 0 0 0,0 0-11 0,-3 10 0 0,-4-7 0 16,0 7 0-16,0-7 0 0,0 7 0 0,-7 5 10 0,3-2-10 16,0 3 0-16,1-3 0 0,-4 6 0 0,3 0 0 15,-3 0 0-15,3 6 0 0,-3-3 0 0,4 3-9 32,-4 4-40-32,3-1-8 0,4 1-2 0,-4-1-581 0,4-3-117 0</inkml:trace>
          <inkml:trace contextRef="#ctx0" brushRef="#br0" timeOffset="373288.7526">17110 12381 1839 0,'0'-9'81'0,"0"9"18"0,0 0-79 0,0 0-20 15,0 0 0-15,0 0 0 0,0 0 52 0,0 0 6 16,0 0 2-16,3 9 0 0,4 1-48 0,-7 5-12 16,0-2 0-16,4 9 0 0,-8-3 0 0,4 3-11 15,0 0 3-15,-3-1 0 0,-1 5 16 0,4-8 3 16,-3 11 1-16,3-7 0 0,-4-1-3 0,1-5 0 16,-1 3 0-16,4 0 0 0,-3 0 4 0,-1-4 1 15,4-5 0-15,-3-1 0 0,3 7 11 0,0-7 3 16,0-6 0-16,0-3 0 0,0 0 2 0,0 0 1 15,0 0 0-15,0 0 0 0,0 0 13 0,0 0 2 16,0 0 1-16,3-3 0 0,1-3 3 0,-4-3 1 0,3-1 0 0,4-2 0 16,-3-4-51-16,3 0 0 0,0-3-16 0,3 1 4 15,1-1 12-15,-4 0 15 0,4-3-3 0,-4 9-1 16,3-2-11-16,1-4 0 0,-1 3-10 0,5 7 10 16,-5-4-25-16,-3-2 1 0,7 5 0 0,-3 1 0 31,-4-1-19-31,7 1-3 0,0 3-1 0,-3-4 0 15,3 1-130-15,-4 0-27 0,1-1-4 0</inkml:trace>
          <inkml:trace contextRef="#ctx0" brushRef="#br0" timeOffset="373835.4951">17625 12228 1324 0,'0'0'59'0,"-7"-7"12"0,7 7-57 0,0 0-14 0,0 0 0 0,0 0 0 16,-4-9 124-16,4 9 23 0,0 0 4 0,0 0 1 15,0 0-106-15,0 0-21 0,0 0-4 0,0 0-1 16,7 6-8-16,0-12-3 0,7 6 0 0,-3 0 0 16,3 0 14-16,0-6 2 0,4 2 1 0,-4-2 0 15,7 3-2-15,0-3 0 0,-3 3 0 0,3-7 0 16,4 4-8-16,0-3-3 0,-4 5 0 0,0-2 0 0,-4-3-13 0,1 2 0 15,3 4 0-15,-3-3-10 0,0-3-12 0,3 6-2 16,-7-4-1-16,0-2 0 16,0 9-52-16,0-6-11 0,-7 2-1 0,0-2-1 0</inkml:trace>
          <inkml:trace contextRef="#ctx0" brushRef="#br0" timeOffset="374241.6507">17949 11723 1494 0,'0'0'66'0,"0"-10"14"0,0 10-64 0,4-9-16 0,-1 6 0 0,-3 3 0 16,0 0 41-16,0 0 6 0,0 0 1 0,0 0 0 16,0 0-32-16,0 0-7 0,0 0-1 0,0 9 0 15,0 4 0-15,-3-4 0 0,3 7 0 0,0 3 0 16,-4-1 29-16,1 7 6 0,-4 1 1 0,0-4 0 16,0 9 8-16,-4-3 1 0,0 7 1 0,-3-1 0 15,4 4-12-15,-1-1-2 0,1 7-1 0,-1 0 0 16,-3-6-11-16,3 6-1 0,4 0-1 0,0-7 0 15,-3 4-11-15,3-3-3 0,-4 6 0 0,-3-7 0 0,3 7-12 0,4 0 0 16,-3-6 0-16,-1 5 0 0,0-8-16 0,4 3-5 16,-3-4-2-16,-1 1 0 15,1-7-164-15,-1-3-33 0,-14 28-6 0,8-25-2 0</inkml:trace>
          <inkml:trace contextRef="#ctx0" brushRef="#br0" timeOffset="374710.2882">18041 12598 1872 0,'-3'-10'83'0,"3"10"17"0,0 0-80 0,0 0-20 0,0 0 0 0,0 0 0 16,10-3 48-16,-10 3 5 0,7-6 2 0,-7 6 0 15,14 0-44-15,-3 0-11 0,-1 0 0 0,1-10 0 32,0 10-22-32,-1-3-6 0,1-3-2 0,-1-3 0 0,4 2 16 0,-3-2 3 0,3 6 1 0,0-13 0 15,0 7 19-15,0-1 4 0,1-5 1 0,-1 5 0 16,0-2 15-16,0-4 3 0,0 0 1 0,-7 4 0 16,4-4 9-16,-1-3 2 0,-3 4 0 0,0 2 0 15,0-3-23-15,1-3-4 0,-1 4-1 0,0-4 0 16,-4 0-16-16,1 4 0 0,-4-4 8 0,0 6-8 15,3-3 0-15,-3 7 0 0,0 0 0 0,0 9 0 0,-3-7 0 0,3 7 0 16,-4-3-10-16,4 3 10 0,-10-6 0 0,-1 12 0 16,4-6 0-16,-4 3 0 0,4 7-11 0,-3-4 11 15,-1 3-8-15,4 1 8 0,-4 6 0 0,1-4 0 16,3 4 0-16,-4 9 0 0,4-3 0 0,-3 0 0 16,-1 0 0-16,4 3 11 0,0 3-3 0,0-3 0 15,-4 3 0-15,4 1 0 0,0-4-8 0,0 3 0 16,4 6 0-16,-1 1 8 0,1-7-8 0,3-3 0 15,0 3 0-15,3 1 0 0,-3-4-18 0,7-6-6 16,-3-4 0-16,6 4-1 16,-3-10-122-16,4 1-24 0</inkml:trace>
          <inkml:trace contextRef="#ctx0" brushRef="#br0" timeOffset="375085.2016">18891 12303 1897 0,'-7'-10'41'0,"0"7"9"0,-3-3 2 0,3-3 2 0,-1 5-43 0,-2-2-11 0,3 6 0 0,-4 0 0 16,4 0 12-16,-3 6 1 0,-5-2 0 0,1 5 0 15,4-3-13-15,-4 4 8 0,0-1-8 0,-1 0 0 16,1 10 0-16,4-9 0 0,-1 5 0 0,1-5 0 0,-1 9 18 0,0-10-2 16,4 10-1-16,4-10 0 0,-4 7-3 0,3 3 0 15,4-4 0-15,4-2 0 0,-1 3 8 0,1-1 0 16,3-2 1-16,-4 3 0 0,8-7 11 0,-4 0 3 16,4 7 0-16,-4-3 0 0,3 2-5 0,-3-5-1 15,0 5 0-15,0-2 0 0,0 3 6 0,-3-1 1 16,0-2 0-16,-4 6 0 0,0-4-21 0,-4 4-4 15,-3-3-1-15,0 3 0 0,0-1 0 0,-4 1 0 16,-3-3 0-16,0 3 0 0,-4 0-24 0,1-4-5 16,-4 1-1-16,-1-4-726 15,8-2-146-15</inkml:trace>
          <inkml:trace contextRef="#ctx0" brushRef="#br0" timeOffset="375382.0075">19046 12237 1958 0,'0'0'174'15,"-3"-6"-139"-15,-1 6-35 0,4 0 0 16,0 0 91-16,0 0 11 0,0 0 2 0,0 0 1 15,0 0-70-15,0 0-15 0,15 0-2 0,-1 6-1 16,3-3-17-16,4-3 0 0,4 0 8 0,0-3-8 16,3 3 18-16,-3-6 0 0,3-4 0 0,0 1 0 0,-3 3 0 0,-4 2 0 15,4-11 0-15,-1 5 0 0,-2 1-18 0,2 0 8 16,1-1-8-16,-7 4 0 0,-1 3-13 0,1-4-10 16,-4-2-1-16,0 0-1 15,0-1-127-15,-7 7-26 0,0-9-5 0</inkml:trace>
          <inkml:trace contextRef="#ctx0" brushRef="#br0" timeOffset="375819.4024">19406 11679 1263 0,'0'0'56'0,"0"0"12"0,0 0-55 0,0 0-13 0,4-3 0 0,-4 3 0 16,0 0 8-16,0 0-8 0,0 0 11 0,0 0-11 15,0 0 0-15,0 0 0 0,0 0 0 0,0 0 0 16,0 0 18-16,0 0-3 0,0 0-1 0,0 0 0 16,0 0 35-16,0 0 7 0,0 0 2 0,0 0 0 0,0 0-7 0,0 0-2 15,0 0 0-15,-4 9 0 0,1 10 2 0,-4 0 0 16,7 6 0-16,-4 3 0 0,-3 6 24 0,4 1 5 16,-4 3 0-16,0 6 1 0,3-1 0 0,-3 4 0 15,-4-3 0-15,1 10 0 0,3-4-44 0,-7-3-9 16,-1 0-1-16,1 3-1 0,0-3-26 0,-3 3 0 15,-5-6 0-15,5-6 0 16,-8 6-88-16,4-7-16 0,0-2-3 0,0 2-929 0</inkml:trace>
        </inkml:traceGroup>
        <inkml:traceGroup>
          <inkml:annotationXML>
            <emma:emma xmlns:emma="http://www.w3.org/2003/04/emma" version="1.0">
              <emma:interpretation id="{C8448C60-D6DB-4184-9EF7-2873FD97D91C}" emma:medium="tactile" emma:mode="ink">
                <msink:context xmlns:msink="http://schemas.microsoft.com/ink/2010/main" type="inkWord" rotatedBoundingBox="21188,11916 24269,11652 24420,13419 21339,13683"/>
              </emma:interpretation>
              <emma:one-of disjunction-type="recognition" id="oneOf31">
                <emma:interpretation id="interp143" emma:lang="" emma:confidence="1">
                  <emma:literal/>
                </emma:interpretation>
              </emma:one-of>
            </emma:emma>
          </inkml:annotationXML>
          <inkml:trace contextRef="#ctx0" brushRef="#br0" timeOffset="242351.1673">21576 12017 1882 0,'0'0'84'0,"0"0"16"0,0 0-80 0,0 0-20 16,0 0 0-16,0 0 0 0,0 0 49 0,0 0 6 0,0 0 1 16,3 7 0-16,4 8-29 0,1-2-6 0,-8 6-1 0,3 6 0 15,1 9 5-15,-1 4 1 0,-6 0 0 0,3 6 0 16,0 6-10-16,0-6-1 0,-4 3-1 0,1-3 0 16,-5 3 30-16,5-4 7 0,-1 1 1 0,1 0 0 15,-1-6-32-15,-3-4-7 0,4 1-1 0,-1-7 0 16,1-3-12-16,-4 3 9 0,3-9-9 0,1-3 8 15,-4-7-8-15,3 7 10 0,0-13-10 0,-3 7 10 16,7-10-2-16,-3 6-8 0,3-6 12 0,-7 0-4 16,0-6 8-16,7 6 2 0,-7-4 0 0,3-2 0 15,-3-3 16-15,4-7 3 0,-1 7 1 0,1-10 0 16,3 6-22-16,-4-2-5 0,8-4-1 0,-4 0 0 16,0-6-10-16,3-3 0 0,1-4 0 0,3 4 8 15,0-6-8-15,3-4 0 0,-3 3 9 0,4-2-9 0,3 2 0 16,0-2 0-16,0-7 0 0,4 0 0 0,0 0-15 0,3 0 3 15,7-3 0-15,-7 9 0 0,-3-5-4 0,6 2 0 16,8 3 0-16,-4 4 0 0,1 5 7 0,-1 4 1 16,0 3 0-16,0 0 0 0,4 10 8 0,-7-4-8 15,-4 7 8-15,4 9-8 0,-1-6 8 0,-3 6 0 16,-3 6 0-16,-4 0 0 0,4-3 0 0,-4 13 0 16,0-4 0-16,-7-2 8 0,0 12-8 0,-7-3 12 15,4-1-4-15,-8 11 0 0,-3-11-8 0,-3 8 11 16,3 2-11-16,-4-3 12 0,-7 0-12 0,-3-3 0 15,0 3 9-15,-4-6-9 0,-3 6 0 0,-4-6-8 16,-3-4 0-16,3 4 0 16,11-3-27-16,-7-4-5 0,-4 4 0 0,0-7-1 15,1 1-95-15,6-1-18 0,-3 1-4 0,3-1-830 0</inkml:trace>
          <inkml:trace contextRef="#ctx0" brushRef="#br0" timeOffset="242929.1562">22775 12165 403 0,'0'0'36'0,"0"-6"-36"16,4-4 0-16,-1 1 0 0,8-1 410 0,-8 1 75 16,-3 3 15-16,4-4 4 0,3-5-384 0,0 11-76 15,-7-5-15-15,0 0-3 0,-3-1-26 0,3 4 0 16,3-3-14-16,-6-1 5 16,-4 4-17-16,-1 3-3 0,8-7-1 0,-7 4 0 0,-3 3 21 0,3-3 9 15,3 6-8-15,1-10 8 0,-4 10 8 0,3 0 8 16,-6 0 0-16,3 0 1 0,7 0 3 0,-8 0 1 15,-6 10 0-15,0-1 0 0,4 0-8 0,-1 1-1 16,-7 12-1-16,1 0 0 0,-1 3 13 0,4 3 4 16,0 7 0-16,-4-7 0 0,1 13-5 0,3-13-1 0,3 6 0 15,4-6 0-15,0 1-13 0,0-4-9 0,0 3 12 0,7-9-12 16,0 6 0-16,0-6 0 0,-4-10 0 0,8 1 0 16,-1-1-13-16,1-3 0 0,-4-6 0 0,0 0 0 15,0 0 13-15,10 0 0 0,-3-9-10 0,4 3 10 16,-4-4 0-16,0 1 12 0,7-10-2 0,-3 3 0 15,-1 4 6-15,1-13 2 0,3 0 0 0,4 3 0 16,-1-10 7-16,-2 4 2 0,-1 0 0 0,7 3 0 16,3 0-7-16,-2 6-2 0,-8 6 0 0,3-2 0 15,8 5-2-15,-11 10-1 0,-14 0 0 0,0 0 0 16,7 0-15-16,0 10 0 0,-3 5 8 0,-4 4-8 16,-4 0 0-16,-3 6 0 0,4-6 8 0,-4 9-8 15,-7 0 0-15,3-3 0 0,4 4 0 0,3-4 0 16,-3 0-30-16,0-6-2 0,4-1-1 0,6-2 0 15,4-3-156-15,-3-7-31 0</inkml:trace>
          <inkml:trace contextRef="#ctx0" brushRef="#br0" timeOffset="243225.976">23361 11820 1900 0,'0'0'169'0,"0"0"-135"0,0-3-34 16,-4-4 0-16,4 7 134 0,0 0 20 0,0 0 4 0,0 0 1 16,0 0-73-16,18 0-14 0,-4 0-4 0,4 0 0 15,-1 0-54-15,5 0-14 0,-1 0 0 0,3 0 0 16,1 0 0-16,3 0-18 0,1-3 4 0,-5-3 1 15,1 6-7-15,3-9-2 0,0 9 0 0,1-10 0 16,-1 4 4-16,4-3 1 0,-1-1 0 0,-2 1 0 16,-5-1 0-16,5 1 0 0,-5 0 0 0,1-1 0 31,0 4-104-31,-4-4-21 0,0 1-4 0,-3 0-805 0</inkml:trace>
          <inkml:trace contextRef="#ctx0" brushRef="#br0" timeOffset="243600.8734">23805 11277 1900 0,'4'-3'169'0,"3"-3"-135"15,-3-3-34-15,-1-1 0 0,1 7 93 0,3-3 12 16,-4 6 3-16,-3 0 0 0,0 0-54 0,7-3-10 16,4 3-3-16,-4 3 0 0,-7-3-31 0,3 6-10 15,1 3 0-15,-1 4 0 0,-3 3 0 0,-3 9 0 0,3-3 0 16,-4 9 0-16,-3-3 16 0,-3 16 5 0,-1 0 2 0,-3 3 0 16,-4 6 5-16,1 1 2 0,-4-1 0 0,3 0 0 15,-3 1 4-15,0-1 1 0,0 0 0 0,-1-6 0 16,1 7-16-16,0-1-3 0,3-3-1 0,1-9 0 15,-4 3-15-15,-1 0 0 0,5-10 8 0,-1 1-8 16,-3-7 0-16,0 0 0 0,3-3-12 0,-3 0 12 31,0-6-51-31,3-3-3 0,1-4-1 0,2-2-738 0,1-1-148 0</inkml:trace>
          <inkml:trace contextRef="#ctx0" brushRef="#br0" timeOffset="244131.9999">24352 10917 2250 0,'7'-16'100'0,"-3"7"20"0,-1-1-96 0,1 1-24 16,-1-1 0-16,4 4 0 0,1 6 35 0,-5-3 2 16,-3 3 1-16,0 0 0 0,7 0-38 0,-7 0 0 15,0 0 0-15,7 9-12 0,-3 1 12 0,-1 9 12 16,-3-4-2-16,-3 7-1 0,-1 10 11 0,1 2 1 0,-4-2 1 16,0 11 0-16,-8 11-22 0,5-4 0 0,-4 3 0 0,-4 4 8 15,4 2 16-15,-4 4 3 16,1 0 1-16,-1 3 0 0,0-4 0 0,4 1 1 0,0 0 0 0,0-10 0 15,0 0-7-15,3 1-2 0,1-10 0 16,-1 3 0-16,1-4 1 0,-1 1 0 0,0-9 0 0,4 2 0 16,-3-2-21-16,-1-10 0 0,4-6 0 0,0 0 0 15,0-4 16-15,0-5 0 0,0-1-1 0,3-3 0 16,4-6-6-16,0 0-1 0,0 0 0 0,0 0 0 16,-3-12 4-16,3 3 1 0,0-4 0 0,3-6 0 15,4-3-4-15,1 3-1 0,-1-9 0 0,3 3 0 16,4-3-8-16,0 3 12 0,1 3-12 0,2-3 12 15,1 0-12-15,-1 6 0 0,1 3 0 0,-4 7 8 16,0-1-8-16,0 7 0 0,1-3 0 0,-5 12 0 16,1 4 0-16,-1-7 0 0,1 12 0 0,-1-5 0 0,-3 9 0 15,1 6 0-15,-5-6 0 0,4 6 0 0,4-3 0 0,-4 3-9 16,0 0 9-16,0 9-10 16,0-6-74-16,0 1-16 0,4-10-2 0,-1 6-725 15,1-7-145-15</inkml:trace>
        </inkml:traceGroup>
        <inkml:traceGroup>
          <inkml:annotationXML>
            <emma:emma xmlns:emma="http://www.w3.org/2003/04/emma" version="1.0">
              <emma:interpretation id="{4B5E12B8-172D-4A1A-98AE-95759457A1BD}" emma:medium="tactile" emma:mode="ink">
                <msink:context xmlns:msink="http://schemas.microsoft.com/ink/2010/main" type="inkWord" rotatedBoundingBox="26018,11703 26667,11647 26798,13178 26149,13233"/>
              </emma:interpretation>
              <emma:one-of disjunction-type="recognition" id="oneOf32">
                <emma:interpretation id="interp144" emma:lang="" emma:confidence="1">
                  <emma:literal/>
                </emma:interpretation>
              </emma:one-of>
            </emma:emma>
          </inkml:annotationXML>
          <inkml:trace contextRef="#ctx0" brushRef="#br0" timeOffset="247141.1642">26233 11785 2084 0,'0'0'92'0,"0"0"20"0,0 0-90 0,7 0-22 15,7 0 0-15,3-3 0 0,1 3 87 0,3 0 13 0,4-6 2 0,7 6 1 16,-1 0-39-16,8-3-8 0,7-3-2 0,-4 6 0 16,4 0-41-16,-3-4-13 0,-1-2 8 0,0 6-8 31,-3-3-124-31,-4-3-29 0,1 0-6 0,-1 2-863 0</inkml:trace>
          <inkml:trace contextRef="#ctx0" brushRef="#br0" timeOffset="246953.7478">26412 11531 1209 0,'0'0'108'16,"0"0"-87"-16,0 0-21 0,0 0 0 0,0 0 148 0,8-6 26 15,2 3 5-15,1-3 1 0,-4-1-86 0,7 4-17 16,0-3-3-16,0-3-1 0,4-1-28 0,3 1-5 16,0-1-2-16,0 1 0 0,-3-7-38 0,3 7 0 15,0-10 0-15,-3 3 0 0,3 4 0 0,-3-4 0 16,-1-3-9-16,-3 1 9 0,1-1 0 0,-5 0 0 15,1-3 0-15,-1 0 0 0,1-3 16 0,-1 0-1 16,-3 3-1-16,1-3 0 0,-5 0 4 0,1-3 1 16,-1 2 0-16,1 8 0 0,-4-7-11 0,0 6-8 15,0-6 9-15,0 12-9 0,0-6 0 0,-4 4 8 0,1-1-8 0,-1 7 0 16,-3-4 0-16,3 4 0 0,-3-1 0 0,0-2 0 16,-3 8 0-16,3-2-10 0,-4 6 10 0,1-3-12 15,-1 3 12-15,0 3 0 0,-3 3 0 0,0-2 0 16,0 2 0-16,3 10 0 0,-3-4 0 0,0 4 0 15,0-4 0-15,0 13 0 0,-4-6 0 0,1 6 0 16,3-6 0-16,0 9 0 0,-1 4 0 0,1 5 0 16,4 1 0-16,-1 3 11 0,4 3-11 0,0 3 12 15,0 6 12-15,7 0 4 0,0 10 0 0,0 6 0 16,4-3-8-16,-4 6-2 0,3-9 0 0,1-1 0 16,-1 7-1-16,1-6 0 0,-1-10 0 0,-3 10 0 15,0-10-17-15,-3-6 10 0,-1 4-10 0,1-14 8 16,-4 1-8-16,-1-4 0 0,-2 1 0 0,-1-10 0 15,1-6-80-15,-4 0-17 0,-1-4-4 0,1-2-1 16,0-7-122-16,0-6-25 0,0 3-5 0,0-6-1 0</inkml:trace>
        </inkml:traceGroup>
        <inkml:traceGroup>
          <inkml:annotationXML>
            <emma:emma xmlns:emma="http://www.w3.org/2003/04/emma" version="1.0">
              <emma:interpretation id="{765374C8-D6F8-47F0-8A54-2BA45F4829A4}" emma:medium="tactile" emma:mode="ink">
                <msink:context xmlns:msink="http://schemas.microsoft.com/ink/2010/main" type="inkWord" rotatedBoundingBox="27237,12306 29556,12107 29608,12707 27288,12905"/>
              </emma:interpretation>
              <emma:one-of disjunction-type="recognition" id="oneOf33">
                <emma:interpretation id="interp145" emma:lang="" emma:confidence="1">
                  <emma:literal/>
                </emma:interpretation>
              </emma:one-of>
            </emma:emma>
          </inkml:annotationXML>
          <inkml:trace contextRef="#ctx0" brushRef="#br0" timeOffset="247516.078">27376 11506 2516 0,'0'0'56'0,"0"0"11"0,3 0 2 0,-3 0 1 0,11 0-56 0,-4 0-14 16,0 10 0-16,3 5 0 0,-3-2 22 0,0 3 2 16,1 9 0-16,-5-3 0 0,4 3-14 0,-7 9-2 15,4-6-8-15,-1 1 12 0,-3 5-12 0,0-6 8 16,0-3-8-16,-3 4 0 0,3-10 8 0,-4 6-8 16,4-7 0-16,-3-2 9 0,-1 3-9 0,1-10 0 15,-1 7 0-15,4-7 0 0,-4-5 17 0,4 2 2 16,0-6 0-16,0 0 0 0,0 0-19 0,0 0 0 15,0 0 0-15,0 0 0 0,0 0 0 0,8-6 0 16,-5-4 8-16,4 1-8 0,0-1 41 0,0-2 5 16,4-4 1-16,-1 0 0 0,5-2-11 0,-5-1-1 15,4 0-1-15,4 0 0 0,-1 0-18 0,8-3-3 16,0 4-1-16,0-1 0 0,-1-6-12 0,1 6 0 0,0 0 0 16,-1 3-10-1,1-2-26-15,-4 5-4 0,7-3-2 0,-6 1 0 16,-1-4-162-16,-4 0-33 0</inkml:trace>
          <inkml:trace contextRef="#ctx0" brushRef="#br0" timeOffset="247922.2302">28310 11669 806 0,'-7'7'36'0,"7"-7"7"15,0 0-35-15,-3 3-8 0,3-3 0 0,-7 6 0 16,7 3 322-16,-7 1 62 0,0-1 13 0,0-2 3 16,3 2-293-16,1 0-59 0,-4 1-11 0,-1 5-2 0,1-2-23 0,-3-4-4 15,3 7 0-15,0 0-8 0,3-4 10 0,4 4-10 16,-3-7 8-16,-1 7-8 0,4-3 0 0,0 2 0 16,4-5 0-16,3-1 0 0,0 1 0 0,0-1-11 15,-7-9 11-15,7 9-8 0,3-2 8 0,5-4-13 16,-1-3 5-16,7 0 8 0,-4 0 0 0,1 0 0 15,0-3 0-15,-1-7 0 0,1 4 26 0,-7 3 6 16,10-7 2-16,-7-2 0 0,0 2 2 0,-3 1 1 16,3-4 0-16,-4-2 0 0,1-1 3 0,-1 4 0 15,-2-7 0-15,-1-3 0 0,0 9-13 0,-4-6-3 16,1 4 0-16,-4-1 0 0,0 4 3 0,0-4 0 16,-4 6 0-16,-6 1 0 15,6 0-49-15,-7 2-10 0,-3 4-1 0,-3-3-1 0,-1 6 19 0,-7-3 4 0,1 3 1 0,-5 0 0 31,-9 0-111-31,6 3-23 0,0 3-4 0,-3-3-943 0</inkml:trace>
          <inkml:trace contextRef="#ctx0" brushRef="#br0" timeOffset="248547.0863">28780 11553 2498 0,'14'-3'55'0,"-7"-3"11"0,7 3 2 0,0 3 3 0,0-6-57 0,7 12-14 16,-7-3 0-16,8 6 0 0,-5-2 26 0,-3 2 2 16,0 7 1-16,1 3 0 0,-5-7 3 0,4 13 0 15,-7-6 0-15,0 0 0 0,4 6-41 0,-4-6-8 16,-3 6-2-16,-1-6 0 0,-3-1 19 0,0-2-8 15,0 3 8-15,0-3 0 0,-3-7-16 0,3 4 4 16,-4-1 1-16,0-9 0 0,4-3 0 0,0 10 0 16,0-10 0-16,0 0 0 0,0 0 11 0,0 0 0 15,0 0 0-15,0 0 0 0,0 0 44 0,0 0 5 16,0 0 1-16,0-10 0 0,0 1-14 0,8-1-4 16,-5-5 0-16,4 5 0 0,0-9-9 0,4 1-3 0,-1 2 0 15,4-3 0-15,-3 0-7 0,7 1-1 16,-1 2-1-16,1-3 0 0,3 3-11 0,-3 4-12 0,-1 6 2 0,1-4 1 15,0 1 9-15,-8 9 0 0,11 0 0 0,-17 0 0 16,10 9 0-16,-7 1 0 0,0-1 0 0,-3 7 0 16,-1 2-16-16,-3 1-2 0,0 0 0 0,-3 6 0 15,-1-6 18-15,4-3 0 0,0 9 0 0,-3-6 0 16,3-7 0-16,0 10 0 0,0-9-8 0,0 2 8 16,0-5-12-16,0-1 2 0,3-3 0 0,-3-6 0 15,0 0 19-15,7 10 4 0,-7-10 1 0,0 0 0 16,0 0 2-16,0 0 1 0,7 0 0 0,0 0 0 15,4-6-8-15,-1 2-1 0,-2-8-8 0,-1 2 12 16,3-2-4-16,4-4 0 0,-3-3-8 0,14 4 12 16,-4-4-12-16,0 0 0 0,-3 0 0 0,6 0 0 15,1-2 0-15,-4 11 0 0,-3-2 0 0,-1 2 0 0,-3 4 8 16,8 3-8-16,-8 3 0 0,0 0 0 0,-4 3 10 0,1 3-10 16,3 4 10-16,-3 2-10 0,-1-6 0 0,-3 13 0 15,0-9 0-15,4 8 0 0,-11-8 0 0,11 5 0 16,-4 4-12-16,-4-3 12 15,1-3-111-15,-4 2-15 0,-4 4-3 0,1-3-1074 0</inkml:trace>
        </inkml:traceGroup>
      </inkml:traceGroup>
    </inkml:traceGroup>
    <inkml:traceGroup>
      <inkml:annotationXML>
        <emma:emma xmlns:emma="http://www.w3.org/2003/04/emma" version="1.0">
          <emma:interpretation id="{7FA99E34-6439-4049-8398-88FC6601BD30}" emma:medium="tactile" emma:mode="ink">
            <msink:context xmlns:msink="http://schemas.microsoft.com/ink/2010/main" type="paragraph" rotatedBoundingBox="12041,14780 28266,13731 28387,15600 12162,1664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51342D6-774B-466B-BD7B-2CF84854193C}" emma:medium="tactile" emma:mode="ink">
              <msink:context xmlns:msink="http://schemas.microsoft.com/ink/2010/main" type="inkBullet" rotatedBoundingBox="12073,15274 12620,15238 12676,16096 12129,16131"/>
            </emma:interpretation>
            <emma:one-of disjunction-type="recognition" id="oneOf34">
              <emma:interpretation id="interp146" emma:lang="" emma:confidence="1">
                <emma:literal>i</emma:literal>
              </emma:interpretation>
              <emma:interpretation id="interp147" emma:lang="" emma:confidence="0">
                <emma:literal>"</emma:literal>
              </emma:interpretation>
              <emma:interpretation id="interp148" emma:lang="" emma:confidence="0">
                <emma:literal>-</emma:literal>
              </emma:interpretation>
              <emma:interpretation id="interp149" emma:lang="" emma:confidence="0">
                <emma:literal>.</emma:literal>
              </emma:interpretation>
              <emma:interpretation id="interp150" emma:lang="" emma:confidence="0">
                <emma:literal>;</emma:literal>
              </emma:interpretation>
            </emma:one-of>
          </emma:emma>
        </inkml:annotationXML>
        <inkml:trace contextRef="#ctx0" brushRef="#br0" timeOffset="250366.5376">12361 14774 1209 0,'0'0'108'0,"0"0"-87"0,0 0-21 0,0 0 0 0,0 0 79 15,0-10 11-15,0 10 2 0,0 0 1 0,0 0-37 0,0 0-7 16,0-3-1-16,0 3-1 0,0 0-31 0,0 0-7 16,0 0-1-16,0 0 0 0,-3 13 14 0,-1-4 2 15,-3 7 1-15,4 9 0 0,-4-3 15 0,0 3 2 16,0 3 1-16,-1 7 0 0,1-7 9 0,0 6 1 15,-3 1 1-15,3-1 0 0,3-5-9 0,-3 5-1 16,4-6-1-16,-1 1 0 0,1-4-19 0,3 0-3 16,0-6-1-16,3-1 0 0,-3 1-20 0,4-3 0 15,3-7 0-15,0-6 0 16,-4 4-24-16,-3-7-10 0,11 3-2 0,-1-3-656 16,1-3-131-16</inkml:trace>
        <inkml:trace contextRef="#ctx0" brushRef="#br0" timeOffset="250522.7475">12760 14445 2361 0,'-18'0'210'0,"11"0"-168"0,-10 0-34 0,-1 0-8 16,0 0 52-16,1 0 9 0,6 6 2 0,1-3 0 31,-1-3-141-31,11 0-28 0,0 0-6 0</inkml:trace>
      </inkml:traceGroup>
      <inkml:traceGroup>
        <inkml:annotationXML>
          <emma:emma xmlns:emma="http://www.w3.org/2003/04/emma" version="1.0">
            <emma:interpretation id="{35FB3198-144F-49A0-83BF-E303060B0DF6}" emma:medium="tactile" emma:mode="ink">
              <msink:context xmlns:msink="http://schemas.microsoft.com/ink/2010/main" type="line" rotatedBoundingBox="13282,14699 28266,13731 28387,15600 13403,16569"/>
            </emma:interpretation>
          </emma:emma>
        </inkml:annotationXML>
        <inkml:traceGroup>
          <inkml:annotationXML>
            <emma:emma xmlns:emma="http://www.w3.org/2003/04/emma" version="1.0">
              <emma:interpretation id="{D50628AC-2268-42B7-B1FB-9A46FFF9977B}" emma:medium="tactile" emma:mode="ink">
                <msink:context xmlns:msink="http://schemas.microsoft.com/ink/2010/main" type="inkWord" rotatedBoundingBox="13295,14902 14688,14812 14767,16041 13374,16131"/>
              </emma:interpretation>
              <emma:one-of disjunction-type="recognition" id="oneOf35">
                <emma:interpretation id="interp151" emma:lang="" emma:confidence="0">
                  <emma:literal>to;</emma:literal>
                </emma:interpretation>
                <emma:interpretation id="interp152" emma:lang="" emma:confidence="0">
                  <emma:literal>to j</emma:literal>
                </emma:interpretation>
                <emma:interpretation id="interp153" emma:lang="" emma:confidence="0">
                  <emma:literal>to i</emma:literal>
                </emma:interpretation>
                <emma:interpretation id="interp154" emma:lang="" emma:confidence="0">
                  <emma:literal>to?</emma:literal>
                </emma:interpretation>
                <emma:interpretation id="interp155" emma:lang="" emma:confidence="0">
                  <emma:literal>to 5</emma:literal>
                </emma:interpretation>
              </emma:one-of>
            </emma:emma>
          </inkml:annotationXML>
          <inkml:trace contextRef="#ctx0" brushRef="#br0" timeOffset="251397.5423">13480 14808 1267 0,'0'0'112'0,"0"0"-89"15,0 0-23-15,0 0 0 0,10-6 188 0,4 3 32 0,11-3 8 0,0 6 0 16,3 0-163-16,4-3-33 0,7-4-6 0,3 4-2 16,0-3-8-16,4-4-3 0,3 7 0 0,-3-3 0 15,4-3-2-15,-4 2-1 0,-1 7 0 0,-2-3 0 16,3-3-2-16,-8 3 0 0,1-3 0 0,0 2 0 0,-7-2-8 16,0 6 0-16,-4-9 0 0,0 9 8 15,-3-10-34-15,-8 4-7 0,1 3-2 0,0 3-625 16,-4-6-124-16</inkml:trace>
          <inkml:trace contextRef="#ctx0" brushRef="#br0" timeOffset="251702.4971">14136 14137 1555 0,'-4'-6'138'0,"1"-3"-110"16,-4-7-28-16,3 6 0 0,4 1 62 0,-3 0 7 0,3-1 2 15,-4 7 0-15,4-3-23 0,0 6-5 0,0 0-1 0,0 0 0 16,0 0-30-16,0 0-12 0,0 0 8 0,4 9-8 16,-8 10 24-16,4 0-1 0,0 6 0 0,-3 3 0 15,-1 7 26-15,1 2 6 0,-5 14 1 0,1-4 0 32,0 3 8-32,-3 3 1 0,-4 0 1 0,3 1 0 0,-3 2-25 0,3 4-5 15,-3-4 0-15,0 4-1 0,4-7-23 0,-5 0-4 16,5-6 0-16,-4 0-8 0,3-3 22 0,1-3-2 15,-4-3-1-15,6-1 0 16,-2-2-59-16,-1-1-11 0,1-5-2 0,-1-1-1 16,4 3-171-16,4-9-35 0</inkml:trace>
          <inkml:trace contextRef="#ctx0" brushRef="#br0" timeOffset="252077.4063">14732 14890 2386 0,'0'0'106'0,"0"0"22"0,0 0-103 0,0 0-25 0,0 0 0 0,0 0 0 16,0 0 28-16,4 9 0 0,3 1 0 0,-4-4 0 31,1 3-53-31,-1 7-11 0,-6-3-1 0,-1 5-1 0,4-2 16 0,-3 3 3 0,-4 6 1 0,-1-6 0 16,1 6 18-16,4-6 0 0,-8 9-8 0,8-9 8 15,-1-4 0-15,1 4 14 0,3-3-2 0,0-7-1 16,0 1-1-16,3-1 0 0,4-3 0 0,0-2 0 0,0 2-10 16,4-12 0-16,0 6 0 0,-1-10 0 0,4 1 0 0,0-1 13 15,1-5-1-15,-5 5-1 0,4-9 13 0,0 4 4 16,-3-4 0-16,-4-6 0 0,4 6 0 0,-4-3 0 16,-4-3 0-16,4 0 0 0,-3 0 6 0,-1 3 2 15,-3-3 0-15,-3 0 0 0,-1 6-21 0,1 0-4 16,-1 3-1-16,-3-2 0 0,4 8-2 0,-8 1 0 15,4-1 0-15,-4 4 0 0,1 6-8 0,-1-3-16 16,-3 6 4-16,0-3 1 16,0 6-85-16,-4 4-18 0,-3-4-3 0,0 3-625 15,0 1-125-15</inkml:trace>
        </inkml:traceGroup>
        <inkml:traceGroup>
          <inkml:annotationXML>
            <emma:emma xmlns:emma="http://www.w3.org/2003/04/emma" version="1.0">
              <emma:interpretation id="{78E880F3-6D1A-4791-A6EA-1B44D02A9F78}" emma:medium="tactile" emma:mode="ink">
                <msink:context xmlns:msink="http://schemas.microsoft.com/ink/2010/main" type="inkWord" rotatedBoundingBox="15852,14796 16247,14770 16327,16015 15932,16040"/>
              </emma:interpretation>
            </emma:emma>
          </inkml:annotationXML>
          <inkml:trace contextRef="#ctx0" brushRef="#br0" timeOffset="252530.4217">16048 14648 2329 0,'0'0'103'0,"3"-9"21"15,4 3-99-15,-3-4-25 0,3 1 0 0,0-1 0 16,4 1 47-16,3-10 4 0,-4 10 1 0,4-7 0 16,1-3-52-16,2 10-20 0,1-7 0 0,-4-3 1 15,4 1-24-15,-4 8-5 0,3-5 0 0,-3 5-1 0,1 1 41 0,-1-4 8 16,0 1 0-16,0 9 0 0,-3-4 32 0,-4-2 3 16,0 9 1-16,0 0 0 0,0 0-11 0,3 0-1 15,-3 9-1-15,0-2 0 0,0 2-7 0,4 10 0 16,-4-4-1-16,0 4 0 0,0 6 1 0,-3-3 0 15,3 10 0-15,-4-4 0 0,-3 9 12 0,0-2 4 16,0 9 0-16,0-6 0 0,-3 5-7 0,-4 1-1 16,3-6 0-16,1 3 0 0,-4-10 2 0,0 4 0 15,0-1 0-15,-1-6 0 0,5-3-14 0,-4 4-2 16,-4-4-1-16,1 0 0 0,-4-3-9 0,-4 0-12 16,0-4 2-16,-3-5 1 15,4 3-27-15,-5-7-4 0,-2-3-2 0,-1-2 0 16,0 2-219-16,1-12-44 0,-19-4-9 0,15-6-2 0</inkml:trace>
          <inkml:trace contextRef="#ctx0" brushRef="#br0" timeOffset="252702.2567">16217 14040 2592 0,'0'-9'115'0,"0"9"23"0,0-10-110 0,4 4-28 0,-4-3 0 0,3-1 0 15,4 4 64-15,0 6 8 0,-3-10 2 0,3 10 0 16,4 0-171-16,-4 0-35 0,-7 0-6 0</inkml:trace>
        </inkml:traceGroup>
        <inkml:traceGroup>
          <inkml:annotationXML>
            <emma:emma xmlns:emma="http://www.w3.org/2003/04/emma" version="1.0">
              <emma:interpretation id="{95370B29-600E-46FD-B555-52E3C86BFFD7}" emma:medium="tactile" emma:mode="ink">
                <msink:context xmlns:msink="http://schemas.microsoft.com/ink/2010/main" type="inkWord" rotatedBoundingBox="18536,14721 21313,14541 21368,15397 18591,15577"/>
              </emma:interpretation>
              <emma:one-of disjunction-type="recognition" id="oneOf36">
                <emma:interpretation id="interp156" emma:lang="" emma:confidence="0">
                  <emma:literal>using-only</emma:literal>
                </emma:interpretation>
                <emma:interpretation id="interp157" emma:lang="" emma:confidence="0">
                  <emma:literal>using only</emma:literal>
                </emma:interpretation>
                <emma:interpretation id="interp158" emma:lang="" emma:confidence="0">
                  <emma:literal>using only</emma:literal>
                </emma:interpretation>
                <emma:interpretation id="interp159" emma:lang="" emma:confidence="0">
                  <emma:literal>using. only</emma:literal>
                </emma:interpretation>
                <emma:interpretation id="interp160" emma:lang="" emma:confidence="0">
                  <emma:literal>using only.</emma:literal>
                </emma:interpretation>
              </emma:one-of>
            </emma:emma>
          </inkml:annotationXML>
          <inkml:trace contextRef="#ctx0" brushRef="#br0" timeOffset="254108.1825">18740 14285 2055 0,'0'0'45'0,"-8"-3"10"0,5-4 1 16,3 7 2-16,-4-9-46 0,4 9-12 0,0-10 0 0,0 10 0 0,0-3 20 0,0 3 3 15,0 0 0-15,0 0 0 0,0 0-23 0,4 3 0 16,-1 7 0-16,-3 6 0 0,0-1-8 0,0 4 8 15,0 0-8-15,0 9 8 0,-3-3 0 0,3 3 0 16,-4 7 0-16,1-1 0 0,3-5 20 0,-4 5 4 16,4-6 0-16,4 0 0 0,-4-2 10 0,7 2 2 15,-4-9 1-15,5 6 0 0,-1-6-13 0,3-10-2 16,1 7-1-16,-4-7 0 0,3 0 9 0,5-9 2 16,-5 7 0-16,4-7 0 0,-3-7 0 0,6 7 0 15,-2-9 0-15,2 0 0 0,-3 2 2 0,0-5 1 16,4-4 0-16,0 4 0 0,-1-10-9 0,1 3-2 15,0 0 0-15,-1 0 0 0,-3-6-9 0,0 0-3 0,-3 3 0 16,0-3 0-16,6-10-12 0,-3 7 0 0,-3 0 8 0,0-6-8 16,-1 8 0-16,-3-2 0 0,0 0 0 0,-3 3 0 31,-1 6-23-31,4-6-4 0,-7 6-1 0,4 4 0 16,-8 5-173-16,4 1-35 0</inkml:trace>
          <inkml:trace contextRef="#ctx0" brushRef="#br0" timeOffset="254576.8151">19918 14034 2253 0,'0'0'49'0,"0"-10"11"0,-4 1 1 0,4 0 3 0,0-1-51 0,0 1-13 16,0 2 0-16,0-2 0 0,-3 6-17 0,3 3-7 16,0 0 0-16,0 0-1 15,-4 0-11-15,4 0-1 0,-7 3-1 0,-3 3 0 16,3-3-2-16,-4 7 0 0,0-4 0 0,1 10 0 0,-1-7 40 0,4 4 0 15,-7 2 0-15,3 4 0 0,1-3 24 0,-1 3 13 16,1 0 3-16,-1 6 0 0,4-3-15 0,0 3-2 0,3-6-1 0,-3 6 0 16,4-7 16-16,3 1 3 0,0 3 1 0,0-3 0 15,0 0-18-15,3 0-3 0,1-1-1 0,-1 1 0 16,5 3 20-16,-5-9 3 0,4 6 1 0,0-4 0 16,-3 4-25-16,-1-3-5 0,4-7-1 0,-3 1 0 15,-4-1-3-15,3 0-1 0,-3 7 0 0,-3-7 0 16,-1-5-9-16,1 5 8 0,-8-3-8 0,1 4 8 15,-8 5-8-15,0-5-11 0,-3-1 3 0,0 1 0 32,0-1-48-32,-4 0-8 0,0 1-3 0,-3-4 0 0,0 3-142 0,3-5-29 15,1 2-6-15</inkml:trace>
          <inkml:trace contextRef="#ctx0" brushRef="#br0" timeOffset="254873.6235">20436 14253 2516 0,'0'0'112'0,"0"0"22"0,11-6-107 0,-7-3-27 16,3-1 0-16,0 4 0 0,0 3 18 0,0 3-2 15,0 0 0-15,-7 0 0 0,0 0-16 0,0 0 0 16,3 3 0-16,1 13 0 0,-4-1-9 0,-4 4-6 16,1 0-1-16,3 0 0 0,-4 6 0 0,-3 3 0 0,4-9 0 0,-4 6 0 15,7-6 16-15,-4 0 0 0,4-4 0 0,0 4 0 16,0-3 8-16,4-4-8 0,-1-2 12 0,1 2-12 31,-1-2-117-31,1-7-31 0,3 3-5 0</inkml:trace>
          <inkml:trace contextRef="#ctx0" brushRef="#br0" timeOffset="255061.0764">20680 13899 1094 0,'-4'-9'97'16,"1"-7"-77"-16,-1 3-20 0,1-2 0 16,3 2 292-16,3-3 56 0,1 7 10 0,-4 0 2 15,0 9-344-15,0 0-68 0,3-7-15 0,-3 7-926 16</inkml:trace>
          <inkml:trace contextRef="#ctx0" brushRef="#br0" timeOffset="255398.4772">20895 14131 1911 0,'11'9'84'0,"-1"-2"19"0,-3-4-83 0,4 6-20 0,-1 1 0 0,5 5 0 16,-5-5 88-16,1 5 12 0,-1-2 4 0,-3 3 0 0,4-7-68 0,-4 7-14 16,-4-4-2-16,5-2-1 0,-5 5-19 0,-3-5 0 15,4-1 0-15,-1 1 0 0,-6-4 9 0,3-3-9 16,0-3 0-16,0 6 9 0,0-6 1 0,0 0 0 16,0 0 0-16,0 0 0 0,7 10 22 0,-7-10 5 15,7-7 1-15,0 4 0 0,0-3 18 0,3-3 4 16,5-4 1-16,-5-3 0 0,8-2-33 0,-1-1-6 15,1-6-2-15,3 6 0 0,4-6-6 0,0 6-2 16,-4 3 0-16,0-3 0 0,0 10 12 0,-3 0 1 16,3-1 1-16,-7 1 0 0,0 9-13 0,4-7-2 15,-4 14-1-15,-4-7 0 0,1 3-10 0,0 3 0 0,-4 4 0 16,3-1 0-16,-3 7-13 0,4-4 5 0,-4-2 8 0,4 5-13 31,-8 4-78-31,1 0-15 0,-1-3-3 0,1 2-1 16,-1 1-126-16,1-3-26 0</inkml:trace>
        </inkml:traceGroup>
        <inkml:traceGroup>
          <inkml:annotationXML>
            <emma:emma xmlns:emma="http://www.w3.org/2003/04/emma" version="1.0">
              <emma:interpretation id="{FB07B986-E6D0-47A2-BE49-466229C74DC0}" emma:medium="tactile" emma:mode="ink">
                <msink:context xmlns:msink="http://schemas.microsoft.com/ink/2010/main" type="inkWord" rotatedBoundingBox="21883,14678 22469,14640 22555,15965 21969,16003"/>
              </emma:interpretation>
            </emma:emma>
          </inkml:annotationXML>
          <inkml:trace contextRef="#ctx0" brushRef="#br0" timeOffset="256117.0591">22391 14021 2016 0,'7'-6'179'0,"0"-3"-143"16,4-1-36-16,-4 4 0 0,-4-4 64 0,4 7 5 16,4-6 2-16,-4 3 0 0,-4-4-16 0,1 1-3 15,3-1-1-15,-4 1 0 0,4 3-28 0,-7-4-6 16,4 1-1-16,0 0 0 0,-1 2-16 0,-3 4 8 15,-3-3-8-15,-1-4 0 0,4 10 0 0,-7-3-9 16,0-3-1-16,-4 3 0 0,1 3 10 0,-1 0-12 16,4 0 12-16,-7 3-12 0,-7 3 12 0,3-3 0 15,8 7-9-15,-1-1 9 0,-7 7 0 0,1 0 0 16,-1 2 12-16,4 8-4 0,0-5 0 0,-7-2 0 0,0 6 0 16,6 0 0-16,-2 4-8 0,-1-4 12 0,-3-6-12 0,7 6 12 15,3-3-12-15,4 0-11 0,0-10 3 0,-3 4 0 16,6-7 8-16,-3 1-12 0,7-1 12 0,0-9-12 15,0 0 12-15,0 0-13 0,0 0 5 0,11-9 8 16,-1-1 0-16,1 4 15 0,3-3-1 0,0-4 0 16,4-3-6-16,-1 1 0 0,-3 2-8 0,8-6 12 15,2-3-1-15,-3 3-1 0,-7 7 0 0,8-7 0 16,-1-3-10-16,4 10 0 0,-4-4 0 0,-4 7 0 16,-3-1 0-16,8 1 0 0,-5 2 0 0,-3 4 0 15,0 3 12-15,-3 0 0 0,7 3 0 0,-4 7 0 16,-4-4-2-16,1 13 0 0,0 0 0 0,3 0 0 15,-4 12 3-15,1 0 1 0,-11 13 0 0,3 0 0 16,1 6-2-16,-4 4 0 0,-7 2 0 0,0-3 0 16,0 10-12-16,0 0 11 0,-7-1-11 0,-1-2 10 0,-9 3-10 15,3-7 0-15,-1-2 0 0,-2-1 0 0,-8-3 0 0,4-9 0 16,7 3 0-16,-4-10 0 0,0-6 0 0,-3 4 10 16,3-13-2-16,4-1-8 0,0 1 44 0,3-9 3 15,-3-1 0-15,7-3 0 0,0-6 13 0,3 0 4 16,1-6 0-16,-1-3 0 0,1-1-23 0,6-9-4 15,8 4-1-15,-4-4 0 0,7-9-36 0,3 3 0 16,4-10-12-16,8 7 4 0,-5-7-12 0,8-2-3 16,7-1 0-16,-1 4 0 15,8-1-17-15,-4 1-4 0,4 5-1 0,0-5 0 16,3 6-79-16,-6-1-16 0,-5 1-4 0,5 6 0 16,-5-6-72-16,1 9-14 0,-4 0-3 0</inkml:trace>
        </inkml:traceGroup>
        <inkml:traceGroup>
          <inkml:annotationXML>
            <emma:emma xmlns:emma="http://www.w3.org/2003/04/emma" version="1.0">
              <emma:interpretation id="{86195CE9-B450-40D5-813E-2418269E496E}" emma:medium="tactile" emma:mode="ink">
                <msink:context xmlns:msink="http://schemas.microsoft.com/ink/2010/main" type="inkWord" rotatedBoundingBox="23764,14796 23799,14793 23804,14868 23769,14870"/>
              </emma:interpretation>
            </emma:emma>
          </inkml:annotationXML>
          <inkml:trace contextRef="#ctx1" brushRef="#br0">23904 13996 0,'0'0'16,"0"0"-16,0 0 15,39 72 1,-39-72-1,0 0 1,0 0 0</inkml:trace>
        </inkml:traceGroup>
        <inkml:traceGroup>
          <inkml:annotationXML>
            <emma:emma xmlns:emma="http://www.w3.org/2003/04/emma" version="1.0">
              <emma:interpretation id="{3E2E3E91-22FD-4868-A56D-5F3882613B2A}" emma:medium="tactile" emma:mode="ink">
                <msink:context xmlns:msink="http://schemas.microsoft.com/ink/2010/main" type="inkWord" rotatedBoundingBox="24737,14669 26176,14576 26212,15133 24774,15226"/>
              </emma:interpretation>
            </emma:emma>
          </inkml:annotationXML>
          <inkml:trace contextRef="#ctx0" brushRef="#br0" timeOffset="259390.2385">25259 13905 1728 0,'0'0'153'0,"3"-6"-122"16,1-3-31-16,3-1 0 0,-3 4 79 0,-1-4 9 0,-3 10 3 0,0 0 0 15,4-3-63-15,-4 3-13 0,0 0-3 0,3-6 0 16,-3 6-3-16,0 0-1 0,0 0 0 0,0 0 0 16,-3-9-8-16,3 9 0 0,0 0 0 0,0 0-11 15,-7 0 11-15,-4 0 0 0,0 0 8 0,4 0-8 16,-3 0 0-16,-4 6 8 0,0-3-8 0,-1 3 0 16,1-3 16-16,0 7 0 0,-3-4-1 0,-1-3 0 15,0 10 9-15,1-4 1 0,-5 1 1 0,8 2 0 16,-7 4-2-16,7 0-1 0,-4-4 0 0,1 7 0 15,-1-3-9-15,4 9-2 0,3-7 0 0,-3 11 0 16,4-4 8-16,3 3 0 0,0 0 1 0,0-3 0 16,7 4-21-16,0 2 0 0,0-3 0 0,3-3 8 15,4-3-8-15,4 3-13 0,-1-6 3 0,4 0 1 0,1-10 9 16,-1 7 9-16,3-10-1 0,1-3-8 0,3-3 18 0,4 0-3 16,-1 0-1-16,1-9 0 0,0 0-5 0,0 2-1 15,-4-2 0-15,3-10 0 0,-2 0 8 0,2 4 2 16,-3-14 0-16,1 4 0 0,-1 3 13 0,-4-9 2 15,1 3 1-15,3-1 0 0,-3-5-18 0,-4 6-3 16,4 3-1-16,-8-4 0 0,1 4-12 0,-4-3 0 16,0 9 0-16,-4-6 0 0,-3 10 0 0,0 5 0 15,-7-2 0-15,0 2 0 0,0 4 0 0,-7-3-8 16,0 9 8-16,-7-7-10 16,3 14-15-16,-6-7-3 0,2 6-1 0,-2-3 0 15,3 6-79-15,-4 7-15 0,0-7-3 0,0 1-587 16,1 6-118-16</inkml:trace>
          <inkml:trace contextRef="#ctx0" brushRef="#br0" timeOffset="259827.6755">25777 13852 2588 0,'22'-6'57'0,"-15"2"12"0,3-2 3 0,1 3 0 0,3-3-58 0,-3 6-14 0,3 0 0 0,3 6 0 16,1-3 32-16,0 7 3 0,3-1 1 0,-4 7 0 15,1-4-36-15,-4 4 0 0,4 3 0 0,-8 0 0 16,-3 3 0-16,0-4 0 0,1 1 0 0,-5 0 0 0,-3 0 0 0,0-4 0 16,0 4 0-16,0 0 0 0,0-3 0 0,-7 3 0 15,3-10 0-15,4 7 0 0,-3-7 0 0,-1 0 0 16,4 1 0-16,0-10 0 0,0 0 0 0,0 0 0 15,0 0 0-15,0 0 0 0,0 0 28 0,0 0 0 16,11-10-1-16,0 4 0 0,-1-6 5 0,4-4 2 16,0-3 0-16,4 3 0 0,0-2-34 0,-1-1 0 15,4-6 0-15,1 6-12 0,-1-6 12 0,0 6 0 16,-3 0 0-16,3 4-9 0,-7 5 9 0,0 1 0 16,-3 6 0-16,-1-4 8 0,-3 7 6 0,-7 0 2 15,7 0 0-15,-7 0 0 0,0 7-24 0,0 5-5 16,0-6-1-16,0 13 0 0,-3-3 14 0,-1-4-12 0,1 7 12 15,-1 6-12-15,1-6-7 0,3 3-1 0,-7-3 0 16,7 0 0 0,-4 0-9-16,4-1-3 0,0-2 0 0,0 3 0 15,4-3-204-15,-4-4-42 0</inkml:trace>
        </inkml:traceGroup>
        <inkml:traceGroup>
          <inkml:annotationXML>
            <emma:emma xmlns:emma="http://www.w3.org/2003/04/emma" version="1.0">
              <emma:interpretation id="{23266075-CAF0-4B4B-9E03-EA66D284A529}" emma:medium="tactile" emma:mode="ink">
                <msink:context xmlns:msink="http://schemas.microsoft.com/ink/2010/main" type="inkWord" rotatedBoundingBox="26685,13833 28266,13731 28387,15600 26806,15702"/>
              </emma:interpretation>
            </emma:emma>
          </inkml:annotationXML>
          <inkml:trace contextRef="#ctx0" brushRef="#br0" timeOffset="260140.0654">26906 13077 1785 0,'7'-6'159'0,"4"-3"-127"15,3-1-32-15,-3-2 0 0,-1 5 144 0,4-2 24 16,1 9 4-16,-1 0 0 0,0 9-95 0,0 1-19 15,0 6-4-15,-3 2-1 0,-1 7-32 0,-6 4-6 16,3 8-2-16,-11-2 0 0,1 9-13 0,-4 9 0 16,-4-6 8-16,0 6-8 0,1 1 17 0,-1-1 1 15,-3 7 0-15,0-4 0 16,0-3-46-16,0 7-10 0,0-7-2 0,3-6 0 16,1-3-19-16,2 3-4 0,1-12-1 0,4-1 0 15,-4 1-112-15,3-7-22 0,1 25-5 0,3-25-1 0</inkml:trace>
          <inkml:trace contextRef="#ctx0" brushRef="#br0" timeOffset="260711.4431">27266 13494 2307 0,'0'0'102'0,"7"-6"22"0,0 3-100 0,0-3-24 16,-7 6 0-16,7 6 0 0,-7-6 45 0,11 3 4 15,-4 13 1-15,0-7 0 0,0 4-40 0,-3 2-10 16,-1 4 0-16,4 0 0 0,-3 3 0 0,-1-3 0 0,1 3 0 16,-1-7 0-16,1 4 0 0,3-3 0 0,-3 3 0 0,-1-4 0 15,4-5 0-15,0-1 0 16,-3 1 0-16,3-7 0 0,0 3 0 0,3 4-16 0,1-10 4 0,0 0 1 16,-1 0 24-16,4 0 5 0,0 0 1 0,4-7 0 15,-4-2-4-15,4-1-1 0,3 1 0 0,0 0 0 16,4-1 2-16,-1 1 0 0,-2-7 0 0,-1 4 0 15,3-4-5-15,5 6-1 0,-8-5 0 0,0 5 0 16,-3 1-10-16,3 6 0 0,-4-3 9 0,-2 12-9 16,-1-3 8-16,0 3-8 0,0 7 10 0,0 2-10 15,-3 4 12-15,3 6-3 0,-4 10-1 0,4-7 0 16,-3 16-8-16,0-6 0 0,-4-4 0 0,3 4-11 16,-3 6 11-16,0 0 11 0,0-1-3 0,-3 4 0 15,-4 4 0-15,3-4 0 0,-3 6 0 0,-3-3 0 16,-1-3-8-16,-3 0 0 0,-3 3 9 0,-4-3-9 0,0 7 0 15,-8-10 0-15,-2 3 0 0,-5-3 0 0,1-4 0 0,0-11 0 16,3-1 0-16,4-3-12 0,0-6 12 0,0-4 11 16,7-2-3-16,0-7 0 0,3-3 5 0,0-6 1 15,1-3 0-15,3-3 0 0,3-1 14 0,1-9 4 16,3 1 0-16,3-8 0 0,8-8-20 0,-1 6-4 16,8-10-8-16,3-3 12 0,4-6-12 0,7 3 0 15,-1 0 0-15,5-3 0 16,-5 4-29-16,5-1 1 0,-1 0 0 0,4 6 0 15,3-3-10-15,0 10-2 0,4-4 0 0,0 10 0 16,-3-3-20-16,-1 12-4 0,-3-2 0 0,-4 5-1 16,0-3-152-16,-3 10-31 0,24-6-5 0,-17 5-2 0</inkml:trace>
          <inkml:trace contextRef="#ctx1" brushRef="#br0" timeOffset="-4002.5506">27799 14793 0,'0'0'16</inkml:trace>
        </inkml:traceGroup>
      </inkml:traceGroup>
    </inkml:traceGroup>
    <inkml:traceGroup>
      <inkml:annotationXML>
        <emma:emma xmlns:emma="http://www.w3.org/2003/04/emma" version="1.0">
          <emma:interpretation id="{3D0C4FDA-910F-4DBB-899D-BC4489A3243F}" emma:medium="tactile" emma:mode="ink">
            <msink:context xmlns:msink="http://schemas.microsoft.com/ink/2010/main" type="paragraph" rotatedBoundingBox="8237,17022 23355,16164 23449,17828 8331,186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26C695-6C06-492B-9894-CF4DB56B24F2}" emma:medium="tactile" emma:mode="ink">
              <msink:context xmlns:msink="http://schemas.microsoft.com/ink/2010/main" type="line" rotatedBoundingBox="8237,17022 23355,16164 23449,17828 8331,18686"/>
            </emma:interpretation>
          </emma:emma>
        </inkml:annotationXML>
        <inkml:traceGroup>
          <inkml:annotationXML>
            <emma:emma xmlns:emma="http://www.w3.org/2003/04/emma" version="1.0">
              <emma:interpretation id="{4F4CEDC3-A7FE-48E2-B9D2-BAAE2CEF8A4F}" emma:medium="tactile" emma:mode="ink">
                <msink:context xmlns:msink="http://schemas.microsoft.com/ink/2010/main" type="inkWord" rotatedBoundingBox="8265,17527 9029,17483 9068,18171 8304,18214"/>
              </emma:interpretation>
              <emma:one-of disjunction-type="recognition" id="oneOf37">
                <emma:interpretation id="interp161" emma:lang="" emma:confidence="1">
                  <emma:literal>vertices</emma:literal>
                </emma:interpretation>
                <emma:interpretation id="interp162" emma:lang="" emma:confidence="0">
                  <emma:literal>vortices</emma:literal>
                </emma:interpretation>
                <emma:interpretation id="interp163" emma:lang="" emma:confidence="0">
                  <emma:literal>Vertices</emma:literal>
                </emma:interpretation>
                <emma:interpretation id="interp164" emma:lang="" emma:confidence="0">
                  <emma:literal>vertigos</emma:literal>
                </emma:interpretation>
                <emma:interpretation id="interp165" emma:lang="" emma:confidence="0">
                  <emma:literal>vertical</emma:literal>
                </emma:interpretation>
              </emma:one-of>
            </emma:emma>
          </inkml:annotationXML>
          <inkml:trace contextRef="#ctx0" brushRef="#br0" timeOffset="262392.3562">8477 16975 2340 0,'-17'-9'104'0,"6"2"20"0,4 4-99 0,-4-3-25 0,4 6 0 0,4-6 0 16,-1 3 37-16,4 3 3 0,0-7 0 0,4-2 0 16,3-4-40-16,3-2 0 0,1 5 0 0,3-5 0 15,0 5 0-15,0-9 8 0,4 10-8 0,0-7 0 16,3-2 0-16,0-1 0 0,-3 3 0 0,-1 7 0 15,8-1 0-15,-4-2 0 0,0-1 0 0,-3 10 0 16,0-3 0-16,-1 3 0 0,-3 6 0 0,0-3 0 16,-3 6-14-16,-4 3-4 0,4 1-1 0,-4 9 0 15,-4 6 31-15,4 0 7 0,0-3 1 0,-3 12 0 16,-4 1-20-16,0 9 0 0,-4 0 0 0,4-7 0 16,-3 7-15-16,3-6-3 0,0 6-1 0,-4-4 0 0,4-8 3 0,-3 2 1 15,-1-6 0-15,4-2 0 0,0-1 15 0,0-13 0 16,-3 13 0-16,3-15 0 0,-4-1 23 0,4-3-3 15,0-6 0-15,0 0 0 0,0 0 10 0,0 0 2 16,0 0 0-16,0 0 0 0,0 0 8 0,7 0 1 16,4-6 1-16,-1-6 0 0,4-4-19 0,1 0-4 15,2-3-1-15,1-3 0 0,3-3-18 0,0 0 10 16,4 0-10-16,0-3 8 0,-1 0-8 0,5-1-16 16,-5-2 4-16,4-6 1 15,-3 8-83-15,3-5-17 0,1-1-3 0,-1 1-994 0</inkml:trace>
        </inkml:traceGroup>
        <inkml:traceGroup>
          <inkml:annotationXML>
            <emma:emma xmlns:emma="http://www.w3.org/2003/04/emma" version="1.0">
              <emma:interpretation id="{3A6BF0CB-35F6-466A-ABB7-ED6154CBAF16}" emma:medium="tactile" emma:mode="ink">
                <msink:context xmlns:msink="http://schemas.microsoft.com/ink/2010/main" type="inkWord" rotatedBoundingBox="9449,16953 13071,16748 13140,17962 9518,18168"/>
              </emma:interpretation>
            </emma:emma>
          </inkml:annotationXML>
          <inkml:trace contextRef="#ctx0" brushRef="#br0" timeOffset="262782.8925">9712 17166 2138 0,'0'0'95'0,"-7"0"19"0,0-3-91 0,3-3-23 0,4 6 0 0,0-3 0 16,4-3 42-16,-1-4 4 0,1-5 1 0,3 5 0 15,0-9-33-15,4 7-6 0,-4-10-8 0,3 3 11 16,1 0-11-16,-1-6-16 0,-3 6 4 0,4 0 1 16,-4 1 11-16,0-1 0 0,-3-6-9 0,-1 6 9 0,1 0 0 15,-4 0 0-15,0-3 10 0,-4 10-10 0,1-4 11 0,-1-3-11 16,1 13 10-16,-1-6-10 0,1 5 20 0,-1-2-3 15,4 9 0-15,0 0 0 0,-11 0-9 0,4 9-8 16,-3-2 9-16,-1 5-9 0,4-3 12 0,-3 13-3 16,-4 0-1-16,-1 3 0 0,5 13 0 0,3-3 0 15,-4-1 0-15,4 1 0 0,0 2 8 0,0-9 2 16,3 7 0-16,4-7 0 0,-3 3-1 0,6-9 0 16,1 10 0-16,3-10 0 0,-3 3-17 0,-1-6 8 15,4 6-8-15,0-6 0 16,4-1-63-16,-1 1-19 0,1-9-4 0</inkml:trace>
          <inkml:trace contextRef="#ctx0" brushRef="#br0" timeOffset="263110.9402">10111 16890 2419 0,'0'0'215'0,"0"0"-172"0,-4 7-35 0,4-7-8 15,0 9 45-15,4 1 7 0,-1 5 2 0,4-5 0 16,4 8-46-16,-4 1-8 0,3-3 0 0,-3 3-8 16,-3 0 8-16,3-1 0 0,-3-2 0 0,3 3-8 15,-7-3 8-15,-4-4 0 0,4 4 0 0,-3 3 0 16,-1-10 11-16,1 0-3 0,-1 7 0 0,0-6 0 16,1-1 8-16,-1-3 0 0,4-6 1 0,-3 3 0 15,3-3-9-15,0 0-8 0,0 0 12 0,0 0-12 0,0 0 20 0,0 0-4 16,0 0 0-16,0 0 0 0,-7-3 8 0,3-3 0 15,4-7 1-15,0-2 0 0,0 5-12 0,4-5-2 16,-1-4-1-16,8 0 0 0,-4-6-10 0,4 0 0 16,3 3-10-16,0-9 10 15,3 2-29-15,-2 1 0 0,6 0 0 0,0-4 0 16,4 4-136-16,-1 0-27 0,19-25-6 0,-12 15-1 0</inkml:trace>
          <inkml:trace contextRef="#ctx0" brushRef="#br0" timeOffset="263376.499">10735 16815 1440 0,'0'0'128'0,"-3"3"-103"0,-8-3-25 0,7 7 0 15,4-7 116-15,-7 0 17 0,-3 3 4 0,6-3 1 16,4 0-78-16,0 0-15 0,0 0-3 0,0 0-1 15,0 0-19-15,0 0-4 0,7-3-1 0,0-4 0 16,0 4 3-16,8-3 0 0,-1-3 0 0,7-1 0 16,0 1 11-16,0-1 2 0,4 1 1 0,3 0 0 15,7-7-17-15,-3 0-3 0,-4 4-1 0,8-4 0 16,2 7-25-16,-2-10-6 0,-5 9-1 0,-2-5 0 16,2 5-105-16,1-9-22 0,-4 4-4 0</inkml:trace>
          <inkml:trace contextRef="#ctx0" brushRef="#br0" timeOffset="263657.7016">11084 16138 2246 0,'-10'-16'100'0,"10"16"20"0,7-9-96 0,-11 6-24 16,-3-7 0-16,7 4 0 0,7-3 0 0,-3-1-16 15,-1 4 2-15,-3 6 1 0,0 0 13 0,0 0 16 16,0 0-3-16,0 0-1 0,-7 6 1 0,7 4 0 16,0 5 0-16,0 4 0 0,-10 3 18 0,3 13 3 15,7-1 1-15,-4 10 0 0,-3 0 7 0,0 0 2 0,-7 3 0 0,7 6 0 16,7-6-4-16,-4 3 0 0,-6 4 0 0,3 2 0 16,7-3-32-16,-4 1-8 0,-3-4 0 0,0-3 0 31,0 6-27-31,7-9-7 0,7 3-2 0,-7-6 0 15,-11-3-116-15,4-1-23 0,11-6-5 0</inkml:trace>
          <inkml:trace contextRef="#ctx0" brushRef="#br0" timeOffset="263860.7612">11437 16959 2368 0,'0'0'52'0,"-3"10"12"0,-1 6 1 0,0-4 1 0,-3 4-53 16,4 9-13-16,3-6 0 0,0 0 0 0,-11-1 42 0,11 1 6 15,7-3 0-15,-3 3 1 0,-4-4-39 0,0-2-10 16,0-1 0-16,3 1 0 16,8-7-109-16,-7 4-24 0,-4-10-5 0</inkml:trace>
          <inkml:trace contextRef="#ctx0" brushRef="#br0" timeOffset="264063.8383">11628 16486 2757 0,'0'0'60'0,"-8"0"13"0,-6 3 3 0,-3-3 2 0,3 0-62 0,3 0-16 0,11 0 0 0,0 0 0 31,-14 6-74-31,14-6-18 0,0 0-3 0,7 7-1 0</inkml:trace>
          <inkml:trace contextRef="#ctx0" brushRef="#br0" timeOffset="264860.5269">12308 16477 1324 0,'0'0'118'0,"0"0"-94"0,-7-7-24 0,0 4 0 0,-3-3 314 0,6 3 58 16,-3 3 12-16,7 0 3 0,-3-7-259 0,-4 7-51 16,0 7-10-16,7-7-3 0,0 0-51 0,-8 3-13 15,-2 3 0-15,3-3 0 16,0 7-29-16,-4 5-9 0,4-5-2 0,-7 9 0 0,3-10 29 0,1 16 11 15,-4-6-8-15,3-3 8 0,-7 9 0 0,4-3 0 16,0 3 0-16,4 3-8 0,-4 0 8 0,3 7 0 16,4-10 0-16,0 12 0 0,-4-2 0 0,8-7 0 15,-1 7 0-15,1-1 8 0,-1 1-8 0,4-7 0 0,4 0 0 16,-1 3 8-16,1-9-8 0,3 3 0 0,0-6 0 0,3 0 0 16,5 0-10-16,-1-3-3 0,-4-7-1 0,4 0 0 15,0-2 2-15,4 2 1 0,3-9 0 0,0-6 0 16,1 3 11-16,-1 3-8 0,4-10 8 0,-4 1-8 15,0-7 8-15,0 7 0 0,0-7 10 0,4-3-10 16,0 0 20-16,-1 1-3 0,-3-7 0 0,8-1 0 16,-1-2-5-16,0 0-2 0,-7 0 0 0,-3-4 0 15,3-5-1-15,0 9 0 0,-3-7 0 0,-1 1 0 16,-2 5-9-16,-1 4 0 0,-4-3 0 0,1 3 0 16,-4 6 0-16,0 0 8 0,-7 4-8 0,0-4 8 15,0 9-8-15,-7-5 10 0,3 5-10 0,-3 1 10 16,4 0-10-16,-8 5 0 0,1-2 0 0,3 6 0 15,-4 0 0-15,0 6-14 0,1-2 5 0,-1 5 1 16,1 7-1-16,-1-7 0 0,1 10 0 0,-1-4 0 0,-3 4 9 16,3 6 0-16,1-3-9 0,3 10 9 0,-4-1 0 0,0 0 0 15,8-2 0-15,-4 8 0 0,3-2 0 0,1-1 0 16,3-6 0-16,0 1-11 0,3-4 11 0,1 3 0 16,-1-9 0-16,1 6 0 0,3-9 0 0,0-4 0 15,0-2 0-15,0-4 0 0,0 3 0 0,4-3 0 16,3-6-8-16,-4 0 8 0,5-6 0 0,2-3 0 15,4 3 0-15,1-4 0 0,-5-2 14 0,4-4-2 16,4-3 0-16,0 3 0 0,-4-6-12 0,4-9 0 16,-1 9 0-16,5-9 0 0,-1 3 0 0,3-7 0 15,1 7 8-15,4 3-8 0,-1 3 0 0,0-3 0 16,-7 9 0-16,1 4 0 0,-5 2 0 0,1 4 0 0,0 3 0 16,-4 3 0-16,-4 3 9 0,1 6-1 0,-4 1 0 0,-3-1 0 15,-4 7 6-15,0 3 1 0,-4-1 0 0,1 7 0 16,-8-6 5-16,1 0 0 0,-8 6 1 0,1-6 0 15,-1 6-5-15,-3-6 0 0,0 0-1 0,-7 0 0 16,0 2-4-16,-4-2-1 0,-3 0 0 0,-4 0 0 16,7-10-10-16,-3 7 0 0,0-7 0 0,0 1 0 31,3-1-31-31,0-3-1 0,-3-2-1 0,3 2 0 16,-3-12-123-16,0 6-25 0,0 0-5 0</inkml:trace>
        </inkml:traceGroup>
        <inkml:traceGroup>
          <inkml:annotationXML>
            <emma:emma xmlns:emma="http://www.w3.org/2003/04/emma" version="1.0">
              <emma:interpretation id="{06451CFC-7446-453F-8D52-C3B2012790F6}" emma:medium="tactile" emma:mode="ink">
                <msink:context xmlns:msink="http://schemas.microsoft.com/ink/2010/main" type="inkWord" rotatedBoundingBox="14912,16813 15286,16792 15369,18248 14994,18269"/>
              </emma:interpretation>
              <emma:one-of disjunction-type="recognition" id="oneOf38">
                <emma:interpretation id="interp166" emma:lang="" emma:confidence="0">
                  <emma:literal>{17,</emma:literal>
                </emma:interpretation>
                <emma:interpretation id="interp167" emma:lang="" emma:confidence="0">
                  <emma:literal>{1.7,</emma:literal>
                </emma:interpretation>
                <emma:interpretation id="interp168" emma:lang="" emma:confidence="0">
                  <emma:literal>{1?</emma:literal>
                </emma:interpretation>
                <emma:interpretation id="interp169" emma:lang="" emma:confidence="0">
                  <emma:literal>{117,</emma:literal>
                </emma:interpretation>
                <emma:interpretation id="interp170" emma:lang="" emma:confidence="0">
                  <emma:literal>{11?</emma:literal>
                </emma:interpretation>
              </emma:one-of>
            </emma:emma>
          </inkml:annotationXML>
          <inkml:trace contextRef="#ctx0" brushRef="#br0" timeOffset="265914.812">15251 16113 633 0,'-4'-3'56'0,"-3"-4"-44"0,3-2-12 0,1 6 0 16,-4-10 288-16,3 10 56 0,4-6 12 0,0-1 1 15,0 4-264-15,0-3-53 0,4 6-10 0,-4 3-2 16,0-13-28-16,0 13 0 0,-4-3 0 0,4 3 0 16,0 0 0-16,0 0 0 0,-3-6 0 0,-1 2 0 15,1-2 10-15,-4 6-10 0,0 0 12 0,0 0-12 0,3 0 20 0,-3 0-2 16,4 6-1-16,-5-2 0 0,1-4 10 15,7 0 1-15,-7 0 1 0,7 0 0 0,-3 6-3 0,-4-3-1 16,3 3 0-16,1 4 0 0,3-1-15 0,0-3-10 16,-4 7 12-16,4-4-12 0,4 7 12 0,3 9-12 15,-4-6 12-15,1 6-12 0,3 3 20 0,0 7-4 16,0-4 0-16,0 10 0 0,-3-4 3 0,-1-2 0 16,1 3 0-16,-1 5 0 0,-6-8-8 0,-1 3-2 15,4-4 0-15,-3 1 0 0,-1-7-9 0,-3 0 0 16,0 3 9-16,3-9-9 0,-3 3 0 0,0 1 9 15,0-14-9-15,-3 4 0 0,6 3 9 0,-3-4-9 16,0-5 0-16,0-1 9 0,3 0-9 0,1 1 0 16,3-10 0-16,0 0-11 0,0 0 3 0,0 0 0 0,0 0 0 15,0 0 0 1,0-13-23-16,3 1-4 0,1 2-1 0,3 7 0 0,-3-6 16 0,6-1 4 0,-6 4 0 0,6-3 0 16,1 9 16-16,-1-10-12 0,-3 10 12 0,1 0-10 15,2 0 10-15,1 3 0 0,-1 4 8 0,-3 2-8 16,4 1 9-16,3-1-9 0,-3 7 12 0,-4 2-12 15,0 1 17-15,-7-3-3 0,3 3-1 0,1 0 0 16,-4-1 5-16,3 7 1 0,4-6 0 0,-3 6 0 16,3 0-8-16,-4-3-2 0,5 0 0 0,-5 0 0 15,4-3 3-15,0 12 0 0,-3-9 0 0,3 0 0 16,3 0-12-16,1-3 12 0,-4 6-12 0,7-6 12 16,-3 6-12-16,-1-6 0 0,1 0 0 0,3 0-11 15,-3 3 3-15,-1-10 0 0,1 4 0 0,-1-1 0 16,1-2-176-16,-4-7-36 0,11 4-6 0,-8-17-2 15</inkml:trace>
        </inkml:traceGroup>
        <inkml:traceGroup>
          <inkml:annotationXML>
            <emma:emma xmlns:emma="http://www.w3.org/2003/04/emma" version="1.0">
              <emma:interpretation id="{D5FAC586-E1C2-45B1-BBDC-785C312474C2}" emma:medium="tactile" emma:mode="ink">
                <msink:context xmlns:msink="http://schemas.microsoft.com/ink/2010/main" type="inkWord" rotatedBoundingBox="15953,16954 16589,16918 16646,17913 16009,17949"/>
              </emma:interpretation>
            </emma:emma>
          </inkml:annotationXML>
          <inkml:trace contextRef="#ctx0" brushRef="#br0" timeOffset="266258.4793">16122 16219 2001 0,'0'0'88'0,"-4"-9"20"0,1 0-87 0,-1-1-21 0,1 4 0 0,-1-3 0 16,4-1 76-16,0 1 12 0,0 6 1 0,0 3 1 16,0 0-42-16,0 0-9 0,0 0-2 0,0 0 0 15,0 0-17-15,0 0-4 0,4 9-1 0,-1 4 0 16,1 2 7-16,-1 10 2 0,1-3 0 0,-1 13 0 15,1-1 13-15,0 10 3 0,-1-6 1 0,-3 6 0 16,4-7-18-16,-4 4-4 0,0-3-1 0,0-1 0 16,0-2-4-16,3-7-1 0,-3 13 0 0,0-4 0 15,0-2-13-15,0-1 9 0,0-2-9 0,0 2 8 16,0-9-26-16,-3 4-6 0,3-1 0 0,0-3-1 16,0-9-147-16,0-4-28 0</inkml:trace>
          <inkml:trace contextRef="#ctx0" brushRef="#br0" timeOffset="266539.6655">16757 16649 2419 0,'0'0'215'0,"0"0"-172"16,0 0-35-16,0 0-8 0,0 0 80 0,3 16 15 15,-3-7 2-15,0 1 1 0,0 8-71 0,0-2-15 0,0 3-2 0,-7 6-1 16,0 3-9-16,0 0 0 0,-3-3 0 0,-1 4 0 16,-3 5 0-16,-4-6 0 0,1 7 0 0,-1-7-11 31,-3-3-23-31,0 3-5 0,0-6-1 0,-4 0 0 15,4-3-153-15,-4-3-31 0</inkml:trace>
        </inkml:traceGroup>
        <inkml:traceGroup>
          <inkml:annotationXML>
            <emma:emma xmlns:emma="http://www.w3.org/2003/04/emma" version="1.0">
              <emma:interpretation id="{8BAB1889-DD9F-42E9-A7C6-520BBF400DBC}" emma:medium="tactile" emma:mode="ink">
                <msink:context xmlns:msink="http://schemas.microsoft.com/ink/2010/main" type="inkWord" rotatedBoundingBox="17220,17008 20051,16847 20102,17743 17271,17903"/>
              </emma:interpretation>
              <emma:one-of disjunction-type="recognition" id="oneOf39">
                <emma:interpretation id="interp171" emma:lang="" emma:confidence="0">
                  <emma:literal>"k</emma:literal>
                </emma:interpretation>
                <emma:interpretation id="interp172" emma:lang="" emma:confidence="0">
                  <emma:literal>ik</emma:literal>
                </emma:interpretation>
                <emma:interpretation id="interp173" emma:lang="" emma:confidence="0">
                  <emma:literal>...ok</emma:literal>
                </emma:interpretation>
                <emma:interpretation id="interp174" emma:lang="" emma:confidence="0">
                  <emma:literal>...k</emma:literal>
                </emma:interpretation>
                <emma:interpretation id="interp175" emma:lang="" emma:confidence="0">
                  <emma:literal>..."k</emma:literal>
                </emma:interpretation>
              </emma:one-of>
            </emma:emma>
          </inkml:annotationXML>
          <inkml:trace contextRef="#ctx0" brushRef="#br0" timeOffset="268800.074">19106 16558 2372 0,'18'-9'52'0,"-14"9"12"0,3 0 1 0,0-10 1 0,3 10-53 0,1-6-13 15,3 6 0-15,0 0 0 0,-3-3 0 0,3-3-8 16,-4 2 8-16,1-2-705 15,0 6-134-15</inkml:trace>
          <inkml:trace contextRef="#ctx0" brushRef="#br0" timeOffset="269003.1516">19597 16480 2419 0,'7'0'215'0,"-7"0"-172"0,0 0-35 0,7-3-8 15,0-4 78-15,4 7 14 0,-1 0 2 0,1 0 1 32,-4-3-143-32,3-3-29 0,-3 6-6 0,-7 0-1060 0</inkml:trace>
          <inkml:trace contextRef="#ctx0" brushRef="#br0" timeOffset="269596.8012">17498 16843 806 0,'-11'0'36'0,"11"0"7"0,0 0-35 0,0 0-8 16,0 0 0-16,0 0 0 0,-3 0 246 0,3 0 47 15,0 0 10-15,0 0 1 0,0 0-209 0,0 0-43 16,0 0-8-16,10 0-1 0,1 7-25 0,3-7-5 16,-3-7-1-16,3 7 0 0,3 0-12 0,1-3-10 15,0-3 2-15,3 6 0 16,0-6-141-16,0 3-28 0,0 3-6 0</inkml:trace>
          <inkml:trace contextRef="#ctx0" brushRef="#br0" timeOffset="270368.6725">20140 16417 1497 0,'0'0'133'0,"0"-3"-106"16,4-3-27-16,3 2 0 0,0-2 148 0,0-3 25 0,0 6 5 15,-4-4 1-15,8 1-62 0,-11 6-12 0,0 0-2 0,0 0-1 16,7 6-35-16,0 1-7 0,0-4-2 0,-3 12 0 16,-4-2-41-16,-4 18-8 0,4-9-1 0,-7 13-8 15,0-7 10-15,-7 13-10 0,0-4 8 0,0 1-8 16,0-3-11-16,-8-1-7 0,1 4-2 0,0 2-1185 16</inkml:trace>
          <inkml:trace contextRef="#ctx0" brushRef="#br0" timeOffset="268175.2298">17371 16408 1094 0,'0'-13'97'0,"0"7"-77"0,0-4-20 0,0 1 0 16,0 3 128-16,0-4 21 0,3 1 5 0,1-1 1 15,3 1-35-15,3-7-8 0,1 7 0 0,-4 0-1 0,0-1-66 0,7-2-13 16,0-1-2-16,8 4-1 0,2-1-20 0,-3 7-9 16,4-6 8-16,0 2-8 0,-4-2 11 0,0 6-3 15,0-3-8-15,0-1 12 0,-3 4 6 0,0 3 1 16,-1 0 0-16,1 0 0 0,-7 3 5 0,3 4 2 15,-4-1 0-15,-3 3 0 0,0 4-1 0,0-4 0 16,-3 7 0-16,-4 9 0 0,-4-3-4 0,-3 9-1 16,0-2 0-16,-7 5 0 0,0-3-8 0,-4 10-1 15,-3-6-1-15,0-4 0 0,0 4-10 0,-4-1 10 16,1-6-10-16,2 0 10 0,5 4-10 0,3-10 8 16,-4 3-8-16,4-6 8 0,0-4-8 0,7 4 0 0,0-9 9 15,0 5-9-15,0-5 8 0,7-1-8 0,0-9 10 0,0 0-10 16,0 0 0-16,0 0-21 0,10 0 3 0,4-6 1 31,0 6-126-31,4-3-25 0,3-4-4 0</inkml:trace>
          <inkml:trace contextRef="#ctx0" brushRef="#br0" timeOffset="268378.2996">18214 16658 1962 0,'-7'16'87'0,"7"-6"17"16,-4-1-83-16,1 7-21 0,-4 2 0 0,0 1 0 16,0 0 94-16,-4 6 14 0,0 3 4 0,1-3 0 15,-4 1-53-15,-4-5-11 0,-3 5-1 0,0-1-1 0,0 0-36 0,-1-6-10 16,1-1 0-16,0 7 0 16,0-12-83-16,0 3-21 0,0-7-4 0,-1 1-909 15</inkml:trace>
          <inkml:trace contextRef="#ctx0" brushRef="#br0" timeOffset="268596.9985">18715 16583 2556 0,'0'0'113'0,"0"0"23"0,0 0-108 0,0 0-28 0,0 0 0 0,7 0 0 16,3 0 9-16,-2 0-9 0,-1 0 10 0,3-6-10 31,-10 6-191-31,7 0-44 0</inkml:trace>
        </inkml:traceGroup>
        <inkml:traceGroup>
          <inkml:annotationXML>
            <emma:emma xmlns:emma="http://www.w3.org/2003/04/emma" version="1.0">
              <emma:interpretation id="{8B55BFAC-566F-442F-9CE1-83363411B9DC}" emma:medium="tactile" emma:mode="ink">
                <msink:context xmlns:msink="http://schemas.microsoft.com/ink/2010/main" type="inkWord" rotatedBoundingBox="20641,16401 21294,16364 21366,17617 20712,17654"/>
              </emma:interpretation>
            </emma:emma>
          </inkml:annotationXML>
          <inkml:trace contextRef="#ctx0" brushRef="#br0" timeOffset="271634.0307">20951 16408 1670 0,'0'0'148'16,"0"0"-118"-16,4-10-30 0,3 10 0 15,0-9 113-15,0 6 17 0,4-10 3 0,-1 4 1 16,1-1-85-16,3 1-17 0,-3-4-3 0,3-2-1 16,0-1-28-16,0 7 0 0,0-10 0 0,0 3-10 0,0 4-2 15,0-4 0-15,-3-3 0 0,0 0 0 0,3 0 12 0,-4 1 0 16,1-4 8-16,-4 0-8 0,0-3 12 0,0 0-1 15,0 3-1-15,-3-4 0 0,-4 1 6 0,3-3 2 16,1 3 0-16,-4-3 0 0,3 3-3 0,-3-3-1 16,0 2 0-16,0 8 0 0,0-7-14 0,0 3 0 15,0-3 8-15,-3 6-8 0,3 0 0 0,0-6 0 16,-4 9 0-16,4 4 0 0,0-4 0 0,0 6 0 16,-3 1 0-16,3 0 0 0,-4-1 9 0,4 4-9 15,0 6 8-15,0 0-8 0,-3-9 8 0,3 9-8 16,0 0 8-16,0 0-8 0,-8 0 0 0,8 0 0 15,0 0-14-15,0 0 5 0,-3 6 9 0,3-6 0 0,-7 3 0 16,7-3 0-16,-4 9 0 0,-3-2 16 0,4 2-4 0,-1 0-1 16,1 1-11-16,-1 6 0 0,1-4 9 0,3 13-9 15,-4-6 26-15,1 6 1 0,-1 3 0 0,-3 1 0 16,0 2-13-16,0 0-2 0,3 4-1 0,-6-1 0 16,3 4 1-16,-4 3 1 0,4-4 0 0,0 1 0 15,-4 3 15-15,1-4 2 0,-1 1 1 0,4 6 0 16,-3 0-31-16,3-7 8 0,-4 7-8 0,4 0 0 15,-4-3 19-15,4-3 1 0,0-1 0 0,-3-2 0 16,3 2-7-16,0-2-1 0,-4-7 0 0,4 3 0 16,0-9-12-16,-4 3 0 0,4 4 0 0,0-14 0 15,-3 4 28-15,3-3 4 0,0-4 0 0,3-2 0 16,-3 2-32-16,3-9 0 0,1 7 0 0,3-10 0 16,-7 0 0-16,7 0 0 0,-7 0 0 0,7 0 0 15,-4 0 0-15,4-10 0 0,-3 1 0 0,3 0 0 0,0 2 0 16,-4-5 9-16,8-4-9 0,-1 0 8 0,-3-2-8 0,4 5 10 15,3-12-10-15,-4 9 10 0,4-6-10 0,0-3-17 16,4 0 4-16,0 6 1 0,3-9 12 0,0 3-11 16,0-3 11-16,4 3-10 0,-1-10 10 0,1 13 12 15,3-9-2-15,-3 3-1 16,3 0-33-16,4 2-6 0,-1-2-2 0,1 9 0 0,0-6 32 0,-4 7 0 16,3-8 0-16,5 8 0 0,-1 2 0 0,-3 3 0 15,-8 4-12-15,4-7 3 0,1 7 9 0,-5 3-8 16,1 6 8-16,-4-10-8 0,0 10 8 0,0 0 0 15,-3 0 0-15,-4 0 0 0,0 6 0 0,0-2 0 16,-4 2 0-16,5 3-8 0,-8 1 8 0,0-1 0 0,-8 7-9 16,5-7 9-16,-4 7 0 0,-4 3 0 0,1-7 0 0,-4 4 0 15,0 3 0-15,-1 0 0 0,-6-4 0 0,4 4 0 16,-5 0 0-16,1-3 0 0,0-7 0 0,3 7 0 16,-3-7-8-16,4 0 8 0,-1 1 0 0,0-7 0 15,-3 3 0-15,7 4 0 0,0-4 0 0,-4-3 0 16,11 6 0-16,-3-2 0 0,10-7 0 0,-7 3 0 15,7-3 0-15,0 0 0 0,0 0 0 0,0 0 0 16,-4 9 0-16,4-2 0 0,4 2 0 0,6 0 0 16,1 1 14-16,3 5-2 0,7-5-1 0,-3-7 0 15,3 13-2-15,0-7 0 0,0 1 0 0,4-4 0 16,-4-3-9-16,0 6 0 0,4-2 0 0,-4-4-11 16,0 3-135-16,4-3-27 0,-4 3-6 0</inkml:trace>
        </inkml:traceGroup>
        <inkml:traceGroup>
          <inkml:annotationXML>
            <emma:emma xmlns:emma="http://www.w3.org/2003/04/emma" version="1.0">
              <emma:interpretation id="{90760B94-A0CE-42D5-9B8C-A445449E6BB2}" emma:medium="tactile" emma:mode="ink">
                <msink:context xmlns:msink="http://schemas.microsoft.com/ink/2010/main" type="inkWord" rotatedBoundingBox="22024,16376 22514,16348 22601,17876 22111,17904"/>
              </emma:interpretation>
              <emma:one-of disjunction-type="recognition" id="oneOf40">
                <emma:interpretation id="interp176" emma:lang="" emma:confidence="0">
                  <emma:literal>3:</emma:literal>
                </emma:interpretation>
                <emma:interpretation id="interp177" emma:lang="" emma:confidence="0">
                  <emma:literal>Z:</emma:literal>
                </emma:interpretation>
                <emma:interpretation id="interp178" emma:lang="" emma:confidence="0">
                  <emma:literal>Z.</emma:literal>
                </emma:interpretation>
                <emma:interpretation id="interp179" emma:lang="" emma:confidence="0">
                  <emma:literal>b.</emma:literal>
                </emma:interpretation>
                <emma:interpretation id="interp180" emma:lang="" emma:confidence="0">
                  <emma:literal>3.</emma:literal>
                </emma:interpretation>
              </emma:one-of>
            </emma:emma>
          </inkml:annotationXML>
          <inkml:trace contextRef="#ctx0" brushRef="#br0" timeOffset="272394.6315">22200 15771 748 0,'0'-16'33'0,"7"13"7"15,4-3-32-15,3-3-8 0,-3-7 0 0,-1 6 0 0,4 1 254 0,4 0 49 16,0-7 9-16,-1 7 3 0,-3-4-227 0,8-3-44 16,2 7-10-16,1-7-2 0,-4 7-16 0,4-1-3 0,-1 1-1 15,-2 0 0-15,-1-1 15 0,-4 10 2 0,1-9 1 0,0 9 0 16,-1-6 2-16,-3 6 0 0,-3 0 0 0,3 0 0 16,-3 0-12-16,-1 0-3 0,-10 0 0 0,0 0 0 15,4 9-6-15,-1 7-2 0,-3-1 0 0,-7 4 0 16,-3 0-9-16,3 6 12 0,-4-3-12 0,1 9 12 15,-5-2-12-15,-2 8 0 0,3-2 0 0,3 9 0 16,-3-7 0-16,-4-2 0 0,1 9 0 0,6-7 0 16,4-2 0-16,-4-1 0 0,1 1 0 0,-1-7 8 15,8 0-8-15,-1 0 0 0,1-3 0 0,-1 1 8 16,-3-8-8-16,7 1 0 0,7-3 0 0,-3-7 0 16,-4 7 0-16,3-7 0 0,4 1-14 0,0-7 5 15,-7-3-2-15,7 6 0 0,4-6 0 0,-4 0 0 16,4-6 11-16,-4 3 0 0,0-4 0 0,0-2 0 15,3 0 12-15,-3-7-3 0,-3 7 0 0,3-1 0 0,-3 1 19 16,-1-7 4-16,4 7 1 0,-7-1 0 0,-3 7-20 0,3 3-4 16,0 0-1-16,0-6 0 0,-7-4 4 0,3 7 0 15,4 3 0-15,0 0 0 0,0 0-12 0,-7-6 0 16,3 12 0-16,4-6 0 0,0 0 0 0,-3 10 0 16,-4-1 0-16,7 1 0 0,3 2 0 0,-3 4 0 15,0 3 0-15,0-1 0 0,4 7 0 0,-1 1 8 16,1-1-8-16,3-3 8 0,-7 3 32 0,7 3 7 15,0 0 1-15,-3 3 0 0,-4-9-14 0,3 10-2 16,1-10-1-16,-1 9 0 0,1-9 1 0,-4 13 1 16,0-10 0-16,0 9 0 0,0-6-8 0,-4 7-1 0,-3-7-1 15,0 0 0-15,0 7 5 0,0-7 2 0,-11-3 0 16,1-6 0-16,-4 9-30 0,6-12 0 0,-2 3 0 0,-8-1 0 31,-3-2-16-31,7-6-8 0,7-1-3 0,-11 0 0 16,-7-2-135-16,0-7-27 0,1 0-6 0</inkml:trace>
        </inkml:traceGroup>
        <inkml:traceGroup>
          <inkml:annotationXML>
            <emma:emma xmlns:emma="http://www.w3.org/2003/04/emma" version="1.0">
              <emma:interpretation id="{CFC6BFB4-EB5E-41FB-B56E-B6617249E72D}" emma:medium="tactile" emma:mode="ink">
                <msink:context xmlns:msink="http://schemas.microsoft.com/ink/2010/main" type="inkWord" rotatedBoundingBox="23345,17242 23416,17237 23422,17339 23350,17343"/>
              </emma:interpretation>
            </emma:emma>
          </inkml:annotationXML>
          <inkml:trace contextRef="#ctx0" brushRef="#br0" timeOffset="272722.6829">23502 16451 2476 0,'0'0'220'0,"0"0"-176"16,0 0-35-16,0 0-9 0,0 0 55 0,0 0 9 15,0 0 1-15,0 0 1 16,-7-9-217-16,-4 9-43 0</inkml:trace>
          <inkml:trace contextRef="#ctx0" brushRef="#br0" timeOffset="274441.0269">23509 16542 230 0,'0'0'20'0,"0"0"-20"16,0 0 0-16,0 0 0 0,0-9 182 0,0 9 32 0,0 0 6 0,0 0 2 15,0 0-154-15,4-3-32 0,-1-3-5 0,1 2-2 16,3-2-29-16,0 3 0 0,-7 3 0 0,0 0-10 16,3-6 10-16,4 3 0 0,-7 3 0 0,0 0 0 15,0 0 24-15,4-7 3 0,3-2 1 0,-7 9 0 16,0 0 46-16,0 0 10 0,0 0 1 0,0 0 1 16,3 0-19-16,-3 0-4 0,0 0-1 0,0 0 0 15,0 0-40-15,0 0-8 0,0 0-2 0,0 0 0 16,0 0-12-16,0 0 0 0,0 0 0 0,0 0 0 15,0 0 0-15,0 0 0 0,0 0 0 0,0 0 0 16,0 0 0-16,0 0 0 0,0 0 0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38:39.2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1D6F9A-5BA1-4AF5-BE51-D6D5C6234DEF}" emma:medium="tactile" emma:mode="ink">
          <msink:context xmlns:msink="http://schemas.microsoft.com/ink/2010/main" type="writingRegion" rotatedBoundingBox="11428,12115 9785,15339 8468,14668 10111,11444"/>
        </emma:interpretation>
      </emma:emma>
    </inkml:annotationXML>
    <inkml:traceGroup>
      <inkml:annotationXML>
        <emma:emma xmlns:emma="http://www.w3.org/2003/04/emma" version="1.0">
          <emma:interpretation id="{3CE78C21-9646-4285-A1B9-D2B95157357D}" emma:medium="tactile" emma:mode="ink">
            <msink:context xmlns:msink="http://schemas.microsoft.com/ink/2010/main" type="paragraph" rotatedBoundingBox="11428,12115 9785,15339 8468,14668 10111,11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02DDBC-7C86-4776-BBC6-64487C6B9D66}" emma:medium="tactile" emma:mode="ink">
              <msink:context xmlns:msink="http://schemas.microsoft.com/ink/2010/main" type="line" rotatedBoundingBox="11428,12115 9785,15339 8468,14668 10111,11444"/>
            </emma:interpretation>
          </emma:emma>
        </inkml:annotationXML>
        <inkml:traceGroup>
          <inkml:annotationXML>
            <emma:emma xmlns:emma="http://www.w3.org/2003/04/emma" version="1.0">
              <emma:interpretation id="{0C0C8DCB-3843-4838-9DD0-FF096C2DA3D2}" emma:medium="tactile" emma:mode="ink">
                <msink:context xmlns:msink="http://schemas.microsoft.com/ink/2010/main" type="inkWord" rotatedBoundingBox="11428,12115 9821,15269 8504,14598 10111,1144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11172 11114 2300 0,'0'0'51'0,"0"0"10"0,0 0 3 0,0 0 0 0,8 10-52 0,2-1-12 0,-6 10 0 0,6-3 0 15,1 12 27-15,3-3 2 0,-7 9 1 0,4-5 0 16,-1 8 14-16,-3 7 2 0,0 0 1 0,-3 0 0 16,-4 9 3-16,0-6 1 0,0 7 0 0,-4-1 0 15,-6 0-30-15,-1 1-5 0,4-1-2 0,-4-3 0 16,-3 3-14-16,-3-2 0 0,-4 8 0 0,3-6 0 15,0 1-44 1,-6-1-4-16,-12-6-2 0,5-3-751 0,6 0-151 0</inkml:trace>
          <inkml:trace contextRef="#ctx0" brushRef="#br0" timeOffset="-265.5645">10354 11889 1868 0,'0'0'83'0,"0"0"17"0,0 0-80 0,0 0-20 15,7-6 0-15,-7 6 0 0,0-10 58 0,11 1 8 0,6-1 2 0,-3 1 0 16,4 3-36-16,-7-7-6 0,-1-3-2 0,1-2 0 15,14 2-24-15,-11-3 0 0,-4-6 0 0,1 6 0 16,3 0 15-16,0-6 1 0,0-3 0 0,-7 3 0 16,0-3-16-16,4 0 0 0,3-7 0 0,-7 7 0 15,-4 0 0-15,1-4 0 0,7 4 0 0,-4-6 0 16,-4 5 0-16,1-5 0 0,3 6 0 0,0-1 0 16,0-5 10-16,-4 9-1 0,-3-3 0 0,4 3 0 15,-1 6 0-15,1 0 0 0,-8 0 0 0,4 3 0 16,0 4 7-16,0-1 0 0,-3 4 1 0,-1 0 0 15,1 5-17-15,-1-2 0 0,4-3 0 0,0 9 0 16,-10-3 0-16,10 3 0 0,0 0 0 0,0 0 0 16,-4 0 0-16,4 0 0 0,0 0 0 0,0 0 0 15,0 0 0-15,0 0 0 0,-7 3 0 0,4 6 0 0,3-9 0 16,-4 10 0-16,-6 5 0 0,-1-5 0 0,7-1 0 0,-3 10 0 16,4-3 0-16,-8 2 0 0,4 1 0 0,4 6 0 15,-1 10 0-15,1-7 10 0,-4 6-2 0,3 4 0 16,4 0 0-16,0 6 0 0,-7 6 10 0,3-3 2 15,-3 6 0-15,7 0 0 0,-3-6-6 0,-4 7-1 16,-7-1 0-16,7-9 0 0,3 6 2 0,1-6 0 16,-8-6 0-16,-3 6 0 0,3-7-6 0,4-9-1 15,0 7 0-15,0-10 0 0,-7 3-8 0,7-9 0 16,7-3 0-16,-7 3 0 0,-4-4 0 0,4-5 8 16,4-1-8-16,3-6 8 0,-4 3-8 0,4-6 8 15,-3 4-8-15,3-4 8 0,0 0 10 0,0 0 2 0,-4-10 0 16,4 1 0-16,7-1-11 0,-3 1-1 0,-4-10-8 0,3 3 12 15,1-2-12-15,3-11 0 0,11 4 0 0,-8-3 0 16,-10 0-10-16,11-7 10 0,6 7-8 0,5-6 8 16,-12 5 0-16,8-5 0 0,3-1 0 0,0 10 0 15,0-3-25-15,0 3 0 0,-3 6 0 0,3 0 0 16,0 1 25-16,-3 11 0 0,-4-5 0 0,0 2 11 16,4 4-11-16,-8-3 0 0,1-1 0 0,0 10 0 15,-1 0 0-15,-3 0 0 0,0 0 0 0,-7 0 0 16,0 0 0-16,0 0 0 0,4 10 0 0,-8-1-11 15,1 1 11-15,-4 5 0 0,0-5 8 0,0-1-8 16,0 10 0-16,-4-3 0 0,0-4 0 0,1 4 0 16,3 3 0-16,-4-1 0 0,-3-2 0 0,3 3 0 15,4-3 18-15,0 2 2 0,0 1 1 0,0 6 0 16,-3-6-21-16,6 0 0 0,4 0 0 0,-3-4 0 0,-4 1 0 16,3-3 0-16,8 2 0 0,3-5 0 0,-4 5 0 0,1-5 0 15,3-1 0-15,0 1 0 16,3-7-24-16,1-3-10 0,-11 0-2 0,14 0-748 15,7-3-149-15</inkml:trace>
          <inkml:trace contextRef="#ctx0" brushRef="#br0" timeOffset="-1124.7355">10164 11375 1209 0,'0'0'108'0,"0"0"-87"0,-4-4-21 0,0-2 0 16,1 3 138-16,3 3 23 0,0 0 5 0,0 0 1 15,0 0-90-15,-7-6-17 0,7 6-4 0,-11 6-1 16,4-3-37-16,0 3-7 0,0-2-2 0,-3 5 0 16,2 0-9-16,-6 7 0 0,0-6 0 0,4 8 0 15,-4 4 16-15,-1 0 0 0,-2 3 1 0,3 10 0 16,-4-7 15-16,4 10 4 0,-4 6 0 0,4-1 0 16,0-5-2-16,7 6 0 0,-4-3 0 0,8-4 0 15,3 1-6-15,3-3-2 0,1 2 0 0,3-2 0 16,4-1-8-16,-1 1-2 0,1-7 0 0,3 6 0 15,0-5-16-15,0-1 0 0,0-3 0 0,-3 0-9 16,6-6-16-16,-2-4-3 0,-1-2-1 16,0 3-692-16,-4-13-139 0</inkml:trace>
          <inkml:trace contextRef="#ctx0" brushRef="#br1" timeOffset="3.18914E10">9149 13339 403 0,'0'0'36'0,"0"0"-36"16,0 0 0-16,-4-4 0 0,-5 0 80 0,5-4 8 15,-1 4 3-15,5-4 0 0,-4-3-39 0,4 3-8 16,-5 0-2-16,5 8 0 0,-4-8-10 0,4 0-1 16,0-3-1-16,0-1 0 0,0 12 2 0,0 0 1 15,0-8 0-15,0 8 0 0,0 0-2 0,0 0-1 0,-4-12 0 0,4 12 0 16,-9-3 9-16,9 3 1 0,-5-8 1 0,5 8 0 15,-8-4-23-15,8 4-5 0,-9-4-1 0,5 4 0 16,-5 0-12-16,0 0 9 0,0 0-9 0,0 0 8 16,9 0 5-16,-4 0 1 0,-9 4 0 0,9 0 0 15,4-4-2-15,-9 4 0 0,4 0 0 0,-3-1 0 16,-1 5-3-16,0-4-1 0,5 0 0 0,-1 4 0 16,-4 0 4-16,5-1 0 0,-5 1 0 0,5 4 0 15,-9 0 0-15,4-5 0 0,0 1 0 0,0 4 0 16,-4-4 0-16,9 0 0 0,-5-1 0 0,0 5 0 15,5-4-4-15,0 4-8 0,-1-5 12 0,1 1-4 16,-1 4-8-16,1 0 8 0,0-5-8 0,-1 9 8 16,1 0 12-16,4-5 3 0,-5 5 0 0,5-1 0 15,-4-3-23-15,4 0-16 0,0 0 2 0,0-1 1 16,0 1 13-16,4 0 16 0,1-5-3 0,-1 1-1 0,5 0-12 16,0 0 0-16,0 0 0 0,-1-4 0 0,1 3 8 0,4-3 1 15,-4 0 1-15,0 0 0 0,-9-4-10 0,13 4 0 16,0 0 9-16,0 0-9 0,0 0 9 0,1 0-9 15,-6-8 12-15,6 4-12 0,-6-4 12 0,6-4-4 16,-1 0 0-16,0 0-8 0,0-3 12 0,0-1-12 16,0-4 12-16,0 1-12 0,-4-1 14 0,4-3-4 15,-4-1-1-15,-4 1 0 0,3-5 11 0,1 1 3 16,0-4 0-16,4-1 0 0,0 1 0 0,5 4 0 16,-1-5 0-16,1 5 0 0,-5-1-15 0,5 5-8 15,-1-4 10-15,1 3-10 0,-5 1 0 0,0-1 0 16,-4 1 0-16,4-1 0 0,-4 4 8 0,-5 1-8 0,5-5 0 15,-5 5 0-15,1-1 9 0,-1-3-9 0,-4 3 8 16,0 0-8-16,-4-3 0 0,4-1 0 0,0-3 8 16,-5 4-8-16,5-5 0 0,0 1 0 0,0-1 0 0,0 1 8 15,5-4-8-15,-5 3 0 0,4 1 0 0,0-4 0 16,5 7 0-16,0-7 0 0,-5 3 0 0,10 1 0 16,-10 0 0-16,9 3 0 0,-4 4 0 0,0 5 0 15,-5-1 0-15,0 4 0 0,1-3 0 0,4 7 0 16,-9-4-9-16,0 8-1 0,0-4 0 0,0 4 0 15,0 0 10-15,0 0-8 0,0 0 8 0,0 0-8 16,-9-4-4-16,9 4-1 0,0 0 0 0,0 0 0 16,0 0 13-16,-9 4-11 0,0 0 11 0,9-4-10 15,-9 4 10-15,1 4-12 0,3 3 12 0,1 1-12 16,0-4 12-16,-1 3 0 0,-4 1 0 0,5-4 0 0,-5 0 0 16,0 0 0-16,9-8 0 0,-4 11 0 0,-5 1 0 0,5 0 8 15,0-5-8-15,-1 9 11 0,-4-4-1 16,5 3 0-16,-5 5 0 0,0-1 0 0,1 1 0 0,-6 7 0 15,1-3 0-15,5 3 0 0,-6 4-10 0,1-4 8 16,0 5-8-16,4 3 8 0,-4-4-8 0,0 8 0 16,4 0 0-16,0 4 8 0,-4-4-8 0,0 8 0 15,4-5 0-15,1 1-11 0,3 0 11 0,1 0 8 16,-5-8-8-16,5 0 11 0,4 0-3 0,-5-3 0 16,1-5 0-16,4 0 0 0,-5-3 2 0,1-5 0 15,0 1 0-15,4-5 0 0,0 1-2 0,0-4-8 16,0-5 12-16,0 5-4 0,0-4-8 0,0-8 0 0,8 8 0 15,-8-8 8-15,14 0-23 0,-1 0-5 0,9-8 0 0,-5 0-952 16</inkml:trace>
          <inkml:trace contextRef="#ctx0" brushRef="#br1" timeOffset="3.18914E10">9842 13405 460 0,'0'0'41'0,"0"0"-33"15,0 0-8-15,0 0 0 0,0 0 101 0,9 4 19 16,-9-4 3-16,0 0 1 0,13 4-72 0,-4-4-15 16,0 0-2-16,0 0-1 0,-1 0 35 0,-8 0 7 15,9-4 2-15,0 4 0 0,0-4 9 0,-9 4 1 16,0 0 1-16,0 0 0 0,0 0-25 0,0 0-6 0,0 0-1 0,0 0 0 16,0 0-35-16,0 0-7 0,0 0-2 0,0 0 0 15,0 0-13-15,-9 12-8 0,5-9 8 0,4-3-13 31,0 0-53-31,0 0-10 0,0 0-3 0</inkml:trace>
          <inkml:trace contextRef="#ctx0" brushRef="#br0" timeOffset="-1812.0756">9938 13460 2264 0,'0'0'100'0,"0"0"21"15,0-6-97-15,0 6-24 0,0 0 0 0,0 0-666 16,10 0-138-16</inkml:trace>
          <inkml:trace contextRef="#ctx0" brushRef="#br0" timeOffset="-2904.2778">9627 13485 2246 0,'-10'-6'200'0,"3"6"-160"16,0-7-32-16,-4 4-8 0,4 3 24 0,3 0 3 16,4 0 1-16,0 0 0 15,0 0-140-15,0 0-28 0,0 0-6 0</inkml:trace>
          <inkml:trace contextRef="#ctx0" brushRef="#br1" timeOffset="3.18914E10">9557 13463 172 0,'0'0'16'0,"0"0"-16"0,0 0 0 0,0 0 0 16,0 0 73-16,0 0 12 0,0 0 3 0,0 0 0 16,0 0-19-16,0 0-3 0,0 0-1 0,5-4 0 15,-5 4 5-15,0 0 1 0,0 0 0 0,0 0 0 16,0 0-4-16,0 0-1 0,0 0 0 0,0 0 0 15,0 0-4-15,0 0-1 0,0 0 0 0,0 0 0 16,8 8-18-16,-8-8-4 0,0 0-1 0,0 12 0 16,5 0-27-16,-5-1-11 0,-5-3 8 0,5-8-8 15,0 0-42-15,5 12-14 16,-5-12-2-16,0 0-1 0</inkml:trace>
          <inkml:trace contextRef="#ctx0" brushRef="#br1" timeOffset="3.18914E10">9847 13857 680 0,'0'0'30'0,"0"0"6"0,0 0-28 0,0 0-8 15,0 0 0-15,0 0 0 0,0 0 19 0,0 0 2 16,0 0 1-16,0 0 0 0,0 0 14 0,0 0 4 16,0 0 0-16,0 0 0 0,0 0-13 0,0 0-3 0,0 0 0 0,0 0 0 15,0 0 12-15,0 0 3 0,0 0 0 0,0 0 0 16,0 0-27-16,0 0-12 0,0 0 10 0,0 0-10 16,4-8 11-16,5-3-11 0,0 3 12 0,-9 8-12 15,8-8 17-15,-3 4-3 0,4-4-1 0,-9 8 0 16,0 0-3-16,0 0-1 0,0 0 0 0,8-7 0 15,-8 7 10-15,0 0 1 0,5-8 1 0,-5 8 0 16,0 0-10-16,9-8-3 0,-9 8 0 0,0 0 0 16,0 0-8-16,0 0 0 0,8-12 0 0,-8 12 8 15,0 0-8-15,0 0 0 0,0 0 0 0,0 0 0 16,0 0 0-16,9-7 0 0,-9 7 0 0,0 0 0 16,0 0 0-16,0 0 12 0,0 0-12 0,0 0 12 15,0 0 15-15,0 0 3 0,4 11 1 0,1-3 0 16,-5 0 2-16,-5 4 1 0,5 3 0 0,-4 1 0 15,4 3-6-15,-9 1 0 0,5-1-1 0,-5 1 0 0,5-1-7 16,-9 1 0-16,4-1-1 0,0 1 0 0,5-1-3 16,-5 1-1-16,4-5 0 0,-3 5 0 0,-1-1-2 15,0 1 0-15,5-1 0 0,-5 1 0 0,-4-1 5 0,4 1 1 16,-4-1 0-16,4 1 0 0,-4-5 9 16,4 1 1-16,0 0 1 0,-4-5 0 0,4 5-17 0,1-4-3 15,3-5-1-15,-3 1 0 0,3 0-25 0,5-8-6 16,0 0-1-16</inkml:trace>
        </inkml:traceGroup>
        <inkml:traceGroup>
          <inkml:annotationXML>
            <emma:emma xmlns:emma="http://www.w3.org/2003/04/emma" version="1.0">
              <emma:interpretation id="{CF7A59C4-0EC3-4BCF-8E28-6EAE93BE6DE4}" emma:medium="tactile" emma:mode="ink">
                <msink:context xmlns:msink="http://schemas.microsoft.com/ink/2010/main" type="inkWord" rotatedBoundingBox="9750,14596 9655,14783 9545,14727 9640,14540"/>
              </emma:interpretation>
              <emma:one-of disjunction-type="recognition" id="oneOf1"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y</emma:literal>
                </emma:interpretation>
                <emma:interpretation id="interp5" emma:lang="" emma:confidence="0">
                  <emma:literal>'</emma:literal>
                </emma:interpretation>
              </emma:one-of>
            </emma:emma>
          </inkml:annotationXML>
          <inkml:trace contextRef="#ctx0" brushRef="#br1" timeOffset="3.18914E10">9877 13810 115 0,'0'0'10'0,"0"0"-10"0,0 0 0 0,0 0 0 15,0 0 171-15,0 0 32 0,0 0 6 0,0 0 2 16,0 0-167-16,0 0-34 0,0 0-10 0,0 0 0 16,0 0 0-16,0 0 8 0,0 0-8 0,0 0 0 15,0 0 22-15,0 0-1 0,0 0 0 0,0 0 0 16,9-7 13-16,-9 7 2 0,0 0 1 0,0 0 0 16,0 0-5-16,0 0 0 0,0-8-1 0,0 8 0 15,0 0-3-15,0 0 0 0,0 0 0 0,0 0 0 16,0 0-9-16,0 0-3 0,0 0 0 0,-9 4 0 15,5-4-2-15,-5 8-1 0,0-5 0 0,1 1 0 16,-5 0-5-16,4 4-8 0,0-4 11 0,-4 4-11 16,4 0 8-16,0-5-8 0,-4 5 0 0,4 0 0 15,1-4 0-15,-1 4 0 0,0-1 0 0,0-3 0 16,0 0 8-16,9-4-8 0,-8 8 0 0,8-8 0 16,-5 8 0-16,5-8 0 0,-8 8 0 0,8-8 0 0,0 0 0 0,-5 4 0 15,-4 3 0-15,9-7 0 0,0 0 0 0,0 0-9 16,0 0 9-16,0 0-12 0,0 0 12 0,0 0 0 15,0 0 0-15,0 0-8 0,0 0 8 0,0 0 0 16,9-4 0-16,0 4-8 0,4-7 0 0,-4-1 0 16,4 0 0-16,0 4-404 15,-4-4-81-15</inkml:trace>
        </inkml:traceGroup>
        <inkml:traceGroup>
          <inkml:annotationXML>
            <emma:emma xmlns:emma="http://www.w3.org/2003/04/emma" version="1.0">
              <emma:interpretation id="{F3619D78-FCD9-4645-93EA-4AFCE40EEB04}" emma:medium="tactile" emma:mode="ink">
                <msink:context xmlns:msink="http://schemas.microsoft.com/ink/2010/main" type="inkWord" rotatedBoundingBox="9925,14724 9647,15269 9162,15022 9440,1447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015.152">9797 13962 1742 0,'3'-13'77'0,"-3"13"16"0,0-6-74 0,0-4-19 32,4 4 0-32,3 3 0 0,0-6 38 0,3-1 4 0,-3 1 1 0,0-4 0 0,-3 10-19 0,3-3-3 15,-3-4-1-15,6 7 0 0,-6-3-3 0,-4 6-1 16,0 0 0-16,10-3 0 0,1-3 7 0,-1 6 1 16,-10 0 0-16,8 0 0 0,-1 6-4 0,3-3 0 15,-10-3 0-15,7 6 0 0,0-3 1 0,0 7 0 16,0-4 0-16,0-3 0 0,-7-3 4 0,8 13 1 15,-1-10 0-15,-7-3 0 0,0 0-5 0,3 9-1 16,4 1 0-16,-3-1 0 0,3 1 8 0,-4 2 0 16,-3 1 1-16,4-4 0 0,-8 10-1 0,1-3-1 15,-4 2 0-15,0 1 0 0,3 3-3 0,-3-3 0 0,0 3 0 16,-4 3 0-16,4-6-12 0,-3 0-2 0,-1 6-1 16,1-10 0-16,-5-2-9 0,5 3 0 0,-1 2 0 0,1-2-11 31,-1-6-12-31,1-1-2 0,-1 0-1 0,-3-9 0 15,0 7-206-15,3-14-42 0</inkml:trace>
          <inkml:trace contextRef="#ctx0" brushRef="#br0" timeOffset="-3107.3542">9476 13915 864 0,'-4'-7'76'0,"4"7"-60"16,0-9-16-16,4 0 0 0,-4 9 108 0,0-7 18 16,3-2 4-16,-3 9 1 0,7-3-39 0,-7 3-8 15,4-7-2-15,-4 7 0 0,7-3-20 0,-7 3-4 16,0 0-1-16,0 0 0 0,0 0-17 0,0 0-4 15,0 0-1-15,0 0 0 0,0 0-7 0,0 0 0 0,0 0-1 0,0 0 0 16,0 0 0-16,3 3 0 0,1 7 0 0,-1-1 0 16,-3 7 1-16,0-7 1 0,0 1 0 0,0-1 0 15,4 7-1-15,-4 0-1 0,0-4 0 0,0 7 0 16,0-3-2-16,3 2 0 0,1-2 0 0,-4 3 0 16,3-3-6-16,-3-4-2 0,4 4 0 0,-4 3 0 15,4-10-17-15,-4 10 8 0,3-10-8 0,-3 1 0 16,-3 2 0-16,3-12 0 0,0 0 0 0,0 0-9 15,0 0-99 1,10 3-19-16,-3-6-4 0,4-9-849 0</inkml:trace>
          <inkml:trace contextRef="#ctx0" brushRef="#br1" timeOffset="3.18914E10">9469 13939 403 0,'0'0'36'0,"0"0"-36"0,0 0 0 0,0 0 0 15,0 0 88-15,0 0 10 0,0 0 2 0,0 0 1 16,0 0-40-16,0 0-8 0,0 0-1 0,0 0-1 0,0 0-4 0,0 0-1 15,0 0 0-15,0 0 0 0,0 0-28 0,0 0-6 16,0 0 0-16,0 0-1 0,0 0-11 0,0 0 12 16,0 0-12-16,0 0 12 0,0 0-12 0,0 0 0 15,0 0 0-15,0 0 0 0,0 0 8 0,0 0 5 16,0 0 2-16,0 0 0 0,0 0 17 0,0 0 3 16,0 0 1-16,0 0 0 0,0 0 0 0,0 0 1 15,0 0 0-15,0 0 0 0,0 0-13 0,0 0-4 16,0 0 0-16,0 0 0 0,0 0-3 0,0 0-1 15,0 0 0-15,0 0 0 0,0 0 25 0,0 0 5 16,0 0 1-16,0 0 0 0,0 0-25 0,-4 8-5 16,0 4-1-16,-1-1 0 0,5 5 4 0,-4-1 0 0,4 1 0 15,0 0 0-15,-5 3-1 0,5 1 0 0,-4-1 0 16,4 5 0-16,0-5-6 0,-4 1-1 0,4-1 0 0,0 1 0 16,-5-5-12-16,5 1 9 0,0-1-9 0,0 1 8 15,0 0-8-15,0-5 8 0,0-3-8 0,9-4 8 31,-9-4-55-31,9 4-11 0,0-8-2 0,4-4-793 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5T01:42:52.2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3279 1688 799 0,'0'0'35'0,"0"0"8"0,-3-11-35 0,0 9-8 16,3-9 0-16,-3 3 0 0,3-2 88 0,-3-1 15 16,3 1 3-16,-3 2 1 0,3-6-9 0,0-4-2 15,0 5 0-15,0-1 0 0,0 1-8 0,0 0-3 16,0 0 0-16,3-1 0 0,-3 1-13 0,0 8-2 15,0-3-1-15,0 8 0 0,0 0-25 0,0 0-6 16,0 0-1-16,0 0 0 0,-3 8-26 0,3 0-11 16,-3 2 8-16,-3 12-8 0,0 1 12 0,0 7-2 15,-3 7-1-15,0-3 0 0,-2 6 7 0,-1 2 2 0,3 0 0 16,-3 9 0-16,6-4 0 0,0 4 0 0,0-9 0 0,3 3 0 16,3-5 5-16,0-3 1 0,-3 0 0 0,6 0 0 15,-3-8-6-15,0 3-1 0,0-3 0 0,3-3 0 16,-3-2-5-16,0-3-2 0,3-2 0 0,0-1 0 15,-3-5 2-15,0 1 0 0,0-9 0 0,6 3 0 16,-6-3-3-16,0-5 0 0,0 0 0 0,0 0 0 16,0 0 6-16,0-5 1 0,0-6 0 0,0-5 0 15,0-2-4-15,3-3-1 0,0-3 0 0,0-3 0 16,0-7 0-16,0 2 0 0,0-5 0 0,0-3 0 0,0 1-11 16,0-1 0-16,0-5-12 0,3 5 12 0,0 1-8 15,-1-1 8-15,-2 3 0 0,3 3 0 0,-3 2 0 16,0 5 0-16,0-4 0 0,0 4 0 0,0 1 0 0,-3-1 0 15,0 1 0-15,0-1 0 0,-3 1 0 0,3-3 0 16,0 5-9-16,0 5 9 0,-3 1 0 0,3-3 0 16,0 5 0-16,0 3 0 0,0-1-9 0,3 7 9 15,-3-1 0-15,0 2-9 0,0-2 9 0,0 8 0 16,0 0-9-16,0 0 9 0,0 0-8 0,0 0 8 16,0 0-10-16,0 8 10 0,-3 6-9 0,3-1 9 15,0 5-8-15,0-2 8 0,-3 3 0 0,0 4 0 16,0-4 0-16,3 5 0 0,-6 0 0 0,3 2 0 15,1-2 0-15,-1 2 0 0,0 3 0 0,0 3 0 16,0-5 0-16,0 4 0 0,0 1 0 0,0 8 0 16,0-6 0-16,0 6 0 0,0 0 12 0,0-3-3 0,0 2 0 15,0 6 0-15,-3-5 3 0,6 5 1 0,-9-5 0 16,3 5 0-16,0 0-4 0,3-6-1 16,0 4 0-16,0-1 0 0,-3-2-8 0,6-9 0 0,-3-1 9 15,0-4-9-15,-6-2 9 0,9-6-9 0,-6-2 12 0,0-3-12 16,3 1 16-16,-3-4-3 0,3-4-1 0,0 1 0 15,3-4-4-15,0-3-8 0,-5 3 11 0,5-3-11 16,0 0 14-16,0 0-4 0,-6-3-1 0,3 0 0 16,0-4-33-16,0 1-6 15,0-2-2-15,3 3-822 0,3-6-165 0</inkml:trace>
  <inkml:trace contextRef="#ctx0" brushRef="#br0" timeOffset="891.5496">3684 1773 460 0,'-6'-16'20'0,"6"8"5"15,-3 0-25-15,0-3 0 0,3 1 0 0,0-1 0 16,0-2 210-16,3 5 37 0,-3-5 7 0,3-3 2 16,-3 3-116-16,0-1-24 0,3 1-4 0,-3 5 0 15,3-5-21-15,-3 5-4 0,3 3-1 0,-3 5 0 0,0 0-37 0,0 0-7 16,0 0-2-16,0 13 0 0,0 6-20 16,0 7-5-16,-3 1-1 0,-3 12 0 0,0-2 22 15,0 3 4-15,0 8 0 0,-3 4 1 0,0 1 3 0,0-2 1 16,0-1 0-16,3 3 0 0,-3-8-2 0,3-3-1 15,-2-5 0-15,2 3 0 0,3-8-14 0,3-1-4 16,-6-1 0-16,3-4 0 0,3-2 7 0,0-8 1 16,-3 0 0-16,0-3 0 0,0-3-32 0,3 1 0 15,-3-8 0-15,0-1 0 0,3-2 14 0,0 0-3 16,0 0-1-16,-3-5 0 0,-3-6-2 0,3-5 0 16,-3-5 0-16,6 3 0 0,-3-9 2 0,0-2 0 15,0-5 0-15,3-3 0 0,0-3-10 0,0-2 0 16,0-9 0-16,0-1 0 0,6 1 0 0,3 4-14 15,-9-6 3-15,9 8 1 0,-3 5 10 0,3 0 0 16,0 1 0-16,3 7-8 0,-4 0 8 0,1 6-8 16,3-1 8-16,-3 9-8 0,-3 2 8 0,6 5 0 15,-6 3 0-15,0 3 0 0,3-3 0 0,-3 11-10 0,3 2 10 16,0 8 0-16,0 1 0 0,0 4 0 0,0 9 0 16,-1-1 0-16,1 6 0 0,0-1 0 0,3 9 0 0,-3 3 0 15,0 1 0-15,3 1-8 0,-3 0 8 0,3 0 0 16,-3-5 0-16,0-5 0 0,3 2 0 0,-3 2 0 15,2-7 0-15,-2 0 0 0,-3-3 0 0,3 0 0 16,-3-5 0-16,0 0 0 0,0-3 0 0,-3-3 0 16,3-5 0-16,-3-2 0 0,0 2 0 0,0-5 0 15,0-2 12-15,0 1-3 0,0-7-1 0,-3 0 0 16,0 0-8-16,3 0 12 0,0-7-12 0,0 1 12 16,0-4 0-16,0-6 0 0,0 3 0 0,0-11 0 0,3 3 12 15,0-6 2-15,0-5 1 0,0-7 0 0,2-1-27 16,1-5 0-16,-3-3 8 0,3 1-8 0,-3-4 0 15,6 4 0-15,-3-3 0 0,0-1 0 0,3 6 0 0,-3-2 0 16,0 2-11-16,0 0 11 0,0 8 0 16,0 2 0-16,-3 4 0 0,-1 9 11 15,4-1-77-15,-6 7-15 0,0 5-3 0,3 8-1 16,-6 3-170-16,0 0-33 0</inkml:trace>
  <inkml:trace contextRef="#ctx0" brushRef="#br0" timeOffset="1297.4492">4419 1701 1843 0,'-6'-13'81'0,"3"8"18"0,3-3-79 0,0 8-20 0,-3 0 0 0,3 0 0 15,0-5 0-15,0 5 0 0,3-8 0 0,-3 8 0 16,0-6 0-16,0 6 13 0,0 0-1 0,6-8 0 0,-6 8 31 0,0 0 5 16,0 0 2-16,0 0 0 0,0 0 5 15,0 0 1-15,6 0 0 0,-6 0 0 0,3 8 6 0,3-2 2 16,-3 7 0-16,-3 0 0 0,3 8-2 0,-6-2 0 15,0 7 0-15,0 6 0 0,0-6-10 0,0 4-1 16,-3 7-1-16,3-6 0 0,0 4-13 0,-3 2-2 16,0-8-1-16,3 3 0 0,-3-1-15 0,3-7-3 15,-3 3-1-15,3-1 0 0,0-2-15 0,-3 0 8 16,3 0-8-16,1-3 0 0,-1 5 0 0,3-7 0 16,-3-6 0-16,3 3 0 15,-3 2-132-15,3 1-25 0,-3-3-6 16</inkml:trace>
  <inkml:trace contextRef="#ctx0" brushRef="#br0" timeOffset="1701.1174">4821 1622 1522 0,'0'0'33'0,"-6"-3"7"0,3 1 2 0,-3 2 2 0,3-6-36 0,3 6-8 0,-6 0 0 0,0-5 0 16,0 2 82-16,0 3 14 0,3-5 4 0,3 5 0 0,0 0 2 0,-3 0 1 15,0-8 0-15,0 8 0 0,0-5-31 0,3 5-5 16,-3-5-2-16,3 5 0 0,0 0-33 0,3-3-6 15,3-8-2-15,0 6 0 0,3 2 13 0,3-5 3 16,3 3 0-16,0-3 0 0,3 3-26 0,3 0-5 16,2-3-1-16,4 8 0 0,6-6 7 15,-3 6 1-15,-1-5 0 0,-2 5 0 0,0-3-7 0,-3 3-1 16,0 0 0-16,2-5 0 0,-2 5 0 16,0 0 0-16,-3-8 0 0,0 8 0 0,3-5-8 15,-4 5-14-15,-2 0 3 0,0-5 1 16,-3 2-55-16,3 3-11 0,-6 0-3 0,-3 0 0 15,0 0-103-15,0 3-21 0,-4 2-4 0</inkml:trace>
  <inkml:trace contextRef="#ctx0" brushRef="#br0" timeOffset="1934.3397">5086 1585 2250 0,'0'0'49'0,"0"0"11"0,0 0 1 0,3 0 3 0,3-8-52 0,-6 8-12 0,6 0 0 0,-6 0 0 16,6 3 62-16,0 2 10 0,0 3 1 0,-3 5 1 16,0 3-8-16,-3 5-2 0,0 0 0 0,-3 11 0 15,0 0-6-15,-3-1-2 0,-3 9 0 0,0 0 0 16,-6 5-25-16,6-3-6 0,-6 1-1 0,3-1 0 16,0-5-12-16,0 3-4 0,0-3 0 0,1-3 0 15,2 0-8-15,0-2-14 0,3 0 3 0,3 0 1 16,3-6-176-16,0-5-35 0</inkml:trace>
  <inkml:trace contextRef="#ctx0" brushRef="#br0" timeOffset="2384.179">5687 1643 1335 0,'0'0'59'0,"0"-8"13"15,3 3-58-15,-3 0-14 0,3-3 0 0,-3 2 0 16,0 6 128-16,0-5 22 0,-3 2 5 0,3 3 1 16,0 0-11-16,0 0-1 0,0 0-1 0,0 0 0 15,0 0-47-15,0 0-8 0,0 0-3 0,0 8 0 16,0 3-45-16,0 10-10 0,0-2-2 0,3 7 0 0,-3 1 15 15,0 2 2-15,-6 2 1 0,3 6 0 0,3-2-18 0,-6 4-3 16,3 1-1-16,-3 0 0 0,3 2-12 16,-3-7-4-16,-3 2 0 0,3 2 0 15,0-7-40-15,1 2-8 0,-1-2-1 0,0-3-852 16,0 8-171-16</inkml:trace>
  <inkml:trace contextRef="#ctx0" brushRef="#br0" timeOffset="3085.3086">6190 1715 1792 0,'0'0'40'0,"0"-6"8"0,0-2 1 0,0-5 1 0,3 8-40 16,-3-1-10-16,3 4 0 0,-3-3 0 0,0 5 60 0,0 0 11 16,3-8 1-16,-3 8 1 0,0 0-14 0,0 0-3 15,0 0-1-15,0 13 0 0,0 0-15 0,-6 8-2 16,3 3-1-16,-6 5 0 0,3 3 13 0,-3 5 2 16,-3 3 1-16,3 5 0 0,-2-6-2 0,2 6-1 15,0-5 0-15,0 0 0 0,0-1-10 0,0-7-3 16,0-3 0-16,3 0 0 0,0 6-9 0,0-14-1 15,3-3-1-15,-3 1 0 0,3-1-10 0,0-4-1 16,0-4-1-16,0 1 0 0,3-11-14 0,0 5 9 16,0-5-9-16,0 0 8 0,0 0 3 0,0-5 0 15,0-8 0-15,0-1 0 0,0-4-11 0,3-3-11 16,0-3 3-16,0-5 0 0,3 0 30 0,0-6 6 16,3-4 2-16,0-6 0 0,3 0-39 0,0 0-8 15,3 0-2-15,-3 2 0 0,5-2 10 0,-2 6 9 0,0-1-13 0,0 8 5 16,0 0 8-16,-3 6-13 0,0 0 5 0,0 7 8 15,0 0 0-15,2 6 0 0,-5 5 0 0,3 0 0 16,3-2-14-16,0 7 5 0,-3 6 1 0,3 2 0 16,-3 3 8-16,0 5-13 0,0 0 5 0,-3 3 8 15,2 6-9-15,1 4 9 0,-3-2 0 0,0 2 0 16,-3 3 0-16,0 3 0 0,0 3 0 0,-3 2 9 16,0-6-1-16,0 1 0 0,0 2 0 0,-3-2 0 15,3-3-8-15,0 0 0 0,0-2 0 0,-3-9 0 16,0 6 0-16,3-5 0 0,-3-1 0 0,3-5 0 15,-3 6-90-15,0-6-20 0,0-7-4 0,0 1-716 16,-3-1-143-16</inkml:trace>
  <inkml:trace contextRef="#ctx0" brushRef="#br0" timeOffset="3277.5649">6270 1990 2512 0,'-2'-14'112'0,"2"14"22"0,0 0-107 0,0 0-27 16,0-7 0-16,2 4 0 0,-2 0 16 0,3 3-3 15,6-8 0-15,0 6 0 0,0-1-13 0,3 3 0 16,0 0 0-16,3 0 0 0,0-8 0 0,0 8-10 16,3 0 2-16,-1 0-746 0,1-3-149 0</inkml:trace>
  <inkml:trace contextRef="#ctx0" brushRef="#br0" timeOffset="8648.0823">6940 1558 345 0,'0'-8'31'0,"0"3"-31"0,0-8 0 0,0 5 0 15,0 3 173-15,3-9 29 0,-3 9 6 0,3-3 0 16,-3-5-109-16,3 2-23 0,-3 4-4 0,3-1 0 15,0 2-11-15,0-7-1 0,0 8-1 0,0-3 0 16,0 3-25-16,0-1-5 0,-3 4-1 0,3-4 0 16,0-2 4-16,-3 8 0 0,0 0 0 0,0 0 0 15,0 0 3-15,0 0 1 0,0 0 0 0,0 0 0 16,-3 8 3-16,3 6 1 0,0 4 0 0,-3 9 0 16,0 4-6-16,-3 4-1 0,3 10 0 0,0-6 0 15,-6 6 4-15,3-5 1 0,-3 5 0 0,0-5 0 16,0-1-5-16,1 1-1 0,-4-3 0 0,3 3 0 15,3-6-1-15,-3-5-1 0,0 0 0 0,0-5 0 16,3 3-6-16,0-11-2 0,0-1 0 0,3-1 0 0,-6-1-7 16,6 0-2-16,-3-5 0 0,3 0 0 0,0-3-1 0,0-2-1 15,3-3 0-15,0 0 0 0,0 0 1 0,0 0 1 16,0 0 0-16,0 0 0 0,0 0-13 0,0 0 0 16,0 0 0-16,0 0-10 0,9-3 10 0,0-2 0 15,0 2 10-15,0-2-10 0,0 5 11 0,3-8-11 16,-3 3 12-16,0-1-12 0,3 4 14 0,0 2-4 15,-1-3-1-15,4 1 0 0,-3 2-9 0,3 0 0 16,0-6 0-16,0 6 0 0,3 0 0 0,0-2 8 16,-4 2-8-16,7 0 8 0,0-3-8 0,-6 3-16 15,0 3 4-15,3-3 1 16,3 0-104-16,-1 2-21 0,1 4-4 0,-3-6 0 16,0 2-87-16,-3-2-17 0</inkml:trace>
  <inkml:trace contextRef="#ctx0" brushRef="#br0" timeOffset="9057.9064">7452 1622 691 0,'-3'-11'30'0,"3"3"7"0,0 3-29 0,0-8-8 15,0 0 0-15,3 2 0 0,0 0 121 0,3-2 23 16,-3 0 5-16,0 2 1 0,0-2-47 0,0-5-10 16,3 2-1-16,0 5-1 0,-3-2-11 0,0 5-3 15,3-5 0-15,0 2 0 0,-3 9-6 0,3-4-2 16,-6 6 0-16,0 0 0 0,0 0-25 0,0 0-6 15,0 0-1-15,3 8 0 0,3 5-7 0,0 11-2 16,-6-3 0-16,0 11 0 0,0 0 21 0,-3 8 4 16,0-1 1-16,0-4 0 0,0 2-10 0,-3-3-3 15,3-2 0-15,-3 0 0 0,3-6-12 0,0 1-2 16,0-1-1-16,0-2 0 0,3 2-11 0,-3-7-3 16,0 2 0-16,3 0 0 0,0-2-12 0,0-1 0 15,0-5 0-15,3 1 0 16,3-1-112-16,-3-5-20 0,0 2-3 0</inkml:trace>
  <inkml:trace contextRef="#ctx0" brushRef="#br0" timeOffset="9711.1133">7875 1558 1209 0,'-3'-10'108'0,"-3"7"-87"15,3-7-21-15,-3 2 0 0,3 0 21 0,-3-3 0 16,3 3 0-16,3 0 0 0,-6 3 36 0,3-3 7 16,3 8 2-16,0 0 0 0,0 0-1 0,0 0 0 15,0-5 0-15,0 5 0 0,0 0-15 0,0 0-3 16,0 0-1-16,6-8 0 0,3 5-15 0,0 1-3 16,3 2-1-16,0 0 0 0,0 0 9 0,6 0 1 15,2 0 1-15,1-6 0 0,3 6 2 0,3 0 0 16,0-2 0-16,2-4 0 0,4 1-17 0,-3-3-3 15,0 3-1-15,-1-3 0 0,-5 3 11 0,3-1 2 0,-6 4 1 16,0 2 0-16,-6 0-33 0,-1 0-12 0,-2 0 0 16,-3 2 0-16,3 4 12 0,-6-1 0 0,0 8 0 0,0-5 10 15,-3 5 1-15,0 0 0 0,-3 6 0 0,-3 2 0 16,0 3 1-16,-3 2 0 0,-3-4 0 16,-3 1 0-16,0 4-1 0,-5-1 0 0,-1-7 0 0,-3 7 0 15,0-7-11-15,-3 2 12 0,0 0-12 0,-2 3 12 16,5-3 14-16,-3-2 3 0,0-6 1 0,3 3 0 15,3 0-14-15,4-1-2 0,-1-1-1 0,0 2 0 16,0-3-5-16,3 3 0 0,6-3-8 0,-3-2 12 16,3 2-12-16,3 0 11 0,0-5-11 0,0 0 10 15,3 2-10-15,0-2 0 0,-3-2 9 0,3 2-9 0,3-3 8 16,3 0-8-16,-6 3 8 0,9-5-8 0,0-1 10 16,0-2-2-16,-3 0-8 0,6 0 12 0,3 0 12 0,3 0 3 15,-1-2 0-15,7-1 0 0,-6-2-27 0,6 2 0 16,3-2 0-16,-4 5 0 15,4-8-17-15,0 3-9 0,-3-1-2 0,3-2-828 16,-1 0-167-16</inkml:trace>
  <inkml:trace contextRef="#ctx0" brushRef="#br0" timeOffset="10139.5437">8753 1505 1364 0,'0'0'60'0,"0"-13"13"0,0 0-58 16,3 0-15-16,-3 2 0 0,3 3 0 0,0-2 94 0,-3 2 16 15,0 8 3-15,0 0 1 0,0 0-6 0,0 0-2 16,0 0 0-16,0 0 0 0,3 8-49 0,0 2-9 16,3 4-3-16,-6 7 0 0,3 2 7 0,-3 7 0 15,0-1 1-15,0 5 0 0,0-2 4 0,0 0 1 16,-3 2 0-16,0-8 0 0,-3 6-27 0,3-5-6 15,-3-1-1-15,3 6 0 0,-3-11-12 0,0 3-4 16,0-3 0-16,3 0 0 0,0-2 20 0,-3-1 3 16,3-5 1-16,0 1 0 15,0-4-58-15,0 1-11 0,0-6-3 0,0 0 0 16,3-5-134-16,0 0-27 0,0 0-6 0,-3 0-831 0</inkml:trace>
  <inkml:trace contextRef="#ctx0" brushRef="#br0" timeOffset="10395.8401">8723 1545 2109 0,'-3'-21'93'0,"0"16"20"0,3-9-90 0,-3 9-23 0,6-8 0 0,0 5 0 16,0-5 16-16,0 8 0 0,6-6-1 0,-3 0 0 16,0 6 5-16,3-8 2 0,0 2 0 0,0 3 0 15,-6 0 25-15,9-2 5 0,3 7 0 0,2-10 1 16,7 8-25-16,0-3-6 0,-3 2-1 0,6-2 0 15,-4 3-12-15,7 0-9 0,-6 0 12 0,0 2-12 16,-3-2 0-16,0 5 0 0,-4 0 0 0,1-6 0 16,-3 6 0-16,-3 0-12 0,0 6 0 0,-3-6 0 15,0 0-36-15,0 0-6 16,-9 0-2-16,0 0 0 0,0 0-150 0,0 0-30 0,0 0-7 16,-6 18-1-16</inkml:trace>
  <inkml:trace contextRef="#ctx0" brushRef="#br0" timeOffset="10583.871">8795 1590 921 0,'-12'3'40'0,"9"-3"10"0,0-3-40 0,0 3-10 16,-3 0 0-16,6 0 0 0,0 0 188 0,0 0 35 15,0 0 7-15,0 0 2 0,9 0-146 0,3-5-29 16,0-3-5-16,-1 3-2 0,4-3 29 0,6 2 5 16,0-4 2-16,6 2 0 0,0 0-47 0,2-3-10 15,-2 3-1-15,3 0-1 0,-3 8-16 0,0-5-3 16,-4 5-8-16,-2 0 12 15,-3 0-48-15,-3 0-9 0,0 0-3 0,-3 5 0 16,-6-2-176-16,3 2-35 0</inkml:trace>
  <inkml:trace contextRef="#ctx0" brushRef="#br0" timeOffset="10782.392">8687 1998 2066 0,'0'0'92'0,"0"0"18"16,0 0-88-16,9 2-22 0,0 6 0 0,0-5 0 16,3-1 48-16,3 1 4 0,-3-3 2 0,3-3 0 15,3 1 3-15,3-1 1 0,-1-2 0 0,4 2 0 0,0-2-27 0,3 0-6 16,3-1-1-16,-4 4 0 16,1 2-137-16,0 0-28 0</inkml:trace>
  <inkml:trace contextRef="#ctx0" brushRef="#br0" timeOffset="11491.4917">9941 1675 1036 0,'-9'0'92'0,"6"0"-73"15,-3-5-19-15,3 5 0 0,-3 0 126 0,3 0 22 16,3-6 4-16,-3 4 0 0,3-1-24 0,0 3-4 16,0 0-2-16,-3-3 0 0,3 3-48 0,0 0-10 15,0 0-1-15,0 0-1 0,-3 0 1 0,3 0 0 16,0 0 0-16,0 0 0 0,0 0-33 0,0 0-6 16,0 0-2-16,0 0 0 0,0 0-7 0,0 0-2 0,0 0 0 15,0 0 0-15,0 0 14 0,0 0 2 0,0 0 1 0,0 0 0 16,9 0-16-16,3 0-3 15,0 0-1-15,3 0 0 0,-1-5-10 0,4 5 0 16,0-3 9-16,3 1-9 0,0-1 12 0,0 3-3 16,-4-8 0-16,4 5 0 0,0 1-9 0,-3 2 12 15,0-5-12-15,-3 2 12 0,3 0-12 0,-3 1 10 0,-4 2-10 0,4 0 10 16,-3-6-10-16,-3 6 10 0,0 0-10 0,0 6 10 16,3-6-10-16,-3 0 8 0,-6 0-8 0,6 0 8 15,-3 0-8-15,0 0 0 0,0 0 0 0,-3 2 0 16,-3-2 0-16,6 3 0 0,-3-3 0 0,-3 0 0 15,5 3 0-15,-5-3-17 0,0 0 4 0,0 0 1 16,3 5-16-16,-3-5-2 16,0 0-1-16,0 0 0 0,3 2-146 0,0 1-30 15,-3-3-5-15</inkml:trace>
  <inkml:trace contextRef="#ctx0" brushRef="#br0" timeOffset="12726.7793">11158 1172 172 0,'0'0'8'0,"0"-5"1"0,-6-3-9 0,3 3 0 16,-3-3 0-16,3 2 0 0,0 1 362 0,-3 5 70 15,0-8 15-15,0 3 2 0,0 5-305 0,0-5-62 16,-3 2-12-16,-2 3-2 0,2-5-6 0,-3 5-1 15,0 0 0-15,-6 0 0 0,3 0-24 0,-3 0-5 16,-3 5 0-16,1 3-1 0,-1-3-23 0,-3 3-8 16,3-3 0-16,-3 9 0 0,3-1 30 0,1 0 0 15,2 0 0-15,0 6 0 0,6-6-18 0,0 3-4 0,3 0-8 16,0-3 12-16,6 3-12 0,0-3 0 0,0-2 0 16,3 2 0-16,3 0 0 0,0 0 0 0,3-5 0 15,3 3 0-15,0 2 8 0,6-5-8 0,6 0 0 0,0 3 0 16,8-9 0-16,-2 4 0 0,3-1 0 0,0-5 0 15,-1 8 0-15,1-3 0 0,-3 0 0 0,3 3 0 16,-3-2 0-16,-1 2 0 0,-5-3 0 0,0 8 0 16,0-5 0-16,-6 5 0 0,-3 0 0 0,0-2 0 15,-7 2 0-15,-2 3 8 0,-3 3-8 0,-3-6 12 16,-5 5 32-16,-1-4 5 0,-3 4 2 0,-6-2 0 16,-3 3-14-16,-3-6-2 0,0 0-1 0,-2 6 0 15,-7-12-2-15,0 7-1 0,-9-1 0 0,1-3 0 0,2-2-31 16,0-2 0-16,4-4 0 0,2 4 0 0,0-1-12 0,6-5-6 15,1 3-1-15,2-3 0 16,3 5-141-16,3-5-28 0,0-5-5 16</inkml:trace>
  <inkml:trace contextRef="#ctx0" brushRef="#br0" timeOffset="13041.517">11703 1244 1382 0,'-6'-19'123'0,"3"14"-99"0,0-8-24 0,0 5 0 0,0-6 152 0,3 9 26 0,-3-8 5 0,3 8 1 15,0 5-83-15,0 0-16 0,0 0-3 0,0 0-1 16,6 0-31-16,-6 0-6 0,6 5-2 0,-3 8 0 15,6-5-17-15,-3 5-3 0,-3 6-1 0,3-1 0 16,-6-2 27-16,3 8 4 0,-3-6 2 0,0 9 0 16,0-9-2-16,-3 6 0 0,3 0 0 0,-3-5 0 15,0 7-36-15,-3 1-7 0,-3-1-1 0,3 0-8 16,-3-2 10-16,0 3-10 0,-3-1 8 0,3 1-8 16,-3-9-74-16,0 6-20 0,0 0-4 15,-3-6-726-15,4 1-146 0</inkml:trace>
  <inkml:trace contextRef="#ctx0" brushRef="#br0" timeOffset="13698.2813">12161 1167 1670 0,'-3'-27'148'0,"0"17"-118"0,0-6-30 0,3 3 0 16,-3-1 183-16,3 9 30 0,0 5 7 0,0 0 0 16,0 0-164-16,6 5-34 0,3 9-6 0,-3-1-2 15,0 8-1-15,-3 0 0 0,0 3 0 0,-3 3 0 16,0-1 36-16,-3 6 7 0,0-1 2 0,0 4 0 16,-3-3-10-16,0 7-1 0,0-4-1 0,0 2 0 15,0 2-28-15,0-4-6 0,0-3 0 0,0-1-1 16,0-7-11-16,0 0 0 0,4-6 0 0,-4 1 0 15,0-6 8-15,3-2-8 0,0 2 8 0,0-5-8 16,3-8 9-16,0 0-9 0,0 0 10 0,0 0-10 16,0 0 8-16,0 0-8 0,0 0 0 0,0-8 9 15,0-3-9-15,3-2 0 0,0-5 0 0,0-3 0 16,0-6 0-16,3 1 0 0,-1-6 0 0,1 5 0 16,0-10 0-16,0 8 0 0,3-8 0 0,0 5 0 15,0 3 0-15,0-2 0 0,-3-1 0 0,3 5 0 0,-3 1 0 16,0 5 0-16,-3-3 0 0,0 5 0 0,3 4 0 15,-3 1 0-15,-3 1 0 0,3 8 0 0,3-3 0 0,-3 5-9 16,-3 3 9-16,0 0 0 0,9 3-15 0,0 5 4 16,-1 5 1-16,1 0 0 0,0 6 10 0,0-3 0 15,0 7 0-15,0-4 0 0,3 7 0 0,0-4 0 16,0-1 0-16,-3 3 0 0,0-3 0 0,0 3 0 16,0-3 0-16,-1 0 0 0,-5 3 0 0,3-6 0 15,0-5 0-15,0 1 0 0,-3-1 0 0,3 0 0 16,-6-5 0-16,3 0 0 0,-3-8 0 0,0 0 8 15,0 0-8-15,0 0 0 0,0 0 15 0,0 0-2 16,6-3 0-16,3-10 0 0,-3 3 22 0,3-4 4 16,-3-2 1-16,3-2 0 0,3-8-25 0,-3-1-5 15,-3 1-1-15,6-1 0 0,-1 1-9 0,4 2 8 0,-6-3-8 0,3 1 8 16,0-1-8-16,0 1 0 0,0 0 0 0,0 7 8 16,-3-5-8-16,3 3 0 0,0 8 0 0,-4 0 0 31,4-1-62-31,-3 6-5 0,-3 3-1 0,0 5 0 15,0 0-172-15,-3 5-34 0,-3 9-7 0,-3-1-758 0</inkml:trace>
  <inkml:trace contextRef="#ctx0" brushRef="#br0" timeOffset="14327.1247">13307 1172 1897 0,'0'-16'84'0,"0"14"17"0,0-12-81 0,0 9-20 16,3-3 0-16,-3-2 0 0,0 2 73 0,0 0 11 15,0-6 1-15,0 4 1 0,0 2-29 0,0 0-5 16,0 3-2-16,-3-9 0 0,3 9-8 0,-3-3-2 16,0 3 0-16,-3 0 0 0,3 2-22 0,-3 3-5 15,-3-5-1-15,0 10 0 0,-3-5-12 0,-2 3 0 0,-1 2 0 0,-3 0 0 16,0 3 0-16,-3 3 0 0,3-1 0 16,-3 6 0-16,4-3 0 0,-4 9 11 0,0-4-11 15,3 3 10-15,0 6 2 0,0-1 1 16,3 1 0-16,1 2 0 0,-1 0 14 0,3 3 2 0,0-1 1 15,6 1 0-15,-3-3-14 0,6 8-4 0,0-5 0 0,6-3 0 16,-3 3-12-16,6 0 9 0,-3-6-9 0,6-2 8 16,0-3-8-16,3-2 0 0,0-4 9 0,3-1-9 15,-1-4 8-15,7-2-8 0,0-2 8 0,3-1-8 16,-3-3 0-16,3 4 0 0,-1-14 0 0,1 5 8 16,0 1-8-16,-3-9 0 0,0 3 0 0,-3 0 0 15,-7-5 0-15,1 2 0 0,-3 3 0 0,-3-5 0 16,0 0 0-16,-3 0 0 0,0-1 0 0,-6 1 0 15,0 3 36-15,-3-4 7 0,-3 6 1 0,0-5 0 0,-3 5-20 16,4 3-4-16,-4-8-1 0,-3 13 0 0,3-6-6 16,0 1-1-16,0 5 0 0,3 0 0 0,0 0-12 0,0 0 0 15,9 0 8-15,-3 5-8 0,3-5 0 16,0 0 0-16,0 0 0 0,3 8 0 0,9-2 16 0,0 2 0 16,3-3 0-16,6 0 0 0,-3-2-16 0,5-1 8 15,1 1-8-15,0-3 0 16,3-3-15-16,3 3-9 0,-4-5-1 0,4 0-1 15,0 0-117-15,0 2-23 0,-4-5-5 0</inkml:trace>
  <inkml:trace contextRef="#ctx0" brushRef="#br0" timeOffset="14735.8648">14036 947 2530 0,'0'0'112'0,"0"0"24"0,0 0-109 0,0 0-27 0,0 0 0 0,0 0 0 16,0 0 15-16,-3 6-3 0,3-1 0 0,0 8 0 15,-3 0-4-15,0 6 0 0,0 2-8 0,-5 3 12 16,5 2 32-16,-3 3 7 0,-6 3 1 0,3-5 0 15,0 4-8-15,0 1 0 0,0-6-1 0,0 6 0 16,-3-5-25-16,0-1-5 0,6 1-1 0,-3-1 0 16,0 1 0-16,0-6-1 0,1 3 0 0,-1-3 0 0,3 2-11 15,-3-7 0-15,3-2 0 0,3-1 0 0,0-3 8 0,0 4 0 16,0-6 0-16,0 2 0 0,0-2-8 16,3-8 0-16,0 5 0 0,3 3 0 0,-3-8 0 0,3 6 0 15,3-4 0-15,0 1 8 0,0-3-8 16,3 3 0-16,3 2 0 0,-1-5 0 0,7 0 9 15,-3 2 0-15,9-2 0 0,-3 3 0 0,0 0-9 0,3 2-16 16,2-5 4-16,1 0 1 16,0 3-101-16,0-3-21 0,-1 0-4 0,4-3-685 15,-3 3-137-15</inkml:trace>
  <inkml:trace contextRef="#ctx0" brushRef="#br0" timeOffset="15009.9536">14685 1087 2574 0,'0'-29'114'0,"0"16"23"0,0 5-109 0,0 8-28 0,6-8 0 0,-6 8 0 16,0 0 0-16,6 8 0 0,0-3 0 0,-3 9 0 15,0 4 0-15,-3 3 0 0,-3 1 0 0,3 4 0 16,-6 3 56-16,0-2 7 0,-3 2 1 0,0 0 0 15,0 5-13-15,0-7-3 0,1-1 0 0,-1 6 0 16,-3-6-30-16,3 1-6 0,-3-6-2 0,3 3 0 16,0 2-10-16,0-7 0 0,0-3 0 0,3-1 0 15,0-1-89-15,3-1-20 0,0-5-4 16,0 0-711-16,3-8-143 0</inkml:trace>
  <inkml:trace contextRef="#ctx0" brushRef="#br0" timeOffset="15242.6029">14694 1101 2530 0,'-3'-24'112'0,"0"16"24"0,3 0-109 0,0 3-27 0,0 5 0 0,0 0 0 16,0 0 21-16,6-8-1 16,3 2 0-16,-3-4 0 0,3 7-20 0,0-2 0 15,0-3 0-15,0 8 0 0,3-5 46 0,6-3 5 0,5 8 1 0,1 0 0 16,6 0-40-16,-3 0-12 0,2-6 0 0,7 6 0 15,-3 0 8-15,0 0-8 0,-4 0 0 0,-2 0 0 32,-3 0-38-32,-3 0-14 0,-3 0-4 0,0 6 0 15,-6-6-160-15,-1 0-32 0,1 0-6 0,-12 0-2 0</inkml:trace>
  <inkml:trace contextRef="#ctx0" brushRef="#br0" timeOffset="15421.7925">14652 1254 2516 0,'0'0'56'0,"0"0"11"0,0 0 2 0,9 0 1 16,0 0-56-16,3 0-14 0,0 0 0 0,0-3 0 0,6 3 22 0,3-7 2 15,-3 1 0-15,5 1 0 0,4 5 12 0,3-5 2 16,0 2 1-16,0 3 0 0,2 0-39 0,-2-5 0 16,0 5-9-16,-6 5 9 15,-1-5-212-15,-5 0-36 0,6 0-6 0,-15 0-2 0</inkml:trace>
  <inkml:trace contextRef="#ctx0" brushRef="#br0" timeOffset="15634.301">14605 1577 403 0,'0'0'36'0,"0"0"-36"15,0 0 0-15,0 0 0 0,0 0 291 0,0 0 51 0,0 0 10 0,3 8 3 16,0-3-179-16,3 3-35 15,0-3-7-15,0 3-2 0,0-2-6 0,0-1-2 0,5-2 0 16,-2 2 0-16,3 0-57 0,3-2-12 0,0 2-3 0,0-5 0 16,0 0-38-16,6 0-14 0,0 0 9 0,5-5-9 31,1 2-51-31,0 3-15 0,3-3-3 0,-4 1-1107 0</inkml:trace>
  <inkml:trace contextRef="#ctx0" brushRef="#br0" timeOffset="17249.9826">15513 1265 1652 0,'-9'0'36'0,"3"0"8"0,-3 0 2 0,0-6 0 0,0 6-37 0,3 0-9 0,-3 6 0 0,3-6 0 15,6 0 84-15,0 0 16 0,-3 0 2 0,3 0 1 16,0 0-25-16,0 0-5 0,0 0-1 0,0 0 0 15,0 0-12-15,0 0-2 0,12 0-1 0,3 5 0 16,0-5-20-16,3 0-4 0,0 0-1 0,2 0 0 16,1 0 0-16,3 0 0 0,3 0 0 0,0-5 0 15,2 5-110-15,1 0-22 16,3 0-5-16</inkml:trace>
  <inkml:trace contextRef="#ctx0" brushRef="#br0" timeOffset="17727.7902">16843 855 1324 0,'12'-22'118'0,"-9"12"-94"15,0 2-24-15,0-5 0 0,6-1 184 0,-3 7 33 16,-6-7 7-16,0 9 0 0,3 0-152 0,-3-3-30 0,-3 2-6 0,-3-1-2 16,0 7 24-16,-3-6 5 15,0 1 1-15,-6 2 0 0,-6 6-36 0,-2 2-8 16,5 3 0-16,-9 5-1 0,-6 3-11 0,-2 5-8 0,2-2 12 16,-3 2-12-16,6-2 12 0,1 2-4 0,-1 3 0 0,6-3-8 15,0-3 32-15,6 4 0 0,3-4 0 0,7 1 0 16,2-4-32-16,0 4 0 0,6-1 0 0,6-2 0 15,5 3 0-15,1-1 0 0,6 1 0 0,6-6 0 16,6 0 0-16,3 1 0 0,2-1 0 0,7 0 0 16,-3 0 0-16,-4 1 0 0,1-1 0 0,-3 5 0 15,0-5 0-15,-10 1 0 0,-5-1 0 0,0 5 0 16,0-2 23-16,-6 3-3 0,-6-6 0 0,-3 6 0 16,-3-1 20-16,-3-5 3 0,-3 9 1 0,-3-4 0 15,-3-5-20-15,-6 6-4 0,-6-3-1 0,-2 2 0 0,-10-5-6 16,0 6-1-16,3-6 0 0,1 0 0 0,-7 1-12 15,3-6-12-15,0 2 3 0,1-2 0 16,2-8-107-16,0 5-20 0,-2-2-5 0,2 2-1063 16</inkml:trace>
  <inkml:trace contextRef="#ctx0" brushRef="#br0" timeOffset="18141.5018">17620 1077 2718 0,'-12'-19'120'0,"12"9"25"0,6-1-116 0,-3 3-29 0,-6-2 0 0,3 10 0 16,0 0 20-16,0 0-3 0,0 0 0 0,-6-3 0 15,-3 3-17-15,-3 0 0 0,3 8 0 0,-5 0 0 16,-4 10 0-16,0 6 0 0,0 3-8 0,0-1 8 15,-3 3 0-15,6 0 10 0,-2 6 0 0,2-4 0 16,0-4 0-16,6 5 0 0,-3-6 0 0,9 3 0 16,0 0-10-16,3-2 0 0,-3-6 0 0,3 5 0 15,6-2 28-15,-3-3 3 0,3-2 1 0,0-1 0 16,3-4-20-16,0-6-4 0,6 0-8 0,-1-3 12 16,1 0-12-16,3-5 0 0,3-5 0 0,3-3 0 15,3-3 0-15,-6-5 0 0,-7 1 0 0,10-7 0 16,6 1 0-16,-3-8 0 0,-6 0 0 0,-1-8 9 0,1 3-9 15,-3 2 0-15,-3-8 9 0,-6 6-9 0,-3 2 0 16,-3 0 0-16,-3 1 0 0,-3 4 8 0,-9 6 1 0,-3 2 1 16,0 1 0-16,-3 5 0 0,-2 5-10 0,-4 8 0 15,-6 0-10-15,0 5 10 16,3 3-145-16,1 10-23 0,-7-2-5 0,3 8-1 0</inkml:trace>
  <inkml:trace contextRef="#ctx0" brushRef="#br0" timeOffset="18578.0927">18168 1095 2084 0,'-6'-21'92'0,"9"16"20"0,0-3-90 0,0 3-22 0,-3-3 0 0,3 2 0 15,-3 1 60-15,3-3 7 0,-3 3 1 0,0 5 1 16,0 0-2-16,0 0-1 0,0 0 0 0,0 0 0 16,-3 13-46-16,0-2-10 0,0 10-2 0,-3-3 0 15,0 9-8-15,0 2 0 0,3 0 0 0,-3 6 0 0,0-9 28 16,6 6 4-16,0-6 1 0,0 1 0 0,0-4-10 0,3-1-3 15,0-4 0-15,0 3 0 16,0-7 19-16,0-1 3 0,3-5 1 0,0 2 0 0,-6-10-27 16,6 6-6-16,3-4-1 0,3-2 0 0,-3 0 4 0,2-2 1 15,4-9 0-15,0 3 0 0,3-5 22 0,-3-6 5 16,0 1 1-16,0-3 0 0,0 2-29 0,-3 1-5 16,2-4-8-16,-2 1 11 0,-3 3 4 0,3-6 1 15,-3 3 0-15,0 2 0 0,0-2-16 0,0 0 0 16,-6 2 0-16,3 1 0 15,-3-3-96-15,0 2-16 0,-3 6-4 0</inkml:trace>
  <inkml:trace contextRef="#ctx0" brushRef="#br0" timeOffset="19202.5094">18811 886 2325 0,'0'0'51'0,"0"0"10"0,0 0 3 0,0 0 2 0,0 0-53 0,0 0-13 0,3 6 0 0,0 7 0 15,0-5 45-15,-3 10 7 0,0 4 0 0,-3 1 1 16,0 4 19-16,0-1 3 0,-3 3 1 0,0 3 0 16,0 0-20-16,0 0-3 0,0-6-1 0,0 6 0 15,0-6-25-15,0 1-6 0,0-1-1 0,0 1 0 16,0-9-4-16,3 1-2 0,3 2 0 0,-3-8 0 0,0 6 6 15,0-6 2-15,3-5 0 0,0 2 0 16,0-2-22-16,0-5 0 0,0-3 0 0,0 0 0 0,0 0 9 0,0 0-9 16,0 0 12-16,0 0-12 0,3-11 12 0,0 1-12 15,0-11 12-15,0 2-12 0,3-7 10 0,0-1-10 16,3 1 8-16,3-1-8 0,-3-5 8 0,3-5-8 16,3 3 0-16,3-6 8 0,-1 9-8 0,1-4 0 15,3 3 0-15,-3 1-11 0,3 4 11 0,0 1-8 16,0-1 8-16,2 9-8 15,4-3-18-15,-3 2-3 0,3 6-1 0,-3 0 0 0,2-1 30 0,-2 9 0 16,-3-3 0-16,3 8 0 0,-3 0 0 0,-4 0 0 16,1 0 0-16,3 8 0 0,-3-3-23 0,0 3 2 15,-3-2 0-15,0 7 0 0,-3-5 21 0,-1 2 0 16,-2 4 0-16,-3-1 0 0,-3 0 0 0,0 0-11 16,-6 1 11-16,-3-1-8 0,-3 0 8 0,-2-5 0 15,-1 3 0-15,-6 2-8 0,-3-5 8 0,0-3 0 0,3 3 0 16,-6-3 0-16,1 3 0 0,2-8 0 0,3 0 0 15,3 0 0-15,0 0 0 0,3 0 0 0,3 0 0 16,0 0 0-16,3-5 11 0,0 2-3 0,6 3 0 0,0 0 0 16,0 0 8-16,0 0 0 0,0 0 1 0,0 0 0 15,12 0-17-15,-3 8 0 0,0-3 0 0,3 9 0 16,0-6 0-16,3 10 0 0,0-5 0 0,0 6 0 16,0 2 19-16,-1-2 0 0,1-1 0 0,3 3 0 15,0-7-6-15,0 4-1 0,3-2 0 0,-3 0 0 16,-1 0-12-16,-2 2 0 0,3-5 0 0,-3 1 0 15,3-1-59-15,-3 5-14 0,-6-4-3 16</inkml:trace>
  <inkml:trace contextRef="#ctx0" brushRef="#br0" timeOffset="19529.5343">20162 926 2300 0,'6'-13'51'0,"0"0"10"0,-3 5 3 0,3-6 0 0,3 1-52 16,-3 3-12-16,0-4 0 0,-3 6 0 0,0-2 80 0,0 2 14 16,-3 0 2-16,0 8 1 0,-3-5-27 0,-3-1-6 15,-3 6 0-15,0 6-1 0,-3-6-50 0,-6 8-13 0,-3 2 0 0,-2 11 0 16,-1-2 42-16,-6 2 3 0,-6 3 1 0,0 10 0 15,4-7-9-15,2 4-1 0,-3 1-1 16,3 3 0-16,10 2-7 0,2-8-2 0,3 0 0 0,-3 0 0 16,9-5-14-16,-3 2-4 0,6 1 0 0,3-1 0 15,0-7-8-15,6 2 0 16,3-8 0-16,3 6 0 0,3-1-62 16,3-2-14-16,6 3-4 0,3-6-848 0,-1 0-169 0</inkml:trace>
  <inkml:trace contextRef="#ctx0" brushRef="#br0" timeOffset="19930.494">20644 886 1882 0,'3'-5'41'0,"0"-3"9"0,-3 0 2 0,0-2 1 0,3 4-42 0,-3-2-11 0,0 0 0 0,0 3 0 15,3-3 70-15,-3 8 12 0,0 0 2 0,0 0 1 16,0 0 7-16,0 0 0 0,-3 8 1 0,0-3 0 15,-3 9-46-15,0-1-10 0,0 13-1 0,-3 1-1 16,1 5 5-16,-1-1 2 0,-3 4 0 0,3 2 0 16,-3 2 6-16,0-9 2 0,0 1 0 0,-3 1 0 15,3 0-29-15,0-6-5 0,-3-5-2 0,4 3 0 16,-1-3-14-16,0-2 9 0,6-6-9 0,0 0 8 16,-6 1-16-16,3-6-4 0,9 2-1 0,-6-2 0 15,6-8-106 1,0 0-21-16,0 0-4 0,0-8-657 0,-3 3-132 0</inkml:trace>
  <inkml:trace contextRef="#ctx0" brushRef="#br0" timeOffset="20133.4514">20564 886 2419 0,'3'-8'53'0,"-3"3"11"0,3-3 3 0,3-2 1 0,3 2-55 0,3 2-13 15,0 1 0-15,0 2 0 0,-1-2 54 0,7 5 8 16,0-8 2-16,3 8 0 0,0-5-40 0,6-3-7 15,2 3-1-15,1 5-1 0,3-8 15 0,0 8 3 16,-4-6 1-16,1 6 0 0,-3-5-22 0,0 3-4 16,-3 2 0-16,-4 0-8 0,1 0-8 0,-3 0-9 15,-6 0-2-15,-3 7 0 16,-3-7-151-16,-3 6-30 0,-3 2-7 0</inkml:trace>
  <inkml:trace contextRef="#ctx0" brushRef="#br0" timeOffset="20317.779">20671 1082 2718 0,'0'0'60'0,"0"0"12"0,0 0 2 0,9 0 2 0,0-8-60 0,6 8-16 0,0 0 0 0,0-5 0 16,5 5 12-16,1-5 0 0,3 2 0 0,3-2 0 16,0 5 7-16,-1 0 1 0,-2-6 0 0,6 6 0 15,-6 6-20-15,3-6-11 0,-9 0 2 0,2 2 0 16,-2 1-105-16,-3 5-21 0,-3-3-4 0,-3-2-1 15</inkml:trace>
  <inkml:trace contextRef="#ctx0" brushRef="#br0" timeOffset="20517.5988">20647 1331 2286 0,'0'0'50'0,"0"0"10"0,0 0 3 0,0 0 1 0,0 0-51 0,0 0-13 15,0 0 0-15,0 0 0 0,0 5 99 0,3-5 17 16,-3 0 3-16,9 5 1 0,-3-2-45 0,3 2-9 16,3-2-2-16,0 0 0 0,3-1-51 0,3 4-13 15,2-6 0-15,1 2 0 16,-3 1-96-16,3 5-21 0,0-3-5 0,3-5-1066 0</inkml:trace>
  <inkml:trace contextRef="#ctx0" brushRef="#br0" timeOffset="21975.0088">22189 450 1825 0,'0'0'40'0,"-6"-8"8"0,3 3 1 0,3-3 3 0,0 2-41 0,0-2-11 0,-3 3 0 0,3-3 0 16,-3 3 96-16,3 5 18 0,-3 0 3 0,0-8 1 16,-3 8-42-16,-3 0-8 0,1 0-1 0,-1 8-1 15,-3-3-43-15,0 16-9 0,-6 6-2 0,-3 10 0 0,-6 3 32 16,0 5 7-16,-2 2 1 0,-4 3 0 0,-3 11-15 16,-8 3-2-16,2 2-1 0,3 0 0 15,7-8 3-15,5 0 1 0,6-5 0 0,0-5 0 0,6-3-24 0,3 0-5 16,3-8-1-16,3 3 0 0,3-1-8 0,3-7 0 15,3-5 0-15,0 4 8 16,6-4-89-16,3-1-19 0,3-5-3 0,3-2-1132 16</inkml:trace>
  <inkml:trace contextRef="#ctx0" brushRef="#br0" timeOffset="22553.4301">23023 476 2188 0,'0'-8'48'0,"0"-5"11"0,6 8 1 0,-3-8 1 0,5 5-49 0,-5 2-12 0,-3-2 0 0,3 3 0 16,0-3 54-16,-3 3 8 0,-3-3 2 0,3 8 0 15,-6 0 0-15,-2-5 0 0,2 5 0 0,-3 5 0 16,-6-5-54-16,3 8-10 0,-6-3 0 0,-3 3 0 16,0 5 9-16,3 1 7 0,-5-1 2 0,5 5 0 15,-6 3 5-15,0 3 1 0,-3-3 0 0,1 6 0 0,-4-3 8 16,0 2 3-16,-3 3 0 0,-2 14 0 0,2-9-7 16,0 0-2-16,6 3 0 0,9-10 0 0,1 5 2 15,2-1 0-15,-3 4 0 0,3-1 0 0,3 3-28 0,0-2-11 16,3 2 1-16,0 8 0 0,3-6 10 0,3 1 0 15,3-8 0-15,3 0 0 0,0-3 0 16,0 2 9-16,12-9-9 0,-3 1 0 0,3-1 0 0,3-4-11 16,-3-5 0-16,6 1 0 0,-4-9 11 0,4-5 14 15,3 2-3-15,3-2-1 0,-3-2-10 0,-1 2 0 16,-2-13-10-16,3 7 10 0,-6-7 0 0,0 0 0 16,-6 0-8-16,6-9 8 0,-9 12 0 0,-6-11 0 15,5 2 0-15,-8 1 0 0,-3-1 9 0,-2 3-9 16,-1-2 0-16,-3-1 9 0,0 3-1 0,-3-2-8 15,-3 5 12-15,0-1-4 0,0 1-8 0,3 0 8 16,0 2-8-16,3 3 8 0,-3 8-8 0,4-5 0 16,2 2 0-16,-6 3 8 0,12-5 3 0,0 5 0 15,0 0 0-15,0 0 0 0,0 0-20 0,0 5-4 0,9 3-1 0,0 0 0 16,5 3 14-16,1-3 0 0,6-3 0 0,-3-2-9 16,-3 2-6-16,12 0-1 0,-9 3 0 0,2-2 0 31,1-4-149-31,-6 1-31 0,6 0-5 0</inkml:trace>
  <inkml:trace contextRef="#ctx0" brushRef="#br0" timeOffset="22750.4974">23311 931 2948 0,'0'0'131'0,"0"0"26"0,0 0-125 0,6 14-32 15,-3-1 0-15,0 5 0 16,0 3 0-16,-6-2 0 0,3 7 0 0,0 1 0 0,-3-6 53 0,-3 3 8 15,-3 2 2-15,0-7 0 16,-2 2-31-16,-1 0-7 0,-6 3-1 0,-3-3 0 0,3 3-14 0,-6-3-10 16,0 6 12-16,-11-4-12 15,2-1-67-15,-3 4-20 0,4-7-4 0,-7 2-1274 0</inkml:trace>
  <inkml:trace contextRef="#ctx0" brushRef="#br0" timeOffset="23115.684">23978 503 2188 0,'-3'-16'97'0,"3"11"20"0,-6-1-93 0,0 6-24 0,-3-8 0 0,9 8 0 15,-3-5 56-15,-3 2 6 0,-6-2 2 0,1 5 0 16,-7 0 0-16,6 5 0 0,-9-2 0 0,0 8 0 16,3-3-64-16,3 5 0 0,0 8-9 0,-5 3 0 15,8-3 9-15,-6 3 12 0,6 2-2 0,-3 1-1 16,9-1-9-16,-3 6 0 0,9 2 0 0,0-2 0 0,9-6 53 16,-3 6 9-16,0-5 2 0,12-1 0 0,-6 1-52 0,3-1-12 15,-3 1 0-15,-1-4 0 0,-2-2 54 0,0-2 8 16,-3 2 2-16,0-2 0 0,-3-1-52 0,-3-5-12 15,-6 1 0-15,0 2 0 0,-6-3 0 0,-5 0 0 16,-4 0 0-16,-9 3 0 16,-9-3-59-16,4 1-14 0,-10 1-3 0,-3-1-1 0</inkml:trace>
  <inkml:trace contextRef="#ctx0" brushRef="#br0" timeOffset="23431.8294">24329 339 2419 0,'0'0'53'0,"0"0"11"0,0 0 3 0,0 0 1 15,0 0-55-15,6 8-13 0,-3 2 0 0,3 9 0 16,-3 2 41-16,0 5 6 0,-3 14 1 0,-3 5 0 16,0 0 24-16,-3 0 6 0,3 8 1 0,-3 0 0 15,-6 0-11-15,3 0-3 0,1 2 0 0,-13 6 0 16,6-3-34-16,-12-5-7 0,-3 5-2 0,-2-7 0 0,-7 4-13 16,-3 9-9-16,-2-3 12 0,-4 2-12 15,-3-13-52-15,1-2-16 0,-1-3-4 0,-8-5-1283 16</inkml:trace>
  <inkml:trace contextRef="#ctx0" brushRef="#br0" timeOffset="24253.0238">22549 1193 403 0,'0'0'17'0,"0"0"5"0,0 0-22 0,0-5 0 15,6 2 0-15,-3-2 0 0,-3 5 231 0,6-5 41 16,3 2 9-16,-6 3 2 0,12-5-195 0,-3 5-38 0,0-8-8 0,0 5-2 16,3 1 19-16,-4 2 3 0,4 0 1 15,-6 0 0-15,12 0-33 0,-3 0-6 0,-6 0-2 0,6 0 0 16,0 0 2-16,-3 0 0 0,-4 0 0 0,4 0 0 15,-3-6-24-15,-3 6-16 0,-6 6 2 0,-3-6 1 16,0 0 36-16,0 0 7 0,0 0 2 0,0 0 0 16,0 0 3-16,0 0 1 0,0 0 0 0,0 0 0 15,0 0 3-15,0 0 1 0,0 0 0 0,0-8 0 16,-3 5-16-16,-3 0-4 0,-3 3 0 0,-3 0 0 16,9 0 9-16,-6 0 2 0,-5 0 0 0,2 6 0 15,0-6-31-15,-3 8-10 0,3-8 0 0,3 5 0 0,9-5 10 16,0 0 0-16,0 0 0 0,-6 8 0 0,3-3-8 15,3-5 0-15,0 0 0 0,0 0 0 0,0 0 8 0,0 0 0 16,0 0 0-16,9 0 0 0,-3 0 0 0,3 0 9 16,0 0-1-16,0-5-8 0,0 5 0 0,0 0-9 15,0 0-1-15,-3 0-1066 16</inkml:trace>
  <inkml:trace contextRef="#ctx0" brushRef="#br0" timeOffset="26434.4833">3910 3577 979 0,'0'-8'87'0,"3"0"-70"16,-3 0-17-16,0 0 0 0,0 0 153 0,0 1 27 16,3-1 6-16,0 2 1 0,-3 6-88 0,3 0-18 15,-3 0-3-15,0 0-1 0,0 0-21 0,6 0-4 16,0 3 0-16,-3 5-1 0,0 2-4 0,0 6-1 0,0 6 0 0,-3 4 0 15,-3 3-2-15,0 8-1 0,-3 8 0 0,3 3 0 16,-3 2 3-16,0-5 1 0,0 3 0 0,0 2 0 16,0-2-10-16,0-4-1 0,0-1-1 15,0 2 0-15,3-8-11 0,-3-3-3 0,3-2 0 0,0-3 0 16,-3-5-9-16,3 0-3 0,1-6 0 16,-1 1 0-16,0-6-9 0,0 3 0 0,0-6 0 0,0-2 0 15,0 0-94 1,3-8-18-16,0 0-3 0,0 0-654 0,0 0-131 0</inkml:trace>
  <inkml:trace contextRef="#ctx0" brushRef="#br0" timeOffset="26675.1538">3854 3672 2253 0,'-6'-10'49'0,"6"5"11"0,-3 2 1 0,0-2 3 0,6-3-51 0,0 2-13 16,-3 6 0-16,3-5 0 0,0 0 20 0,5-3 0 15,1 5 1-15,0-7 0 0,0 2 27 0,3 0 4 16,6 0 2-16,0-3 0 0,3 1-22 0,3-4-5 16,-1 4-1-16,7-1 0 0,0-2-26 0,0 5 0 15,2 0-12-15,-5 0 12 0,3 3 0 0,-6 0 0 16,3 2 9-16,-7-2-1 16,1 5-36-16,-3-3-6 0,-3 0-2 0,0 3 0 15,-3 3-118-15,0 2-24 0,-6 1-5 0,0-1-738 0</inkml:trace>
  <inkml:trace contextRef="#ctx0" brushRef="#br0" timeOffset="26863.388">3984 4030 1267 0,'-5'2'112'0,"-1"4"-89"0,0-1-23 0,0 0 0 16,3 0 156-16,3-5 28 0,-3 6 4 0,3-6 2 15,0 0-80-15,0 0-16 0,6 2-3 0,3 1-1 16,-9-3-10-16,14-5-3 0,4-1 0 0,3-2 0 15,6-2-25-15,-3 2-4 0,3-3-2 0,-4 3 0 16,4-2-37-16,0 2-9 0,0 0 0 0,0 0 0 16,-4 3-129-16,1 2-28 15,0 0-6-15</inkml:trace>
  <inkml:trace contextRef="#ctx0" brushRef="#br0" timeOffset="27201.1941">4651 3900 2448 0,'-6'-13'108'0,"6"13"23"0,0 0-105 0,0 0-26 16,0 0 0-16,0 0 0 0,0 0 31 0,0 0 1 16,0 0 0-16,-3 8 0 0,0 2 8 0,0 1 3 15,-3-1 0-15,0 6 0 0,1 0-15 0,-1 3-4 16,-3 2 0-16,3 3 0 0,3 2-12 0,-3 1-4 16,0-4 0-16,3 4 0 0,6-3-8 0,0-1 0 15,0-1 0-15,6-1 0 0,-3-3 0 0,3-2 0 16,-1-3 0-16,4-2 0 0,0-6 0 0,0 1 0 15,3-6 0-15,3 0 0 0,0-6 0 0,0-2 0 0,0-5 0 16,-1 0 0-16,-2-6 0 0,3-2 18 16,0 3-3-16,-3-6-1 0,-3-3 5 0,0 1 1 0,-6 0 0 15,3-1 0-15,-3 1-20 0,-4 4 0 0,1 1 0 16,-3 5 0-16,0 1 28 0,-3 4 6 0,-2-2 1 0,-4 5 0 16,0 0 1-16,-3 3 1 0,-3 2 0 0,-3 3 0 15,3 3-37-15,-6 4 0 0,0-1-9 0,-5 7 9 16,-4 0-104-1,3 6-12-15,0 2-4 0,4-3-749 0,-1 6-151 0</inkml:trace>
  <inkml:trace contextRef="#ctx0" brushRef="#br0" timeOffset="27541.0732">5130 3895 2487 0,'0'0'110'0,"0"0"23"0,0 0-106 0,0 0-27 15,9 2 0-15,-3 4 0 16,3 2-20-16,0-1-10 0,-3 4-2 0,0 0 0 0,0 2 71 0,0 0 13 16,0 6 4-16,0-3 0 0,-3 5 12 0,3 0 4 15,0-3 0-15,0 4 0 0,0-1-26 0,-3-3-5 16,3 1-1-16,0-1 0 0,0-2-19 0,-3-3-4 16,-3 3-1-16,5-5 0 0,-2-3 19 0,0 0 3 15,0-3 1-15,-3-5 0 0,0 0-31 0,0 0-8 16,0 0 0-16,0 0 0 0,0 0 20 0,6-8 2 15,3-3 1-15,-3-2 0 0,0-3 13 0,3-2 4 16,3-3 0-16,3 0 0 0,-3-6-24 0,0 1-5 0,3-4-1 16,0 1 0-16,2 0-10 0,1 3 0 0,0-3 0 0,3 2 0 15,-3 1 0-15,0-1-14 0,-1 4 3 16,1 4 1 0,-3-2-68-16,0 2-14 0,0 6-2 0,-3 0-1 15,0 2-125-15,0 1-26 0,15-11-5 0,-7 5-1 0</inkml:trace>
  <inkml:trace contextRef="#ctx0" brushRef="#br0" timeOffset="29103.5175">6973 3754 1324 0,'0'0'118'0,"0"0"-94"0,-6-2-24 0,0-1 0 0,6 3 76 0,-3-2 10 15,0-4 2-15,3 6 1 0,0 0-12 0,0 0-2 16,0 0-1-16,0 0 0 0,0 0-24 0,0 0-5 15,0 0-1-15,0 0 0 0,9 0-28 0,3 3-5 16,0 0-2-16,3-1 0 0,6-4 4 0,-1-1 1 16,4-2 0-16,0-3 0 0,0 0 12 0,3-3 2 15,-4 1 1-15,1-4 0 0,0 1-17 0,0 0-3 16,-3-3-1-16,3 0 0 0,-7 0-8 0,1 3 0 16,-3-8 0-16,0 5 0 0,-6 0 0 0,0 0 0 15,0 0 0-15,-6-5 0 0,3 5 8 0,-6-5-8 16,-3 0 0-16,0 2 8 0,-3-2-8 0,0 5 0 15,-3 3 0-15,0 0 8 0,3 2 2 0,-3 6 0 16,-6 2 0-16,-3 6 0 0,-2 0 24 0,-1 5 5 16,3 5 1-16,-6 5 0 0,0 1-22 0,-3 5-4 15,1 0-1-15,-1 5 0 0,6-3 0 0,0 3 0 16,-3 0 0-16,7 3 0 0,2-3-5 0,0 3-8 16,6 0 11-16,-3-1-11 0,6 1 0 0,3-3 0 0,0 3 0 0,0-8 0 15,6 2 30-15,0-5-1 0,6-2 0 16,-3 2 0-16,3-5-29 0,3 0-21 0,6-6 3 15,2-2 1 1,1 0-26-16,6-2-5 0,0-6 0 0,6 0-1 16,-4-8-163-16,7 0-33 0</inkml:trace>
  <inkml:trace contextRef="#ctx0" brushRef="#br0" timeOffset="29439.9902">7768 3601 2426 0,'0'0'53'0,"-3"-8"11"0,0 0 3 0,0 0 1 0,-3 0-54 0,3 3-14 16,3 5 0-16,-6-5 0 0,0-1 68 0,0 1 10 15,-3 2 2-15,0 1 1 0,0-1-49 0,0 3-9 16,-3 0-3-16,-3 5 0 0,-2 1-3 0,2 4-1 16,0 1 0-16,-3 7 0 0,0 1-16 0,0 5 0 15,0 0 0-15,1 2 0 0,-1 3 0 0,3 0 0 16,3-2 0-16,3-1 0 0,3-5 0 0,0 0 0 16,3-2-8-16,3-3 8 0,0 0 0 0,3-6 0 15,3 1 0-15,0-3-9 0,6-3 9 0,-3-2-13 16,0-3 5-16,6-3 8 0,5-2-12 0,-2-6 12 15,-3-5-10-15,0-5 10 0,0-5 0 0,0-3 0 16,3-3 0-16,-6 0 0 0,-6 0 0 0,5 3 0 16,1 0 0-16,-3 3 0 0,-3 7 0 0,0 6 0 15,-6-3 0-15,3 8 0 0,0 0 35 0,-3 8 6 16,0 0 2-16,-6 3 0 0,3 5-27 0,-3 5-6 0,0 8-1 0,0-5 0 16,3 5-9-16,-3 6 0 0,6 7 0 0,0-5 0 31,6 6-20-31,0-1-7 0,9-5-1 0,-6 0 0 0,-6-2-167 15,3-4-33-15</inkml:trace>
  <inkml:trace contextRef="#ctx0" brushRef="#br0" timeOffset="29689.615">8327 3508 2718 0,'-6'-23'120'0,"6"12"25"0,-3 0-116 0,3 1-29 16,0 2 0-16,0 3 0 0,-3-1 20 0,0 4-3 15,3 2 0-15,-3 0 0 0,-5 0-8 0,2 5-1 16,-6 0-8-16,-3 8 12 0,-3 1 23 0,0 4 4 16,-6 3 1-16,-3 6 0 0,-2 2-24 0,2 0-5 15,3 3-1-15,0 2 0 0,6 1-2 0,4-1 0 16,-4-2 0-16,9-1 0 0,6-4-8 0,3-3 0 16,-6-3 0-16,6 0 8 0,12-5-8 0,0-3-11 15,0-2 3-15,2-1 0 16,4-4-80-16,6-4-15 0,3-2-3 0,3-5-716 15,-4 0-143-15</inkml:trace>
  <inkml:trace contextRef="#ctx0" brushRef="#br0" timeOffset="30069.5536">8649 2958 2714 0,'-6'-16'120'0,"3"11"25"0,0 0-116 0,3 5-29 0,0 0 0 0,0 0 0 16,6 5 23-16,3 3-2 0,0 5 0 0,3 6 0 15,-3-1-13-15,-1 6-8 0,-2 0 8 0,3 7-8 16,9 7 43-16,-12-4 4 0,-12 3 1 0,0 8 0 16,0 5-20-16,0 0-3 0,0 1-1 0,0-1 0 15,-5 3 5-15,2-3 1 0,0 3 0 0,0-5 0 16,-3 2-18-16,3-2-3 0,0-9-1 0,0 1 0 16,3-11-8-16,-3-2 0 0,6-9 0 0,0-2 0 0,3-3 0 15,-3-2 0-15,0-6 0 0,3-5 8 0,0 0-8 16,0 0 0-16,3-8 0 0,3-5 0 0,0-3 0 15,6-10 0-15,0-6 0 0,3 0 0 0,0-2 0 0,3-3 0 16,2 2 0-16,1 3 0 0,0 6 0 0,0 2 0 16,-3 3 0-16,0 10 0 0,-3 4 0 0,-1 4 0 15,1 3 0-15,0 8 0 0,0-3-12 0,0 11 12 16,-3-3-12-16,0 3 12 0,3 0 0 0,-3 2 0 16,-1 4 0-16,4 4 0 0,0-7-14 0,0 4 2 15,0 1 0-15,-3 0 0 16,6 0-221-16,-3-3-44 0,8 13-9 0,-5-15-2 0</inkml:trace>
  <inkml:trace contextRef="#ctx0" brushRef="#br0" timeOffset="33357.964">10682 3448 288 0,'0'0'25'0,"0"0"-25"15,0 0 0-15,0 0 0 0,0 0 205 0,0 0 36 16,0 0 7-16,0 0 2 0,0 0-102 0,0 0-20 16,0 0-4-16,0-6 0 0,0 1-28 0,0 0-6 15,0-3-1-15,3 2 0 0,-3-2-3 0,3 3-1 16,0-8 0-16,3 2 0 0,0 1-58 0,3-1-12 15,-1-2-3-15,1 0 0 0,3 0 0 0,0 2 0 16,3-2 0-16,-3 2 0 0,0 1-4 0,0-1 0 16,0 6-8-16,0 2 12 0,0-2-12 0,-4 5 0 15,-2 0 0-15,3 2 0 0,0 1 0 0,0 5 0 16,-6 3 0-16,3 2 0 0,-3 5 0 0,0 3 0 16,-6 3 0-16,3 5 0 0,-3 0 0 0,-3 3 0 15,0 5 0-15,0 0 0 0,-3 0 0 0,0 0 0 16,0-2 0-16,1 2 0 0,-1-3 27 0,3 1 2 15,-3-6 1-15,6 0 0 0,-3-5-14 0,0-6-4 16,3 1 0-16,0-6 0 0,3 0 14 0,0-5 2 16,0 0 1-16,3-5 0 0,-3-3-7 0,6 2-2 15,-6-2 0-15,9-2 0 0,3-6 5 0,6-5 1 0,-1-3 0 0,1-6 0 16,3-1-11-16,3-1-3 0,0-8 0 0,2 0 0 16,-2-2 20-16,-3 0 3 0,3-3 1 0,-3 2 0 15,0 1-17-15,-1-1-3 0,4 1-1 0,0-3 0 16,-3 2-15-16,3 1 0 0,-6 5 0 0,-1 3 0 15,-2 4 0-15,-6 1-10 0,3 3 0 0,0-1 0 16,-3 3-35-16,0 0-7 0,-3 3-2 0,0 5 0 16,0 0-162-16,-3 3-33 0</inkml:trace>
  <inkml:trace contextRef="#ctx0" brushRef="#br0" timeOffset="33688.6676">12036 3223 1843 0,'6'-14'81'0,"-3"6"18"0,-3-2-79 0,3-1-20 16,-3 3 0-16,3 0 0 0,-3 0 77 0,3 3 12 15,-3-3 3-15,-3 3 0 0,3-3-37 0,-3 3-7 16,3 5-2-16,-3 0 0 0,-6 0 6 0,0 0 0 15,-3 5 1-15,0 6 0 0,-3 4-21 0,1 4-4 16,-4 7 0-16,-3 1-1 0,0 5 14 0,-3 2 3 0,0-2 1 0,1 0 0 16,-1-1-1-16,0 1-1 0,6-3 0 0,6-2 0 15,0-1-25-15,3-5-5 0,6 0-1 0,3-2 0 16,0-1-4-16,3 1-8 0,0-6 11 0,6-2-11 16,3-1 0-16,6-2 0 0,0-2 0 0,6-4 0 15,0-2-53 1,2-2-18-16,-2-4-3 0,3 1-773 0,0-3-154 0</inkml:trace>
  <inkml:trace contextRef="#ctx0" brushRef="#br0" timeOffset="33876.7483">11816 3463 2322 0,'-15'-5'51'0,"9"2"10"0,-3-2 3 0,3 3 1 0,3-4-52 0,3 6-13 16,0 0 0-16,0 0 0 0,6-5 8 0,0 0-8 15,3-1 11-15,6-2-11 0,0 3 55 0,6-3 4 16,-1 0 1-16,1 0 0 0,3 3-13 0,3 0-3 16,3-1 0-16,-1 1 0 15,7 0-62-15,-3 0-13 0,0 5-2 0,2-3-752 16,-2 3-151-16</inkml:trace>
  <inkml:trace contextRef="#ctx0" brushRef="#br0" timeOffset="34455.8733">12736 2868 2282 0,'-9'-10'50'0,"9"-4"10"16,-3 4 3-16,3-4 1 0,0 1-51 0,3 5-13 0,-3 8 0 0,3-5 0 16,3 2 58-16,-6 3 9 0,0 0 1 0,6 0 1 15,2 0-13-15,-2 6-4 0,3 2 0 0,3 7 0 16,-3 9-22-16,3 3-5 0,-3 4-1 0,3 9 0 0,0-5 19 0,-3 7 3 16,3 8 1-16,-3 6 0 0,0-6 5 0,-1 6 2 15,1-1 0-15,-3-2 0 0,0-3-34 0,0-2-8 16,-3 0 0-16,0-6-1 0,0 0-3 0,0-2 0 15,-3-6 0-15,0 1 0 0,3-9 0 0,-3 1 0 16,3-6 0-16,0-3 0 0,-3-2 0 0,3-5 0 16,-3 2 0-16,3-10 0 0,-3-3 8 0,6 5 2 15,-6-5 0-15,6 0 0 0,0-3-4 0,3-2-1 16,0-3 0-16,3-3 0 0,3-2-2 0,2-3-1 16,1-5 0-16,0-5 0 0,-3 2-10 0,6-8 10 15,3-2-10-15,-1-6 10 0,7 3-10 0,-3-8 0 16,0-5 0-16,3 2 8 0,-1-7-8 0,1 2 8 15,-3 0-8-15,0 0 8 0,2 3-8 0,-2-1 0 0,0 4 0 16,0-1-11-16,-6 6 11 0,-3 5 0 0,2 5 0 16,1 6 0-16,-6-1 0 0,3 6 0 0,-3 8 8 0,0-1-8 15,-3 4 0-15,0-1 0 0,-4 9 0 0,1-6 0 16,-3 2 0-16,3 6-8 0,-6-8 0 0,-3 8 0 16,0 0-4-16,0 0 0 0,0 0 0 0,0 0 0 31,0 0-35-31,9 8-7 0,-9-8-2 0,0 0 0 0,0 0-48 0,3 6-9 15,-3-6-3-15,-3 8 0 0,0 0-128 0,-3-1-27 0</inkml:trace>
  <inkml:trace contextRef="#ctx0" brushRef="#br0" timeOffset="36514.9652">6172 5075 1094 0,'0'0'97'0,"0"-8"-77"0,3 0-20 0,0 3 0 0,-3-3 83 0,0 2 13 16,3-2 2-16,-3 0 1 0,3 1 17 0,-3-1 3 15,3 0 1-15,-3 0 0 0,0-3-36 0,-3 3-6 16,3 3-2-16,-3 0 0 0,0-1-29 0,-3 1-7 16,3 2 0-16,-3 1-1 0,-3 2-18 0,3 0-3 15,-2 0-1-15,-1 5 0 0,-3 0-7 0,0 6-2 16,-3 2 0-16,3 6 0 0,-6 4-8 0,-3 7 12 15,0 1-12-15,1 9 12 0,-1 2-12 0,0 1 0 16,3 4 9-16,0 1-9 0,3-3 17 0,3 0-1 16,6-3 0-16,4-2 0 0,2-3-16 0,5-8 0 15,1 0 0-15,3-5 0 0,0-6 0 0,0-2 0 16,0-5-15-16,3-3 5 0,-3-5 34 0,3-1 6 16,-3-4 2-16,3-6 0 0,0 0 2 0,0-8 1 15,-1-3 0-15,4-2 0 0,0-5-13 0,0-6-2 16,0 0-1-16,0-8 0 0,-3 1-5 0,0-6-1 0,-3-6 0 0,3-7 0 15,-1 0-13-15,1-5 0 0,0-1 8 0,3 1-8 16,-3 2 0-16,3-3 0 0,-6 1 8 0,3 5-8 16,-3 10 0-16,3 6-10 0,-4 5 2 0,4-1 0 15,-6 9 8-15,0 6 0 0,-3 4 0 0,0 3 0 16,0 6 0-16,-3 2 0 0,-3 5 0 0,3 3 0 16,0 0 0-16,-3 8 0 0,-3 3 0 0,3 2-8 15,-3 5 8-15,3 6 0 0,-3 3 0 0,3 4 0 16,-2 4 0-16,2 4 0 0,0 4 0 0,0 2 0 15,3 0 0-15,-3 0 9 0,0 2 0 0,0 4 0 16,0-1 23-16,0-3 5 0,3 1 1 0,0 0 0 16,-3-3-38-16,3-3 0 0,3-2 0 0,-3-3-8 15,3-6 8-15,0-4-13 0,3-3 5 0,0-6 8 16,3-2-204-16,-1-5-34 0</inkml:trace>
  <inkml:trace contextRef="#ctx0" brushRef="#br0" timeOffset="36857.9858">6699 5003 2588 0,'0'0'57'0,"-3"6"12"0,-3 2 3 0,-3 2 0 0,3 3-58 0,-3 6-14 16,0-1 0-16,1 4 0 0,-4 1 0 0,3 1 9 16,-3 0-9-16,3 5 8 0,-3-2 15 0,3 2 2 15,0 0 1-15,0 2 0 0,3 4-8 0,3-3-2 16,0-3 0-16,0 2 0 0,3-1 4 0,0-1 1 15,3-3 0-15,0 1 0 0,6-6-4 0,-3-3-1 0,0-2 0 16,3 0 0-16,3-8-5 0,-3 0-2 0,0-5 0 16,3-1 0-16,3-4-1 0,-4-4-8 0,7-4 12 15,-3-6-4-15,3-5 0 0,0-1-8 0,-3-7 12 0,0 0-4 16,0-5-8-16,-7-3 8 0,4 0-8 0,-3 0 8 16,-3-3-8-16,-3 3 0 0,0 0 0 0,-6 3 8 15,0-1 0-15,0 6 0 0,-3 3 0 0,-3 4 0 16,-2-1-8-16,2 7 0 0,-3 3 0 0,-3 2 0 15,3 3 0-15,-3 3 0 0,3 2 0 0,-3 6 0 16,-3 2-102-16,3 0-16 0,4 3-3 16,-4 11-699-16,-3-1-139 0</inkml:trace>
  <inkml:trace contextRef="#ctx0" brushRef="#br0" timeOffset="37209.0468">5684 6070 1728 0,'0'0'153'0,"0"0"-122"16,0 0-31-16,0 0 0 0,0 0 72 0,0 0 9 0,0 0 2 0,0 0 0 15,0 0-41-15,9-3-8 0,3 0-2 0,0 1 0 16,6-1 52-16,6 3 9 0,2-5 3 0,10 5 0 16,0 0-20-16,5 0-3 0,7 0-1 0,0 0 0 15,-1 0-8-15,4 0-1 0,-3 0-1 0,5 2 0 16,-2 4-30-16,-1-4-7 0,-2 6-1 16,3-5 0-16,-7-1-24 0,-2-4 8 0,0-3-8 0,2-1 0 15,1 1 0-15,-1-6 0 0,-5 1 0 0,3-6 0 16,-3 3-21-16,-1-3-10 15,-2 0-1-15,0 0-1 0,-4 3-112 0,-2 0-23 16,-6-3-4-16,-6 3-964 0</inkml:trace>
  <inkml:trace contextRef="#ctx0" brushRef="#br0" timeOffset="38080.7153">3609 4633 806 0,'0'0'72'0,"-6"-5"-58"16,4-3-14-16,-4 2 0 0,3-2 120 0,0 3 20 15,0 0 5-15,-3 2 1 0,3 1-14 0,3 2-4 16,0 0 0-16,0 0 0 0,0-6-37 0,0 6-8 15,0 0-2-15,0 0 0 0,0 0-28 0,0 0-5 0,0 0-2 16,0 0 0-16,6 6-38 0,6-1-8 0,2 3 0 16,7 0 0-16,0-3 11 0,6 0 5 0,3-2 2 0,5-3 0 15,1-3 14-15,6 1 2 0,5-6 1 0,7 2 0 16,6-2 7-16,-1 1 2 0,4-4 0 0,-1 3 0 16,-2 0-5-16,5 0-1 0,-2 3 0 0,2 2 0 15,-2-2-14-15,-1 5-4 0,-2 3 0 0,-4 2 0 16,-2 3-20-16,-4 0 9 0,1 0-9 0,0 0 0 15,-4 0 0-15,-2-1 0 0,-3 4 0 0,-4-3 0 16,1 3 0-16,-6-6 12 0,2-2-4 0,1-1-8 16,0 1 12-16,-3-6-4 0,-7 1 0 0,1-4-8 15,0 1 28-15,0 2-2 0,-6-5 0 0,-1 3 0 16,-2 0-15-16,-3-1-3 0,-3 4-8 0,-3-1 12 0,0 1-12 16,-9 2 9-16,0 0-9 0,0 0 8 0,0 0 1 15,0 0 0-15,0 0 0 0,0 0 0 0,-3-3-9 0,-3 0 0 16,-3 3 0-16,0 3 0 15,3 0-121-15,0 2-20 0,-6 0-4 0,3 6-1 0</inkml:trace>
  <inkml:trace contextRef="#ctx0" brushRef="#br0" timeOffset="39927.2943">8586 5294 1036 0,'0'0'92'0,"0"0"-73"0,0 0-19 0,0 0 0 15,0-5 105-15,-3 2 18 0,3 3 3 0,-3-2 1 16,0-1-30-16,0-2-5 0,-3 2-2 0,0-2 0 0,0 2-16 0,-2 1-3 16,-1-4-1-16,3 4 0 0,-6-4-14 15,3 1-4-15,-3 0 0 0,3-1 0 0,-3 4-12 16,0-3-4-16,3-1 0 0,-3 1 0 0,0 0-1 0,1 2-1 15,-1 0 0-15,0 3 0 0,0 0-13 0,-3 3-2 16,3 2-1-16,-3 6 0 0,0 2-6 0,0 6 0 16,1-1-1-16,-1 9 0 0,0-1-11 0,6 3 8 15,-3 3-8-15,6 0 8 0,0-1-8 0,3-7 0 16,3 0 0-16,3 0 8 0,0-3-8 16,3-2 10-16,3-4-10 0,-3 1 10 0,6-5 8 0,0 2 2 15,0-5 0-15,-1-5 0 0,4-3 3 0,0-6 1 16,3-2 0-16,0-5 0 0,0-3-8 0,3-2 0 15,-1-6-1-15,4-2 0 0,0-4-6 0,-3-1-1 16,-6-4 0-16,3-4 0 0,2-6-8 0,-2-3 0 16,0-8 9-16,0 1-9 0,-3-6 14 0,3 3-2 15,-6-3 0-15,3 3 0 0,-1 0-12 0,-2 2 0 16,-3 3 0-16,0 5 0 0,0 9 0 0,-3 4 0 0,0 6 0 16,0 8 0-16,-3 0 0 0,0 8 0 0,0-1 0 0,-3 7 0 15,-3 4 9-15,3 3-1 0,0 0 0 0,0 8 0 16,-3 2-8-16,-3 6 0 0,3 8 0 0,3 5 0 15,-6 3 0-15,0 5 0 0,0 0 0 0,0 3 0 16,0 2 0-16,0 0 8 0,0-2-8 0,0 2 8 16,1 1 15-16,-1-1 2 0,0 3 1 0,0 3 0 15,0-9-1-15,0 4 0 0,0-4 0 0,-3 1 0 16,6 0-25-16,-3-6-14 0,0-5 2 0,0-2 0 16,6-3-83-16,0-6-16 15,0-2-3-15,0-3-1 0,0-5-135 0,0-8-27 16</inkml:trace>
  <inkml:trace contextRef="#ctx0" brushRef="#br0" timeOffset="40465.753">9307 4821 1900 0,'6'-8'169'0,"2"-3"-135"16,1 1-34-16,3-1 0 0,0 0 104 0,3 4 15 15,0-4 2-15,-3 3 1 0,3-3-45 0,-6 6-9 16,0-3-1-16,-3 3-1 0,0 0-13 0,-3-1-2 16,-3 6-1-16,0 0 0 0,0 0-22 0,-9 3-4 15,-3 5 0-15,-6-3-1 0,0 3-23 0,0 3 0 0,-3 2 0 0,-3-2 0 16,4-1 0-16,-1 3 0 0,-3-2 0 0,3-1 0 16,0 1-8-16,0 0 0 0,1-3 0 0,2-3 0 15,0 0 8-15,0 0-8 0,3-2 8 0,6 0-8 16,0-3 8-16,6 0-12 0,-3 0 12 0,3 0-12 15,3 0 12-15,0 0 0 0,-3 2 0 0,3-2 8 16,0 0-36-16,0 0-6 16,0 0-2-16,0 0 0 0,3 8 36 0,0 0 0 0,0 6 0 0,0-1 0 15,0 3 18-15,3 5 10 0,-3 0 3 0,0 5 0 16,3 1-15-16,-6-1-4 0,3 6 0 0,0 0 0 16,-3 0-3-16,-3-3-1 0,3 2 0 0,0-4 0 15,0 2 26-15,-3 0 5 0,0-2 1 0,0-4 0 0,0 1-23 16,-6 0-4-16,3-3-1 0,0 3 0 0,0-6 3 15,-2 4 0-15,2-6 0 0,-3 2 0 0,-3-2-4 16,3 0-1-16,0 2 0 0,0-4 0 0,0-1-10 0,0 0 8 16,3-2-8-16,0-1 8 0,3 1-8 0,-3-1 0 15,0-2 0-15,3-2 0 0,0 2 8 0,0-3-8 16,0 0 8-16,3-5-8 0,0 0 9 0,0 0-9 16,3 5 10-16,-3-5-10 0,6 3 10 0,3-3-10 15,6 0 10-15,0 0-10 0,3-3 11 0,3 3-11 16,0-5 12-16,5 2-12 15,-2-2-49-15,6 0-17 0,-6 0-3 0,5-1-1 16,7-2-186-16,-3-2-38 0</inkml:trace>
  <inkml:trace contextRef="#ctx0" brushRef="#br0" timeOffset="40978.212">9705 5120 2329 0,'0'0'51'15,"3"-6"10"-15,0-4 3 0,0-1 2 0,3-2-53 0,3 0-13 0,0 0 0 0,3-1 0 0,3-4 41 0,0-1 6 16,6 3 1-16,-3-2 0 0,2 2-9 0,-2 5-2 16,3 1 0-16,-3 2 0 0,0 3-11 0,0 2-2 15,-6 0-1-15,2 3 0 0,-2 6-23 0,0 2 0 16,-3 5 0-16,-3 3 0 0,-3 2 8 0,-3 6 1 16,-3 2 0-16,-3 4 0 0,3 1-9 0,-6 4 8 15,-6 2-8-15,6-6 8 0,-2-1 0 0,5 1 0 16,0 1 0-16,0-5 0 0,0-1 4 0,0-5 0 15,3 0 0-15,0 1 0 0,0-7 3 0,0-1 1 16,3-4 0-16,0-2 0 0,3 0-4 0,0 0 0 16,0-3 0-16,0 1 0 0,3-6-3 0,-3 0-1 15,6-3 0-15,3-2 0 0,-1-1 10 0,4-4 2 16,3-3 0-16,-3-3 0 0,3-3 13 0,3-2 3 16,-3 2 1-16,0-4 0 0,-1-1-24 0,1-3-5 0,0-2 0 15,-3 0-8-15,0-3 12 0,0 3-4 0,0 0 0 16,0 3-8-16,-4-1 0 0,1 6 0 0,0-3 0 15,-3 6 0-15,3 5-12 0,-6-1-8 0,0 6-3 16,-3 3 0 0,3 2-193-16,-6 3-40 0,0 0-7 0</inkml:trace>
  <inkml:trace contextRef="#ctx0" brushRef="#br0" timeOffset="41460.974">10625 4842 1324 0,'0'-5'118'15,"0"-3"-94"-15,3 0-24 0,0 0 0 0,0 0 240 0,6 3 43 16,0-3 9-16,6 0 1 0,0 0-221 0,0-3-44 15,3 1-8-15,2-1-3 0,-2 0 21 0,3-2 4 16,0 3 1-16,-3 2 0 0,3 0-8 0,-1 2-2 16,1-2 0-16,-3 3 0 0,0 3-11 0,-6-1-2 15,3 0-1-15,-3 3 0 0,3 0-11 0,-4 3-8 16,-2 0 9-16,0-1-9 0,0 3 12 0,0 3-3 16,-3 0-1-16,0 3 0 0,0 0 20 0,0 4 3 15,3 1 1-15,-3 5 0 0,-3 1-20 0,3-1-3 16,-3 5-1-16,3 3 0 0,-3 3 16 0,0 0 4 0,0 0 0 15,-3 2 0-15,0 3-8 0,3 0 0 0,0-3-1 0,-3 1 0 16,3-1 3-16,0-2 1 0,0 0 0 0,0-3 0 16,-3 3-3-16,2-3 0 0,-2-5 0 0,3 2 0 15,0-2-3-15,0 0-1 0,-6-3 0 0,3-3 0 16,0 1-4-16,-3-6 0 0,0 3-1 0,1-3 0 16,-1-2 1-16,0-1 0 0,-3 1 0 0,0-3 0 15,-3 0-3-15,0 0 0 0,-3-3 0 0,3 0 0 16,-3 1-9-16,-6-1 0 0,0 0 0 0,-5-2 8 15,-1-1-60-15,-6 1-13 0,-3 0-3 16,-3 2-922-16,1 0-185 0</inkml:trace>
  <inkml:trace contextRef="#ctx0" brushRef="#br0" timeOffset="42508.3984">12209 4826 979 0,'-3'-8'87'0,"3"3"-70"0,-3-1-17 0,9 1 0 0,-3 0 148 0,3 0 27 16,0-1 5-16,3 1 0 0,-3 0-46 0,-1 2-10 15,-5 3-1-15,0 0-1 0,6 0-40 0,-6 0-8 16,0 0-2-16,6 5 0 0,-3 6-22 0,-6 0-5 16,-3 2-1-16,-5 0 0 0,-4 3-22 0,3 0-5 15,-3 0-1-15,-3 2 0 0,-3 1 10 0,-6 2 2 16,4-3 0-16,-4 4 0 0,3 1-10 0,-3-1-2 15,3-4 0-15,1 1 0 0,-1-4 0 0,3 1 0 16,3-5 0-16,3-1 0 0,3 1-6 0,3-3-2 16,-3-3 0-16,6 1 0 0,3-1-8 0,0-2 0 15,3-3 0-15,0 0 0 0,0 0 0 0,3 7 0 16,3-1 0-16,0 2 0 0,0-3 12 0,3 3 0 16,0 2 0-16,3-2 0 0,0 0 22 0,0 3 5 15,0 0 1-15,6-1 0 0,-3 1-22 0,-1 2-4 16,4-2-1-16,0 2 0 0,3-3 4 0,0 4 1 0,3-4 0 15,-1 3 0-15,-2-2-9 0,0 0-1 16,-3-1-8-16,3-2 12 0,0-3-12 0,2 3 0 0,-2-2 0 16,0-1 0-1,-3 0-16-15,0 0-10 0,0 1-2 0,-6-4 0 0,0 1-140 16,-4 0-29-16,-2-3-6 0,-6 0-933 0</inkml:trace>
  <inkml:trace contextRef="#ctx0" brushRef="#br0" timeOffset="42902.242">11988 5093 864 0,'0'0'38'0,"-3"-5"8"0,1 0-37 0,-4-1-9 16,3 1 0-16,0 0 0 0,0 2 142 0,3 3 26 16,-3-5 6-16,-3 2 1 0,3 1-39 0,3 2-7 15,0 0-1-15,0 0-1 0,0 0-22 0,0 0-4 16,0 0-1-16,0 0 0 0,0 0-31 0,0 0-6 16,0 0-2-16,0 0 0 0,0 0-28 0,9-3-5 15,3 6-2-15,2-3 0 0,4 0 6 0,6 0 0 16,6 2 1-16,3 1 0 0,-1-3-8 0,7 2-1 0,3 1-1 15,-1 0 0-15,1 2 15 0,-6-2 3 0,0-3 1 16,-4 0 0-16,-2 2-42 0,0-2 0 0,0-2 0 0,-1-1 0 16,-2 3 0-16,-3 0 0 0,3-3 0 0,0 3 0 15,-4 3-36 1,4 0-4-16,-3-1 0 0,-3 1 0 0,3 0-128 0,-4-1-27 16,1 1-5-16,3 0-852 0</inkml:trace>
  <inkml:trace contextRef="#ctx0" brushRef="#br0" timeOffset="43554.9444">13974 4694 1267 0,'12'-8'56'0,"-6"2"12"0,0-4-55 0,3 5-13 15,-3 2 0-15,5 0 0 0,-2 3 178 0,3 6 33 16,-3-1 6-16,0 3 2 0,0 2-112 0,-3 1-23 16,3 2-4-16,-3 6 0 0,-3-1 20 0,-3 6 4 15,-3 0 0-15,0 2 1 0,-3 3-58 0,-3 1-12 0,-3 1-3 0,0-2 0 16,0-2 5-16,0-1 1 0,-2 1 0 0,-4-1 0 15,0-2-17-15,0 0-3 0,0-3-1 0,-3 0 0 16,0-5-6-16,4 0-2 0,-4-3 0 0,3-2 0 16,3-6-9-16,0 0 0 0,-3-2 0 0,3-6 0 15,0 1 0-15,-2-4 0 0,2-4 0 0,3-1 0 16,-3-7 0-16,3-1 0 0,0-7 0 0,3-1 0 16,3 1 0-16,3-1 0 0,3-4 0 0,6-1 0 15,0 3-14-15,6 2 5 0,-3 1 1 0,3 5 0 16,3 5-5-16,0 3-1 0,0 2 0 0,2 6 0 15,-2 2 6-15,0 6 8 0,3 5-13 0,3 5 5 16,-3 0 8-16,3 6 0 0,-1 2 0 0,1 0 0 0,0 5-8 16,-3 1 0-16,0-3 0 0,6 0 0 15,-4-1 8-15,1-2 9 0,3 1-1 0,-3-6-8 0,0-1 8 16,3-1-8-16,-4-4 0 0,1-2 0 0,0-3 10 0,3-5-2 16,-3-2 0-16,3-3 0 0,-1-1-8 0,1-2 0 15,3-5 0-15,-3 0 0 0,3-6 0 0,-4 1 0 16,1 2-11-16,0-5 11 0,0-3 0 0,0-5 0 15,-1 2 0-15,-2-4 0 0,-3 2 8 0,0-1-8 16,-3 1 8-16,-3 3-8 0,-3-1 0 0,-6 6 8 16,0 0-8-16,-3 0 0 0,-3 5 14 0,-3 0-2 15,-3 0 0-15,0 3 0 0,-3 2 23 0,-3 6 4 16,-9 0 1-16,0 5 0 0,1 3-32 0,-1 4-8 16,-6 4 0-16,-3 5 0 15,4 2-25-15,-1 1-7 0,0 2 0 0,0 3-1 16,1-3-83-16,-1 3-16 0,0-3-3 0</inkml:trace>
  <inkml:trace contextRef="#ctx0" brushRef="#br0" timeOffset="46564.4995">8303 6675 1933 0,'-2'-2'42'0,"2"-3"9"0,-3 2 1 0,3-2 4 0,0-3-45 0,0 5-11 0,0-2 0 0,0 5 0 16,0 0 48-16,0 0 8 0,0 0 2 0,0 0 0 15,3 2-14-15,5 9-2 0,-5 2-1 0,6 6 0 16,-3 10 7-16,0 8 0 0,3 8 1 0,-3 5 0 0,-3 3 15 15,0-3 4-15,0-2 0 0,-3 2 0 16,0 0-2-16,0 1 0 0,-3-1 0 0,0 0 0 0,3-7-34 16,-3-4-6-16,0-2-2 0,0-2 0 0,-3-6-4 15,3-5 0-15,0-3-1 0,0-5 0 0,0 0-8 0,0-3-2 16,0-5 0-16,3 0 0 0,-3 0-9 0,3-8 0 16,0 5 0-16,-3 0-11 15,3-5-36-15,0 0-7 16,-3 0-2-16,-3 0 0 0,4-5-168 0,-4-3-33 15</inkml:trace>
  <inkml:trace contextRef="#ctx0" brushRef="#br0" timeOffset="46881.7674">8050 6834 1324 0,'-23'-10'118'0,"14"4"-94"0,0-4-24 0,3 4 0 15,-3 1 61-15,3 0 8 0,3 0 2 0,3 5 0 16,0-8 5-16,0 0 0 0,-3 2 1 0,3 6 0 16,3-5 0-16,-3 5 0 0,0 0 0 0,6-5 0 15,3 0-29-15,0 2-5 0,9 0-2 0,-3 3 0 16,-4 0 3-16,13 0 1 0,3-5 0 0,6 2 0 16,0 1 2-16,5-1 0 0,1-2 0 0,6 2 0 15,-4-2-11-15,4-1-3 0,-3 1 0 0,5-3 0 16,1 3-13-16,-4-3-4 0,1 0 0 0,-3 0 0 15,-1 3-16-15,-5 0 0 0,-6-3 0 0,3 0 0 16,-7 2-10-16,1 1-2 0,0 0-1 0,-3 2 0 16,0-2-41-16,-3 2-8 15,-4-2-2-15,1 5 0 0,-3-3-158 0,0 3-32 0,3-2-6 16,-6 2-593-16</inkml:trace>
  <inkml:trace contextRef="#ctx0" brushRef="#br0" timeOffset="47181.4427">8735 6652 1645 0,'0'0'72'0,"0"0"16"0,0-6-70 0,0 6-18 0,0-5 0 15,0 5 0-15,0 0 87 0,0 0 13 0,0 0 4 0,6 8 0 16,0 3-7-16,0 7-1 0,-3 3 0 0,3 8 0 15,0 0 2-15,-3 6 0 0,3 2 0 0,-3 0 0 16,0 0-27-16,0 0-6 0,0-3-1 0,-3 3 0 16,3-2-20-16,0-3-5 0,-3-3-1 0,0 0 0 15,0 0-14-15,0 0-4 16,0-5 0-16,-3 0 0 0,3-1-12 0,0-4-8 16,-3 2 8-16,0-5-8 0,3 0-12 0,-3-6-6 0,0 4-2 0,3-6 0 15,-3 2-114-15,3-2-23 16,0-3-5-16,0-5-658 0,-3 6-132 0</inkml:trace>
  <inkml:trace contextRef="#ctx0" brushRef="#br0" timeOffset="48384.3747">10366 6202 1209 0,'9'-13'53'0,"-6"7"12"0,0 1-52 0,3 0-13 15,6-1 0-15,-3-1 0 0,-3-1 113 0,0 2 20 16,0 1 4-16,-3 0 1 0,3-1-33 0,-3 1-6 15,-3 5-2-15,-3-3 0 0,0-2-33 0,0 0-6 16,-6 2-2-16,0 3 0 0,0-2-29 0,-3 2-7 16,3 0 0-16,-6 2-1 0,0 4-19 0,-2-4 0 15,2 3 0-15,0 3-9 0,-3-2 9 0,0-1 0 16,6-2 0-16,0 2 0 0,0-2 0 0,3-1 0 16,0 1 0-16,1 2 0 0,2-5 0 0,0 5 0 15,-3-2 0-15,3 0 0 0,0-3 0 0,6 0 0 16,-3 2 0-16,3-2 0 0,-3 8 0 0,0-2 0 15,3-1 0-15,0 5 0 0,0 1 0 0,0 2 0 0,0 1 0 16,3 1 0-16,-3 7 0 0,3 1 9 0,-3 6 0 0,3 6 0 16,-3-1 19-16,0 9 3 0,-3-4 1 0,0 9 0 15,3-3 12-15,-3 3 2 0,0 2 1 0,3 3 0 16,-3-6-1-16,0-2 0 0,0-2 0 16,3-1 0-16,-3-5 5 0,3-5 1 0,0-3 0 0,3 0 0 15,-3-5-21-15,0 0-4 0,3-6-1 0,-3 1 0 16,0-6-6-16,0 0 0 0,0-2-1 0,0-1 0 15,3-2-8-15,-3 0-2 0,0-5 0 0,0-3 0 16,0 0-9-16,0 0 0 0,0 0 9 0,6 5-9 0,-3-5-12 0,6 0-6 16,-3-5-2-16,6-3 0 15,2 0-97-15,4-3-20 0,3-2-4 0,9-5-1 16,-3-6-116-16,5-5-23 0</inkml:trace>
  <inkml:trace contextRef="#ctx0" brushRef="#br0" timeOffset="48816.9524">10884 6466 2185 0,'-3'-18'48'0,"0"7"9"0,0-2 3 0,3 0 2 0,3 0-50 0,3-1-12 16,0-1 0-16,6 4 0 0,-3 0 18 0,3 3 1 15,0-2 0-15,0 2 0 0,0 0 11 0,-3 3 2 0,2 2 1 0,-2 0 0 16,0 3 6-16,0 3 1 0,0 5 0 0,-3 3 0 16,0 4-32-16,0 9-8 0,-3 3 0 0,0 2 0 15,-6 8 0-15,3 0 8 0,-6 0-8 16,3 5 8-16,-3-2 9 0,3 0 3 0,-3-3 0 0,3-3 0 16,-3 0 25-16,3-2 6 0,0 0 1 0,3-6 0 15,0 1-32-15,0-6-7 0,0-2-1 0,0-4 0 16,3-4 16-16,0-3 4 0,0 0 0 0,3-5 0 15,0-1-20-15,0 1-4 0,3-6-8 0,0-2 12 16,0 0-12-16,3-6 11 0,0-2-11 0,0-6 10 16,2-2 2-16,1-5 0 0,3-3 0 0,0-1 0 0,3-4 1 15,0 2 1-15,0-5 0 0,-4 3 0 0,1-6 9 16,0 3 1-16,3-3 1 0,0 3 0 16,-3 3-35-16,3 2-7 0,-4 3-2 0,1 3 0 15,-3 5-10-15,0 2-3 16,0 0 0-16,-6 4 0 0,0 4-119 0,0 6-24 0,-3-3-5 15,0 5-968-15</inkml:trace>
  <inkml:trace contextRef="#ctx0" brushRef="#br0" timeOffset="49386.6256">11730 6107 1839 0,'2'-6'81'0,"-2"6"18"0,0 0-79 0,0 0-20 0,3-2 0 0,3-1 0 16,6 3 20-16,-3 0 0 0,3-3 0 0,3 1 0 15,0-4 30-15,6-2 6 0,-3 1 2 0,2-1 0 0,1 2-6 0,0 1-2 16,0 0 0-16,-3-1 0 0,-3 1-24 16,3 3-5-16,-1-4-1 0,-2 1 0 0,-3 2 24 0,6-2 5 15,-6 2 1-15,0 3 0 0,0 0-3 0,0 3-1 16,0 2 0-16,-3 1 0 0,-1 2-37 0,-2 5-9 15,3 0 0-15,-6 5 0 0,3 1 8 0,-3 2 0 16,3 6 0-16,-6-1 0 0,0 6 10 0,-3 0 2 16,3 2 0-16,0 3 0 0,-3 0 17 0,3 5 4 15,0 1 1-15,3-4 0 0,0 1 11 0,-3 0 3 16,3-1 0-16,3-1 0 0,-3-1-40 0,6-6-7 16,-6 1-1-16,3-5-8 0,0-4 20 0,0-1-4 15,0 1 0-15,0-2 0 0,-3 1-5 0,0-4-2 16,3 1 0-16,-3-1 0 0,-3-2 19 0,-3 0 3 15,0 0 1-15,0 0 0 0,-6 0-24 0,0-1-8 0,0-1 0 16,-6-1 0-16,0-2 12 0,0 2-3 0,-3-3-1 16,-2 4 0-16,-1-4-8 0,0 1-12 0,0-1 2 15,-6 1 1 1,3-3-89-16,1 0-18 0,-7-3-3 0,-3 3-1274 0</inkml:trace>
  <inkml:trace contextRef="#ctx0" brushRef="#br0" timeOffset="50058.0618">13286 6186 1832 0,'0'-11'81'0,"3"6"17"16,0-3-78-16,0 0-20 0,0 0 0 0,3 0 0 15,3 3 71-15,-3 2 10 0,0-2 3 0,0 2 0 0,-6 3-23 0,6 0-4 16,3 6-1-16,-6-1 0 16,0 6-18-16,-3 2-4 0,0 3-1 0,-3 2 0 15,-3 3 2-15,0 6 0 0,-6 2 0 0,-6 3 0 0,3-1 2 0,-6 1 1 16,-5 0 0-16,2-3 0 0,-3 3-14 0,6-3-4 15,0-5 0-15,3 0 0 0,1-3 9 0,2-3 2 16,3-2 0-16,3-3 0 0,3 3-12 0,0-3-3 16,6-5 0-16,0 3 0 0,0-3-16 0,3 0 10 15,3 0-10-15,3 0 8 0,3 0-8 0,0-3 0 16,-3 3 0-16,2-3 8 0,10 0-8 0,0 3 0 16,0 0 0-16,3 0 0 15,0 0-61-15,-4-2-8 0,4 1-2 0,-3-1 0 16,-3 2-165-16,3-3-32 0</inkml:trace>
  <inkml:trace contextRef="#ctx0" brushRef="#br0" timeOffset="50419.0646">13149 6509 1785 0,'0'0'79'0,"-3"-6"17"0,0 4-77 0,0-3-19 0,3 5 0 0,-3 0 0 16,-3 0 66-16,6 0 10 0,0 0 1 0,0 0 1 16,9 2-20-16,3 1-4 0,0-3-1 0,6 2 0 15,0 4 9-15,6-4 2 0,0 1 0 0,5-3 0 16,1 3-5-16,6-3-1 0,0-3 0 0,8 3 0 16,-2-5-8-16,8 2-2 0,4-2 0 0,3 0 0 15,-1 2-6-15,1-2-2 0,-4-3 0 0,4 0 0 16,-4 5 4-16,1-2 0 0,-3 2 0 0,-4-2 0 0,1 2-28 0,-6 1-6 15,-7-4-1-15,1 4 0 0,0-1-9 0,-7-2 0 16,7-1 0-16,-6-2 0 0,3 3 0 0,-4 0 0 16,-2-3 0-16,0 0 0 0,3 3 0 0,-3 2 0 15,-4-2 0-15,1 2 0 0,-6 0 0 0,-3 1-12 16,-3-1 2-16,0 3 1 16,-6-2-84-16,0-1-17 0,-6 3-3 0,0 0-759 15,0 0-151-15</inkml:trace>
  <inkml:trace contextRef="#ctx0" brushRef="#br0" timeOffset="51457.5549">15596 6067 1904 0,'6'-19'84'0,"-6"11"18"0,3 1-82 0,3-1-20 0,-3 2 0 0,3-4 0 16,-3 2 89-16,3 0 14 0,-3 3 2 0,3 2 1 15,0 0-35-15,-6 3-7 0,0 0-2 0,6 3 0 16,0 0-30-16,-3 7-5 0,3 3-2 0,-3 6 0 16,-1 5 2-16,-2 2 0 0,0 6 0 0,-2 8 0 15,-4 2 8-15,0 0 1 0,0 3 1 0,-3 3 0 16,0-6-3-16,0 1-1 0,0-6 0 0,0-3 0 16,3-2-5-16,-3-6 0 0,0-2-1 0,3-6 0 15,-3-2 5-15,3-5 2 0,0 0 0 0,3-4 0 16,-3 1-34-16,3-2 0 0,3-6 0 0,0 0 0 15,0 0 12-15,0 0-4 0,0 0 0 0,-5-6-8 0,2 1 10 16,3 0-10-16,-3-3 8 0,3-5-8 0,0-1 0 16,0 1 0-16,3-3 0 0,0-5 0 0,0 0 0 0,-1-8 0 15,4-3 0-15,0 0 0 0,0-2-9 16,3 2 9-16,-3-5-12 0,3 3 12 0,3-3-23 0,-3-3 3 16,3 6 0-16,-3-3 0 0,0 2 4 0,3 1 0 15,0-1 1-15,-1 4 0 0,-2 4 7 0,0 3 8 16,0 1-13-16,3 4 5 0,0 1 8 0,-3 4 0 15,3 4-9-15,0-1 9 0,-3 3 0 0,0 3 0 16,0 2 0-16,3 3 0 0,-1 3-8 0,-5 2 8 16,3 6 0-16,3-1 0 0,0 4 0 0,0 4 0 15,-3 1 0-15,6 4 0 0,-3 4 0 0,3 2 0 16,-6 0 0-16,2 3 0 0,-2 0 0 0,0-1 0 16,0 4 0-16,-3-3 8 0,3-1 0 0,-3-2 0 15,0 1 0-15,-3-1 0 0,3-3 4 0,-3-2 0 0,0 0 0 16,3-3 0-16,-3-3 8 0,3-2 3 0,-3 0 0 0,0-3 0 15,0-5-11-15,0 3-3 0,3-6 0 0,0 0 0 16,-6-5-9-16,6 3 0 0,3-3 0 0,-4-3 0 16,4-2 0-16,0 0 12 0,3-6-2 0,-3-2 0 15,3-3-10-15,0-5 8 0,0-3-8 0,0-5 8 16,0 3-8-16,3-6 8 0,-1 0-8 0,4-2 8 16,-3-1-8-16,3-2 0 0,-6-2 0 0,6 2 0 15,0-3 0-15,3 6 0 0,-7-1 0 0,1 6 0 16,0 0-24-16,-3 2 4 0,-3 6 0 0,3 3 0 15,-3 2-81-15,-3 3-16 0,-3 5-3 0,0 0-1174 16</inkml:trace>
  <inkml:trace contextRef="#ctx0" brushRef="#br0" timeOffset="51735.6445">16751 5829 2646 0,'-6'-19'117'0,"3"11"24"0,0 3-113 0,3 5-28 15,12 0 0-15,-12 0 0 0,0 0 0 0,3 13 0 0,6 0 0 16,-3 3 0-16,-6 3 33 0,-3 2 7 16,3 6 2-16,-3 4 0 0,0 4 13 0,-3 2 2 0,-3-3 1 0,0 0 0 15,3-2-21-15,3 3-4 0,-6-6-1 0,3 0 0 16,3-3-11-16,0 1-2 0,-3-3-1 0,0-6 0 15,-3 1-8-15,4-1-2 0,5-2 0 0,-6 0 0 16,0-3-115 0,0 0-23-16,3-2-5 0,3 0-733 0,-3-6-148 0</inkml:trace>
  <inkml:trace contextRef="#ctx0" brushRef="#br0" timeOffset="52118.1406">17212 5596 2746 0,'6'-8'60'0,"-3"5"13"0,-3 3 3 0,0 0 1 0,6 6-61 0,6 4-16 15,0 6 0-15,-3 0 0 0,-6 3 0 0,0 2 9 16,6 0-9-16,-6 3 8 0,-6 2 40 0,3 6 7 16,-3 0 1-16,0 5 1 0,0 0 0 0,-3 0 0 15,-6 0 0-15,6 2 0 0,6-1-31 0,-3-4-6 16,-3 0-2-16,0-5 0 0,0-2 1 0,3-3 0 15,0-3 0-15,-3-3 0 0,-3-2 5 0,3-3 2 16,6-2 0-16,0 0 0 0,0-1-26 0,3-4-11 16,-3-1 1-16,0 0 0 0,0-5 10 0,-3 5 14 15,3-2-3-15,0-3-1 0,6 3-10 0,-6-3 0 16,0 0-12-16,0 0 12 0,9 5 0 0,-3-2 0 16,-6-3 0-16,0 0 0 0,0 0 0 0,6 0 0 0,6 0 11 15,-6 0-11-15,3 0 0 0,3 2 8 0,12-2-8 16,0 0 0-16,-1 3 12 0,1 2-1 0,6-2 0 15,-3-3 0-15,6 0-11 0,-4 0 12 0,1-3-12 0,3 3 12 16,11 0-12-16,-8 0-9 0,-6-5 9 16,3 2-13-1,5 6-82-15,-2-3-16 0,0-3-3 0,-3 3-1301 0</inkml:trace>
  <inkml:trace contextRef="#ctx0" brushRef="#br0" timeOffset="56560.6238">4273 8295 1587 0,'-6'-8'70'0,"6"5"15"0,0-2-68 0,0 0-17 0,-3-1 0 0,3 1 0 0,-3 0 60 0,3-6 9 15,-3 3 2-15,3 0 0 0,-3 0-13 0,3 3-2 16,-6-3-1-16,3 3 0 0,0-3-31 0,-2 3-5 16,-1-3-2-16,0 2 0 0,0 1-6 0,-3 0-2 15,-3-3 0-15,3 2 0 0,-3 1 3 0,-3 3 1 16,0-4 0-16,0 1 0 0,-3 2 6 0,-2 1 1 16,-1 2 0-16,0 0 0 0,0 2-20 0,0-2 0 15,-3 6 0-15,1-1 0 0,-1 0 8 0,3 6-8 16,-3 2 12-16,0-2-12 0,4-3 8 0,-1 5-8 15,0 3 0-15,3-1 0 0,0 1 20 0,0 3-4 16,3-1 0-16,1 6 0 0,2 0 0 0,6 2-1 16,-3 4 0-16,9 7 0 0,0 2-15 0,3 4 8 0,3 2-8 15,3 0 0-15,-3 0 11 0,2-6-11 0,7 1 12 16,-3-3-12-16,3-5 0 0,0-3 0 0,0-3 0 0,3-2 0 16,-3-3 25-16,3-5 5 0,-1-3 1 0,1-2 0 15,3-3-15-15,0-5-4 0,0-6 0 0,0 0 0 16,-1-5-1-16,1-2-1 0,3-3 0 0,0-6 0 15,-6-2 1-15,3-3 0 0,-4-2 0 0,1-6 0 16,-3 0-11-16,0-2 12 0,-3-6-12 0,-3-8 12 16,3 1-12-16,-3-1 8 0,-3-2-8 0,0-6 8 15,-3-2-8-15,0 0 0 0,0-8 0 0,-3 0 0 16,3 2-18-16,-3 6 4 0,-3-3 1 0,3 0 0 16,-3 6 1-16,3-1 1 0,-3 6 0 0,3 7 0 15,0 12 11-15,0 2-8 0,0 7 8 0,0 7-8 16,0 4 8-16,0 3 0 0,0 0 10 0,0 8-10 0,0 0 8 15,0 13-8-15,3 6 0 0,-3 7 9 0,0 3-9 0,3 6 0 16,-3 4 0-16,0 6 0 0,3 3 0 16,0 2 0-16,-3 3 0 0,0 13 0 0,0-2 44 15,0-3 6-15,3-3 2 0,-1 0 0 0,1-5-15 0,0 3-2 16,0-1-1-16,3 1 0 0,0-6-34 0,3 3 0 16,-3-3-15-16,3 3 5 0,0-8 10 0,-3 0 0 15,3-8 0-15,3 0 0 16,-3-5-141-16,0-6-27 0,0-4-4 0</inkml:trace>
  <inkml:trace contextRef="#ctx0" brushRef="#br0" timeOffset="57246.3255">5187 7869 1872 0,'0'0'41'0,"3"-6"9"0,3 1 2 0,-3 0 0 0,0 0-42 0,3-1-10 16,-3 1 0-16,0 0 0 0,-3-1 60 0,-3 1 9 16,3 5 3-16,0-5 0 0,-3 0-16 0,-3 2-4 15,6 3 0-15,-3-3 0 0,-6 3-32 0,0 0-6 16,0 0-2-16,-3 3 0 0,-3 0-4 0,0-1-8 15,1 1 11-15,-7 2-11 0,3 0 8 0,-3 1-8 16,0 2 0-16,0 0 0 0,4-3 0 0,-4 3 0 16,3 0 0-16,3 0 0 0,0 0 0 0,0-3 0 15,6 3 0-15,3-3 0 0,3 3 0 0,-3-3 0 16,3 3-13-16,0-2 5 0,0 4 8 0,0 1 0 16,0-3 0-16,6 5 0 0,0 5 0 0,0 6 0 0,-3 5 0 15,3 3 0-15,6 2 0 0,-3 4 0 0,0 1 0 16,3 6 8-16,-3 0 16 0,-3 3 4 0,0-1 1 15,0 6 0-15,-3-2-8 0,0-1-1 0,0 0-1 0,0 3 0 16,-6-8 23-16,3-3 5 0,0 1 1 0,0-4 0 16,3-4-31-16,0-1-5 0,-6-2-2 0,6 0 0 15,0-8 0-15,3-1 0 0,-3-2 0 0,0-2 0 16,0-3 5-16,3-3 1 0,-3 0 0 0,3-2 0 16,-3-11-6-16,0 0-1 0,0 0 0 0,0 0 0 15,0 0-9-15,0 0 0 0,0 0 0 0,0 0 0 16,0 0 28-16,0 0 3 0,0 0 1 0,6 3 0 0,6-3-17 15,0 0-3-15,0 0-1 0,6-3 0 16,0 0 8-16,8 3 1 0,-2 0 1 0,6-2 0 16,0 2-42-16,5 0-9 0,4 0-2 0,6 0 0 15,-10 0-164-15,4 0-32 0</inkml:trace>
  <inkml:trace contextRef="#ctx0" brushRef="#br0" timeOffset="58356.6289">6220 8128 1360 0,'0'0'60'0,"0"0"13"0,-3-5-58 0,3 5-15 16,0 0 0-16,0 0 0 0,0 0 20 0,-3-8 0 16,3 8 1-16,0 0 0 0,0 0 28 0,0-6 6 15,0 6 1-15,0 0 0 0,0-5 12 0,0 5 4 16,0 0 0-16,0-5 0 0,0 5-20 0,0 0-4 15,0 0-1-15,0 0 0 0,0-8 5 0,0 8 0 16,0 0 1-16,-3-5 0 0,-3-1-30 0,0 4-7 16,0-1 0-16,0 0-1 0,-3 6 3 0,0-3 1 15,-6 3 0-15,4-1 0 0,-4 4-11 0,0-4-8 16,-6 4 9-16,0-1-9 0,3 5 32 0,-3-2 1 16,1-2 0-16,-1 2 0 0,3 0-13 0,-3 0-4 0,0 5 0 15,6-3 0-15,-3-2-8 0,7 3-8 0,-4-1 12 16,3 1-12-16,3 0 0 0,3-1 0 0,0 3 0 0,6-2 0 15,3 0 0-15,6-1 0 0,3 3-12 0,6-2 3 16,-1 2 9-16,7-2 0 0,0-1 0 0,3 4 0 16,-3-6 0-16,2-1 0 0,-2 4 0 0,0-3 0 15,-3 3 0-15,3-1 0 0,-3-2 0 0,-1 0 0 16,-5 5 8-16,0-5-8 0,-3 0 10 0,-3 3-10 16,-6-3 32-16,0 0 1 0,0 0 0 0,-6-1 0 15,0 1-4-15,-3 0-1 0,-3 3 0 0,-3 0 0 16,0-1 4-16,-3 1 0 0,-2-3 0 0,-4 2 0 15,0 1-18-15,0 2-3 16,-3-2-1-16,-3-1 0 0,4-2-23 0,-1-5-5 0,3 2-1 0,0-2 0 16,3 2-155-16,3-2-31 0,6-3-7 0</inkml:trace>
  <inkml:trace contextRef="#ctx0" brushRef="#br0" timeOffset="58883.4212">6547 7977 1954 0,'0'0'87'0,"0"-8"17"0,0 0-83 0,0 3-21 0,0 5 0 0,0-5 0 16,3-3 36-16,3 3 4 0,3-1 0 0,0-2 0 16,0 3-8-16,3-3-2 0,3 0 0 0,6-2 0 15,-3-1 3-15,5 0 1 0,1-2 0 0,0 3 0 16,0-4-15-16,0 1-3 0,-1 3-1 0,-2-1 0 16,3 3-5-16,-6 3-1 0,0-1 0 0,-3 1 0 15,0 2 7-15,-4 3 0 0,-2 0 1 0,3 3 0 16,0 2 1-16,0 3 0 0,-9 3 0 0,3 5 0 15,0 2 6-15,0 6 2 0,-6 3 0 0,-3 4 0 16,3 1 12-16,-3 5 2 0,0 5 1 0,-3 6 0 0,0-3-3 16,3 3-1-16,0-1 0 0,3 1 0 0,0-3-5 15,0 0-2-15,3-3 0 0,0 3 0 16,-3-2 2-16,3-1 1 0,0-2 0 0,3 2 0 0,-3-2-11 16,3-6-2-16,-3-5-1 0,0 0 0 0,-3-5-5 0,3-3-1 15,-3-5 0-15,-3-3 0 0,3 1 0 16,0-4 0-16,-3 1 0 0,-3-3 0 0,0-3-2 0,0 0-1 15,0-2 0-15,-3 2 0 0,-3-2-2 0,0 2 0 16,-3-5 0-16,-2 3 0 0,-1-3-8 0,-3 2 0 16,-3-2 0-16,0 3 0 15,0-3-61-15,1 0-18 0,2 3-3 0,0-3-1 16,0 0-117-16,0 0-23 0</inkml:trace>
  <inkml:trace contextRef="#ctx0" brushRef="#br0" timeOffset="59290.9807">7884 8096 2304 0,'6'-24'102'0,"0"14"21"0,3 2-99 0,0 3-24 0,-6-3 0 0,2 2 0 0,4 4 63 15,-3-4 7-15,-6 6 2 0,0 0 0 0,0 0-26 0,0 8-5 16,0 3-1-16,-9 0 0 0,-2 7-12 0,-4 1-2 16,-3-1-1-16,-3 9 0 0,3-4-9 0,-3 1-3 15,0 0 0-15,4 2 0 0,2-4 13 0,-6-1 2 16,0-3 1-16,6 1 0 0,3-6-10 0,3 0-3 15,0 1 0-15,6-4 0 0,6-2 4 0,-3 3 1 16,0-3 0-16,0 0 0 0,3-1-7 0,3 1-2 16,0 3 0-16,3-3 0 0,-6 3-2 0,6-4-1 15,6 1 0-15,3 3 0 0,-6 2-9 0,6-2 0 16,-4-1 9-16,4 1-9 0,0 0-11 0,0-1-6 16,-3-2-2-16,3 3 0 15,6-3-144-15,-4 2-29 0,-5-2-5 0</inkml:trace>
  <inkml:trace contextRef="#ctx0" brushRef="#br0" timeOffset="59587.6332">7908 8292 2649 0,'-27'-8'236'0,"21"5"-189"0,0 1-38 0,6 2-9 16,0 0 0-16,0 0-14 0,0 0 3 0,3 8 1 15,6-3-10-15,-6-2-3 0,-3-3 0 0,12 8 0 16,0-3 59-16,2 0 12 0,-2 1 3 0,3-4 0 16,3 1 16-16,3-1 3 0,9 1 1 0,2-3 0 0,7 0-11 15,3 0-1-15,5 0-1 0,4-3 0 0,3-2-34 16,2 3-6-16,-2-4-2 0,8-2 0 0,-2 0-5 16,-1 0-2-16,1 0 0 0,-1 1 0 0,-5-1-9 15,-3 0 0-15,2 0 0 0,-2 0 8 0,-7 2-8 16,-2-1 0-16,-3 1 0 0,-1 4 0 15,-5-1-47-15,-3 0-11 0,-6 1-2 0,-3 2-874 16,-3 5-174-16</inkml:trace>
  <inkml:trace contextRef="#ctx0" brushRef="#br0" timeOffset="60241.7188">10691 7766 1612 0,'0'0'144'15,"-3"-6"-116"-15,-3 1-28 0,3 0 0 0,-3-1 56 0,0 4 6 16,-3 2 1-16,3 0 0 0,-6 0 16 0,3 0 3 16,-6 5 1-16,0 3 0 0,-2 0 17 0,-1 2 4 15,-3 4 1-15,0 2 0 0,0 2-29 0,-3 3-7 16,-5 0-1-16,8 6 0 0,6-1-8 0,0 1-1 16,-3 5-1-16,3 2 0 15,3-2-12-15,3 2-2 0,3 3-1 0,1-2 0 0,2-4-17 0,3 4-3 16,5-4-1-16,1-1 0 0,0-7-6 0,3 1 0 15,0 0-1-15,6-3 0 0,6-5-1 0,3 0 0 0,3-6 0 0,-1 1 0 16,7-3 11-16,-3-3 3 16,6 1 0-16,-4-6 0 0,4-3-28 0,0-2 0 0,5-3-14 0,1 0 5 15,0 0 18-15,-1-5 4 0,-2-1 1 0,0 1 0 16,-3-5-14-16,-4-1 0 0,-2-5 8 0,0 0-8 16,-6-5 0-16,-6 0 8 0,-1-2-8 0,-2-4 0 15,-6 1 13-15,-3-1-3 0,-12 1-1 0,-3 0 0 16,-3-4-9-16,-6 7 0 0,-5-4 0 0,-7 4-11 15,-3 4 0-15,0 6 0 0,-2 2 0 0,-1 1 0 16,0 5-17-16,4 7-3 16,2 4-1-16,0 4 0 0,0 1-80 0,-3 5-17 15,4 3-3-15,-1 2-770 0,0 3-154 0</inkml:trace>
  <inkml:trace contextRef="#ctx0" brushRef="#br0" timeOffset="75313.971">6535 9866 921 0,'0'0'82'0,"0"0"-66"15,0 0-16-15,0 0 0 0,0 0 115 0,0 0 19 16,0 0 4-16,9 3 1 0,0 0-83 0,0-1-16 16,0 1-3-16,6 0-1 0,-3-1-28 15,6 1-8-15,-3-1 0 0,3-2 0 0,2 0 0 16,4-2 0-16,0-1 0 0,3 3 0 0,0 0 20 0,-1 0 4 16,1-2 0-16,0-1 0 0,3 0 24 0,-1 1 6 15,1-1 1-15,0-2 0 0,0 2-2 0,5 3 0 16,7-3 0-16,-6 1 0 0,-6 2-13 0,2-3-4 15,10 0 0-15,0 3 0 0,-4 0-16 0,1 0-3 16,3 0-1-16,2 0 0 0,10 0-3 0,-6 0-1 16,-4 3 0-16,4-3 0 0,5-3-12 0,4 1 0 15,-9 2 0-15,5 0 0 0,1 2 12 0,2-2-4 16,4-2-8-16,-4 2 12 0,4 0-12 0,0 0 0 16,-1 0 0-16,4 0 0 0,-1 0 0 0,1 0 0 0,-1-3 0 15,-2 1 0-15,2-1 0 0,1-2 0 0,-4-1 9 16,4-2-9-16,2 0 8 0,4 3-8 0,-1 0 8 15,1-3-8-15,-1 3 18 0,0-3-2 0,7 0 0 0,-4 0 0 16,1 0-7-16,-1 0-1 0,-2 3-8 0,-1-1 12 16,1 1-12-16,-1 2 0 0,0-2 0 0,1 5 0 15,-4 3 8-15,4-3-8 0,-7-3 0 0,4 3 0 16,-4 3 0-16,7-1 0 0,-1 1 0 0,-2 2 0 16,-4-2 0-16,4 0-8 0,-1-1-1 0,1 1 0 15,-1-3 9-15,1 3 12 0,-4-1-2 0,1 1-1 16,-4-1-9-16,-2-2 0 0,2-2 0 0,1 2 0 15,-1 0 0-15,-2 0-16 0,0 2 4 0,-4-2 1 0,-2-2 20 16,2 2 4-16,-2-5 1 0,-1-1 0 16,-2 4 11-16,3-1 3 0,-4-2 0 0,-2 2 0 0,0 0-12 0,-7-2-3 15,1 2 0-15,0 1 0 0,-4-3 0 16,1 2 0-16,-3 0 0 0,0 1 0 0,-7 2-13 0,4 0 9 16,-6-3-9-16,3 3 8 0,-3 0-8 0,-4 3 0 15,-2-3 0-15,-3 2-11 16,-3 1-86-16,0-3-18 0,-3-3-3 0</inkml:trace>
  <inkml:trace contextRef="#ctx0" brushRef="#br0" timeOffset="79020.6736">3595 11435 1206 0,'0'0'53'0,"0"-2"11"0,-6 2-51 0,3-3-13 15,-6 0 0-15,6 3 0 0,-3-2 51 0,3-1 7 16,-3 0 2-16,3 1 0 0,0-1 8 0,0 0 1 16,-6 1 1-16,3-1 0 0,0 3-30 0,3-2-5 15,0 2-2-15,-3 0 0 0,0 0-33 0,0 2-9 16,0 1-1-16,3-1 0 0,-6 1 10 0,0 0 0 15,4 2 0-15,-4 0-8 0,0-2 16 0,-3 2 3 16,3 1 1-16,0-1 0 0,0 3-12 0,-3 0 0 16,0-3-12-16,-3 3 12 0,3-3 0 0,0 3 21 0,1 0-2 15,-4 3-1-15,3-3-2 0,-3 2-1 0,3-2 0 16,0 3 0-16,0-1-3 0,0 1-1 0,0 0 0 16,0-1 0-16,4 3 3 0,-4 1 1 0,3 1 0 15,3-1 0-15,-3 4 1 0,3-2 1 0,3 0 0 0,-3 0 0 16,0 2 3-16,3 4 1 0,0-4 0 0,0 1 0 15,6-4-1-15,-3 4-1 0,3-3 0 0,0 0 0 16,0-3-1-16,6 0 0 0,-6-2 0 0,3-1 0 16,0-2-2-16,0 0 0 0,3 0 0 0,0-5 0 15,-1-1 4-15,1 1 0 0,-3-6 0 0,3 1 0 16,3-1-11-16,0-2-1 0,-3-3-8 0,3 0 12 16,0-3 0-16,0-2-1 0,0 0 0 0,0-6 0 15,-1 1-3-15,1-1 0 0,3-2 0 0,-3-3 0 16,0 1 0-16,0 1-8 0,0-1 12 0,0-1-4 0,0 0-8 15,-3 0 0-15,3 0 9 0,-4 1-9 0,1-1 8 16,-3 0-8-16,0 0 10 0,0-2-10 0,0-3 0 0,-3 2 0 16,0-2 0-16,-3 0 0 0,0 0 8 0,0-3-8 15,0 3 0-15,0 0 0 0,-3 0 0 16,3 0 8-16,0 5-8 0,0 0 0 0,0 0 0 16,0 3 0-16,3 2 0 0,3-2 0 0,-6 5 0 0,3 1 0 15,3-4 0-15,-3 6 0 0,0 0 0 0,-3-1 0 16,0 4 0-16,3 2 0 0,0 0-8 0,-3 3 8 15,0-1 0-15,0 4 0 0,0 2 0 0,0 0 0 16,0 0 0-16,0 0 0 0,0 0-9 0,0 0-2 16,0 0 0-16,0 0 0 0,-3 8 11 0,0 5-12 15,3 0 12-15,0 6-12 0,-3-1 12 0,0 3 0 0,0 0-9 16,0 6 9-16,3-1 8 0,-3 3 7 0,0 3 1 0,0 0 0 16,0 0-2-16,0-1 0 0,0 4 0 0,0-1 0 15,3 3 12-15,-3-2 2 0,3 2 1 0,-3 0 0 16,3 0-2-16,0 0-1 0,0 0 0 0,0 0 0 15,3-3-4-15,0-2-1 0,0-3 0 0,3-2 0 16,3-4-21-16,-6 1 8 0,0-3-8 0,3-2 0 16,3-1 10-16,-3-2-2 0,0 0-8 0,3-3 12 15,3 1-28-15,-3-1-5 0,6 0-2 0,-7-5 0 16,4 3-177 0,0-3-35-16,6 0-7 0</inkml:trace>
  <inkml:trace contextRef="#ctx0" brushRef="#br0" timeOffset="79911.1997">4178 11139 1231 0,'0'-11'54'0,"0"11"12"0,0 0-53 0,0-5-13 16,3 2 0-16,-3-2 0 0,0 3 63 0,0-4 9 15,3 1 3-15,-3 5 0 0,3-5-28 0,-3 5-6 16,0-3-1-16,0 3 0 0,0 0 7 0,0 0 1 15,0 0 0-15,0 0 0 0,0 0-16 0,0 0-2 16,-3-3-1-16,-6 3 0 0,3 0-11 0,0 3-2 16,-6 0-1-16,0 2 0 0,0-2-15 0,-3 2 11 15,1 0-11-15,-1 3 10 0,-3-3-2 0,0 1 0 0,0-1 0 16,3 0 0-16,3 1-8 0,0-4 0 0,1 1 0 16,5-1-11-16,-3-2 11 0,0 3 0 0,3-3 0 0,6 0 0 15,0 0 0-15,0 0 0 0,0 0 0 0,0 0 0 16,0 0 0-16,0 8-8 0,0 0 8 0,0 0-8 15,0 3 8-15,3 2 0 0,0 3-9 0,3 0 9 16,0 2 0-16,0 1 0 0,-3 7 0 0,0 0 0 16,2 1 0-16,1 5 15 0,0-1-3 0,-3 4 0 15,0-3 13-15,0 2 3 0,-3 0 0 0,0 1 0 16,-3-1 15-16,3-5 3 0,-3 0 1 0,3 3 0 16,-6-5-12-16,6-1-3 0,0 0 0 0,0-4 0 15,-6 1-4-15,1-4 0 0,2-3-1 0,0 0 0 16,0-6-16-16,0 1-3 0,0-1-8 0,3-2 12 15,0-8 4-15,0 0 0 0,0 0 0 0,0 0 0 0,0 0-3 16,0 0 0-16,0 0 0 0,0 0 0 16,3 3 6-16,-3-3 1 0,0 0 0 0,12 3 0 0,-1-6-20 15,1 3-12-15,6-5 1 0,0 2 1 0,6-2-8 0,-3 2-2 16,5-5 0-16,1 3 0 16,-3 0-108-16,3-1-21 0,0 1-5 15,-1-3-524-15,-2-2-105 0</inkml:trace>
  <inkml:trace contextRef="#ctx0" brushRef="#br0" timeOffset="80476.1699">4464 11459 1785 0,'-12'-13'159'0,"6"8"-127"0,0-6-32 0,0 0 0 15,0 1 64-15,6 2 8 0,-3-5 0 0,3 2 1 16,3-2-58-16,6 0-15 0,-6-3 0 0,6 3 0 15,0-3-8-15,3 2-5 0,3 4-1 0,-4-3 0 16,1 2 14-16,3-2 0 0,-3 5 0 0,0-3 10 0,0 6 4 16,0 0 1-16,0 5 0 0,0 2 0 0,-3 1-5 0,3 5-1 15,-4 3 0-15,1 7 0 0,0 1 28 0,-3 4 6 16,-3 4 1-16,0 2 0 0,0 0-12 0,-6 3-1 16,3 2-1-16,0-2 0 0,-3 2 10 0,0 1 1 15,-3-4 1-15,3-1 0 0,-3-1-28 0,0-3-6 16,3 3 0-16,0-5-8 0,1 0 12 0,-4-6-4 15,6-2 0-15,0 0-8 0,0-3 15 0,0-2-4 16,3 0-1-16,-3-6 0 0,0-5-10 0,0 0 0 16,0 0 0-16,5 2 0 0,-5-2 27 0,9-5 3 0,0 0 1 0,0-3 0 15,-3-5-18-15,6-3-3 16,0-3-1-16,0-2 0 0,0 0 1 0,6-3 0 0,-6-2 0 0,5-1 0 16,-5-2-10-16,3 3 0 0,3-6 0 0,-6 3 8 15,3 0-8-15,-3-6 0 0,3 4 0 0,0-1 8 16,-4 5-8-16,1 1 0 0,0 2 0 0,-3 6-11 31,0 4-21-31,0 1-4 0,0 3 0 0,0-1-1 16,-6 3-124-16,3 3-25 0,0 2-5 0,0 0-1 0</inkml:trace>
  <inkml:trace contextRef="#ctx0" brushRef="#br0" timeOffset="81078.5664">5205 11107 1267 0,'0'0'56'0,"0"-5"12"0,0 5-55 0,3-5-13 0,3-3 0 0,0 0 0 15,3 0 0-15,0-3 0 0,3-2 0 0,2 2 0 16,1 1 0-16,0-1 0 0,0-2 0 0,0 2 0 15,0 1 105-15,-3-1 19 0,0 3 3 0,3 0 1 16,-1 0-103-16,1 3-25 0,-3-3 0 0,0 6 0 16,0-4 56-16,0 6 7 0,-3 0 1 0,0 3 0 15,0 0-52-15,-3 2-12 0,3 3 0 0,-3 0 0 16,-1 2 47-16,1 4 6 0,0 1 2 0,0 1 0 16,0 5-20-16,-3 3-4 0,3-3-1 0,-3 6 0 15,3-1 7-15,-3 3 2 0,0 1 0 0,0-1 0 16,0 0-1-16,0 0 0 0,0 0 0 0,0-3 0 15,0 4-6-15,0-4-2 0,3 0 0 0,-3-2 0 16,3 3-30-16,0-3 0 0,-3-3 0 0,0-3 0 0,0 3 0 16,0-2 0-16,0-1 0 0,-3 4 0 15,3-6 57-15,-3-1 6 0,0 1 1 0,0-3 0 0,-3-2-52 16,0-3-12-16,0 3 0 0,-3-3 0 0,0-1 18 0,0 1 1 16,-3-2 0-16,-3 2 0 0,-3-3-19 0,0 0 0 15,-3 1 0-15,-2-1 0 0,-1 3 0 0,0-3 0 16,0 0 0-16,0 1 0 15,3-4-134-15,1 1-27 0,-1 0-6 0,0-1-973 16</inkml:trace>
  <inkml:trace contextRef="#ctx0" brushRef="#br0" timeOffset="82407.6825">7327 11113 979 0,'-12'-14'43'0,"9"9"9"0,0 0-41 0,0-3-11 0,-3 2 0 0,0 1 0 16,-2 0 90-16,-1 0 16 0,6 2 3 0,-3-2 1 15,6 2-74-15,0 3-16 0,-3-5-2 0,3 5-1 16,0 0 50-16,0 0 9 0,0 0 3 0,0 0 0 16,0 0-11-16,9 2-3 0,-6 6 0 0,6 3 0 15,-4 5-19-15,1 5-4 0,3 8-1 0,0 0 0 16,-3 6-1-16,0 2 0 0,3 0 0 0,-3 0 0 15,0 0-20-15,-3-6-4 0,3-1 0 0,3-1-1 16,0-6 2-16,0-1 1 0,0-4 0 0,-3-2 0 16,0-3-5-16,-3-5-1 0,2 0 0 0,1-5 0 15,-6-3 8-15,0 0 0 0,9 0 1 0,0-6 0 16,0-4-13-16,3-1-8 0,-6-5 10 0,0-2-10 16,0-6 11-16,-3 0-11 0,6-7 12 0,3-1-12 0,-3-3 9 15,0 4-9-15,-3-4 0 0,-3 1 9 0,3 2-9 0,-3 6 0 16,0-1 0-16,-1 6 8 0,7 5-8 15,-3 3 0-15,-3 5 0 0,-3 5 0 0,6 1-10 0,-6 2 10 16,3 8-13-16,3 5 5 0,0 5 8 0,0 6 0 16,0 3 0-16,-3 2 0 0,0 0 0 0,0 3 0 15,3-1 0-15,0-2 0 0,0 1 0 0,-3-7 14 16,0 1-3-16,3-3-1 0,-3-2-2 0,3-6 0 16,-6 0 0-16,3-2 0 0,6-3 0 0,-3-3 0 15,-6-5 0-15,0 0 0 0,6 3 25 0,2-3 5 16,1-5 1-16,-3-3 0 0,0 0-23 0,3-3-4 0,0-2 0 15,0-3-1-15,0-5-11 0,0 0 8 0,0-8-8 0,0-1 8 16,-3-1 1-16,3-1 0 0,0-5 0 0,-3 5 0 16,2-2-9-16,-2 2 0 0,3 3 0 0,-3 2 0 15,3 4-13-15,0 1-8 0,-3 4-2 0,0 2 0 32,0 5-92-32,-3 4-18 0,3 1-4 0,-6 6-595 0,0 0-120 0</inkml:trace>
  <inkml:trace contextRef="#ctx0" brushRef="#br0" timeOffset="82777.4812">8164 11147 2188 0,'-15'-13'97'0,"12"7"20"0,0 1-93 0,0 2-24 16,0 1 0-16,3 2 0 0,-3-3 0 0,3 3 0 15,0 0 0-15,0 0 0 0,0 11 0 0,0 2 0 16,-3 0 0-16,3 3 0 0,0 3 56 0,0 2 6 0,-3-3 2 0,0 3 0 15,6 1-20-15,-6-1-4 0,-3 0-1 0,6-3 0 16,0 4-24-16,0-4-5 0,0 1-1 0,0-3 0 16,-3-3-9-16,3 0 0 0,0-2 0 0,0-3 0 15,0-1 0-15,-3 1 8 0,0-2-8 0,3-6 0 32,0 0-74-32,0 0-20 0,-3 5-4 0,3-5-960 0</inkml:trace>
  <inkml:trace contextRef="#ctx0" brushRef="#br0" timeOffset="83092.1074">8175 10964 1958 0,'-5'-5'43'0,"2"-3"9"0,-3 0 1 0,0-2 3 0,0 2-45 0,3 0-11 16,-3 2 0-16,3 4 0 0,3 2 53 0,0 0 9 15,0 0 2-15,0 0 0 0,9 2-52 0,-3 4-12 0,-6-6 0 0,6 8 0 16,0 0 0-16,-3 0 0 15,3 2 0-15,-4 1 0 16,1 2-100-16,3 0-22 0,-3 0-5 0,3 1-1 0</inkml:trace>
  <inkml:trace contextRef="#ctx0" brushRef="#br0" timeOffset="83393.8121">8482 10853 1958 0,'0'0'43'0,"0"-2"9"0,0-4 1 0,0 6 3 0,0 0-45 0,0 0-11 16,0 0 0-16,3 6 0 0,3 2 0 0,0 2 0 16,0 6 0-16,0 5 0 0,-3 0 53 0,3 3 9 15,-3 3 2-15,3 4 0 0,-3 1 51 0,0 2 10 16,0 1 3-16,-3 2 0 0,0-3-103 0,6 1-25 15,-6-4 0-15,3 1 0 0,-3 0 20 0,0-6-2 16,0 1 0-16,0-3 0 0,-3-3-29 0,-3 0-5 16,6-5-2-16,-3 0 0 0,3-3 4 0,0-2 1 15,-3 2 0-15,3-5 0 16,0-8-143-16,0 0-29 0,-6 2-6 0,6-2-465 16,0 0-92-16</inkml:trace>
  <inkml:trace contextRef="#ctx0" brushRef="#br0" timeOffset="83644.1037">8756 10676 1958 0,'0'0'43'0,"0"-5"9"0,3-3 1 0,0 2 3 0,0 1-45 0,-3 5-11 0,0 0 0 0,9 0 0 16,-3 0 0-16,0 5 0 0,0 3 0 0,0 3 0 15,0 2 53-15,0 6 9 0,-4 5 2 0,1 2 0 16,0 3 51-16,-3 8 10 0,0-2 3 0,0 4 0 15,0-4-52-15,0 2-9 0,-3-3-3 0,-2 0 0 16,-1-2-51-16,3 0-13 0,0 0 0 0,0-3 0 16,0-3 0-16,0 1 0 0,0-1 0 0,0-2 0 15,0 0 0-15,0 0 0 0,3-3 0 0,-3-3 0 16,3 3-202 0,-3-2-43-16</inkml:trace>
  <inkml:trace contextRef="#ctx0" brushRef="#br0" timeOffset="87760.3149">10214 10586 921 0,'-3'-13'40'0,"0"7"10"16,1 1-40-16,-1-3-10 0,0 0 0 0,0 3 0 0,3-6 106 0,0 6 19 0,-3-3 4 0,3 3 1 16,-3-3-58-16,3 3-12 0,0-3-3 0,0 0 0 15,0 3-5-15,0-1-2 0,0 4 0 0,0-4 0 16,0 1-6-16,0 5 0 0,3-5-1 0,-3 5 0 16,0 0-7-16,0 0 0 0,0 0-1 0,0 0 0 15,0 0-27-15,0 0-8 0,3 5 0 0,3 6 0 16,2-1 16-16,-5 9-1 0,0 2 0 0,0 8 0 15,0 3 17-15,0 5 3 0,-3 5 1 0,3 0 0 16,-3 3 2-16,0 3 1 0,3-3 0 0,-3 0 0 16,-3-3-8-16,3-5-2 0,3-2 0 0,-3-4 0 15,3-1-13-15,0-7-2 0,-3 1-1 0,3-3 0 16,0-7 15-16,-3 1 2 0,0-4 1 0,0 0 0 0,0-3-6 16,0-3-1-16,0-5 0 0,0 0 0 0,0 0-11 15,0 0-2-15,0 0-1 0,0 0 0 0,-9-5-1 0,6-6 0 16,-3 0 0-16,3-2 0 0,-3-3-9 0,3-2 0 15,3-1 0-15,3-2 0 0,0-3-15 0,3 0-5 16,0-2 0-16,3 0-1 16,3-1-8-16,6 3-2 0,-3 0 0 0,3 6 0 15,0 2 4-15,-4 3 1 0,4 5 0 0,-3 0 0 16,3 3-2-16,0 5 0 0,-3 2 0 0,6 4 0 0,-1 4 28 16,-2 3 0-16,-6 1 0 0,-3 4 0 0,0 1 0 0,0-1 0 15,-3 3 0-15,0-2 0 0,-6-3 46 0,0 2 14 16,-3-4 4-16,-3-1 0 0,-3 0-52 0,0-2-12 0,-3 2 0 15,-3-3 0-15,0 4 0 0,-5-4 0 16,-1-2 0-16,0 0 0 0,0 3 0 0,6-6 0 0,0 0 0 16,1 3 0-16,-1-5-13 0,6-1-9 0,-3-2-2 0,3-5 0 31,3 3-126-31,0-6-26 0,3 0-4 0</inkml:trace>
  <inkml:trace contextRef="#ctx0" brushRef="#br0" timeOffset="88114.9201">10762 11020 1728 0,'0'0'76'0,"6"-3"16"0,-6 3-73 0,12 0-19 16,-3-2 0-16,3 2 0 0,-3 0 55 0,3-3 7 15,0 0 2-15,5 1 0 0,-2-4-36 0,3-2-8 16,0-2 0-16,-3 2-1 0,3-3 13 0,0-2 4 15,-3 3 0-15,-1-1 0 0,1-5-14 0,-3 3-2 16,0 0-1-16,0-1 0 0,-6-1-19 0,0 4-12 16,-3-5 1-16,0 3 1 0,-6 2 59 0,0 1 12 15,0 2 3-15,-3 0 0 0,-3 2-52 0,-3 4-12 16,0 2 0-16,-3 2 0 0,-5 4 54 0,-1 2 8 16,-6 2 2-16,3 9 0 0,3 2-52 0,3 5-12 15,1 4 0-15,-1-1 0 0,6 2 0 0,-3-4 0 16,9 2 0-16,0-3 0 0,3-2 54 0,3 0 8 0,6-3 2 15,0-2 0-15,0-3-64 0,6-1-28 0,3-4 3 0,2 0 0 16,7 2 4-16,0-5 1 0,3-3 0 16,3-5 0-1,-1 5-172-15,7-7-33 0</inkml:trace>
  <inkml:trace contextRef="#ctx0" brushRef="#br0" timeOffset="89122.2083">12655 10605 1785 0,'3'-6'159'0,"3"-2"-127"0,-6 3-32 0,0 5 0 16,12-3 43-16,0 1 2 0,-3 4 1 0,0 1 0 15,3 2-22-15,-3 3-4 0,0 3 0 0,-3-1-1 16,-1 1 37-16,-2 5 8 0,-3-3 2 0,0 3 0 16,0 2-22-16,-5-2-5 0,-1 3-1 0,0 2 0 15,-3-5 6-15,-6 0 2 0,0 2 0 0,-3 1 0 0,0-3-22 0,-3 2-4 16,1 1 0-16,-4-3-1 0,3-1-10 0,-3-1-1 15,0-4-8-15,3 1 12 0,1-3-12 16,-4-3 0-16,3-2 8 0,-3-3-8 0,3 0 0 16,-3-3 0-16,4-5 0 0,-4 0 0 0,3-2 0 0,6-1 0 15,-3-2 0-15,0 0 0 0,6-3-10 0,4 0 10 16,-4-3-8-16,6 1 8 0,3-3-24 0,3-1 1 16,0-1 0-16,6-1 0 0,0 3 8 0,3 0 2 15,-1 2 0-15,7-2 0 0,0 5 13 0,6 0-11 16,-3 3 11-16,0 2-10 0,0 6-3 0,0 0-1 15,2 5 0-15,-2 2 0 0,0 6 14 0,-3 3-11 16,3 2 11-16,0 3-10 0,0 5 10 0,-1-2 9 0,-2 2-1 16,6 3-8-16,-3-3 8 0,0 0-8 0,0-3 0 0,0 1 0 15,-4 0 9-15,4 2-1 0,0-8-8 0,-3 0 12 16,3 0-12-16,-3 1 0 0,3-6 8 0,-1 2-8 16,-2-5 8-16,3 1-8 0,-3-4 11 0,3 1-11 15,0 0 9-15,0-3-9 0,-3 0 0 0,-1 0 9 16,4 0-9-16,0-3 0 0,-3 0 0 0,0-2 8 15,0 0-8-15,0-1 0 0,0 1 9 0,-3-3-9 16,2 0 16-16,-2-2-2 0,0 2 0 0,-3-3 0 16,-3 1 6-16,3-1 2 0,-3-7 0 0,0 2 0 15,-3 0 1-15,0-3 0 0,0-2 0 0,-3 0 0 16,0-3-14-16,-3-2-9 0,3-1 12 0,-3 1-12 16,0-1 11-16,-3 3-11 0,0 1 10 0,0-1-10 15,0 5 0-15,-3 3 0 0,0 3-11 0,0 3 11 0,-3 2-11 16,1 5 11-16,-4 6-8 0,-3 5 8 0,-6 0-12 15,0 7 4-15,-9 7 0 0,-2 1 0 0,-4 4 8 16,-6 2 0-16,1 3 0 0,-1-1 0 16,6-1-20-16,4 1-4 0,2 1-2 15,3 0 0-15,6-6-138 0,3 1-27 0</inkml:trace>
  <inkml:trace contextRef="#ctx0" brushRef="#br0" timeOffset="90147.0226">14697 10086 403 0,'0'0'36'0,"0"0"-36"15,0 0 0-15,0 0 0 0,0 0 233 0,0 0 40 16,0 0 8-16,0 0 2 0,3 11-159 0,3 4-31 15,0 4-6-15,-3 5-2 16,3 5 35-16,-3 5 6 0,6 3 2 0,-3 8 0 0,3 6-52 0,0 1-9 16,-3 1-3-16,3 0 0 0,-3-2 0 0,-1 1 0 15,-2-4 0-15,3 2 0 0,-3-5-52 0,0 0-12 16,-3-2 0-16,-3-6 0 0,3-3 26 0,-3-2 5 16,0-8 1-16,-3-3 0 0,1-3-10 0,2-2-2 15,-3-3 0-15,3-5 0 0,-3 0 10 0,0-2 2 16,6-6 0-16,0 0 0 0,-3-3-32 0,-3 0 0 15,3-2 0-15,-3-3 0 0,6-3 12 0,0-2-4 16,3-5-8-16,0-6 12 0,6-3-12 0,3-2-8 16,0-2 8-16,5-4-13 15,4 3-27-15,6-2-4 0,0 0-2 0,3 5 0 0,2-1 22 0,4 7 5 16,-3 4 1-16,-3 3 0 0,-1 3-3 0,-5 2-1 0,0 4 0 0,-3 4 0 16,0 3 10-16,-4 3 1 0,-2-1 1 0,-3 6 0 15,0 0 10-15,-3 0 0 0,-6 5 0 0,0 0 0 16,-3 1 24-16,-6-1 6 0,0 3 2 0,-3 0 0 15,-6 0-10-15,0-1-2 0,-2 1 0 0,-7-3 0 16,-3 1 4-16,-6-1 0 0,-2 0 0 0,2-2 0 16,3 2-24-16,0-2 8 0,0-3-8 0,4-1 0 15,5-1-29 1,0 2-11-16,3-3-1 0,0 0-1 0,3 1-164 0,1-1-33 16,5 3-6-16</inkml:trace>
  <inkml:trace contextRef="#ctx0" brushRef="#br0" timeOffset="90850.7139">15522 10546 2055 0,'-6'-13'91'0,"6"13"19"0,0-3-88 0,0 3-22 0,0 0 0 0,0 0 0 16,0 0 0-16,0 6-8 0,0 4 0 0,0 1 0 15,3 2 19-15,0 3 4 0,-3 0 1 0,0 2 0 16,0 1 51-16,0-1 10 0,0 1 3 0,0-1 0 16,3 1-22-16,-3-3-4 0,3-3-1 0,0 0 0 15,0-5-32-15,0 3-6 0,-3-11-2 0,0 0 0 16,0 0-1-16,5 2-1 0,1 1 0 0,3-6 0 15,-3 1 0-15,3-3 0 0,3-6 0 0,-3-2 0 16,3-3 4-16,-3 0 1 0,6-5 0 0,-3 0 0 16,3-6-16-16,-1 3 0 0,1 1 0 0,-3-1 0 15,-3 5 0-15,3 1-10 0,-3 7 2 0,3 3 0 16,-6 6 17-16,3 4 4 0,-3 9 1 0,0 2 0 16,0 6-4-16,-3 7-1 0,-3 0 0 0,0 6 0 15,3 3 16-15,-6 2 3 0,3-3 1 0,-3-2 0 16,3 0-8-16,3-1-1 0,0-2-1 0,0-2 0 15,-3-3-4-15,6-6-1 0,0-5 0 0,-1 1 0 0,1-4 5 16,0-2 1-16,3-5 0 0,0-1 0 0,-3-2-4 16,6-2 0-16,0-3 0 0,6-3 0 0,-3-3-6 0,3-2-2 15,-1-3 0-15,1-5 0 0,0-3-8 0,0-3 8 16,3 1-8-16,-3-6 8 0,-3-5-8 16,2 0 8-16,-2 0-8 0,0-8 8 0,3-2-8 0,-3-4 0 15,3-2 0-15,0-5 0 0,-3 0 0 0,-1 0-14 16,7 2 5-16,-6 1 1 0,0 2-2 0,-3 5 0 15,-3 3 0-15,-3 11 0 0,0 10 10 0,-3 5 0 16,0 6-9-16,-3 0 9 0,3 5 0 0,-3 3-9 16,0 5 9-16,0 0 0 0,-6 8-11 0,-3 5 11 15,6 5-10-15,-6 6 10 0,0 3 0 0,3 2 0 16,3 5-8-16,-3 3 8 0,3 3 0 0,0 2 0 0,3 3 12 0,0 0-12 16,3-3 11-16,-3 3-11 0,3-2 10 0,0-4-10 15,3-4 9-15,-3-1-9 0,6-2 8 16,-3-3-8-16,0-2 0 0,3-4 8 0,0-1-8 15,-3-4 0-15,0 1 0 0,3-4 0 0,0-1-14 16,-1-4 5 0,-2 1-111-16,3-6-23 0,-3 0-4 0,-6-5-1097 0</inkml:trace>
  <inkml:trace contextRef="#ctx0" brushRef="#br0" timeOffset="91063.556">15912 10409 2746 0,'-3'-8'60'0,"0"-3"13"0,-3 1 3 0,3 2 1 0,6-3-61 0,3 6-16 15,3 0 0-15,2-1 0 0,1 1 0 0,6 2 0 16,3-5 0-16,0 3 0 0,3 2 0 0,-3-2 0 16,5 0 0-16,-2-3 0 15,6 0-29-15,3 3-9 0,2-1-2 0,1 4-749 16,3-4-151-16</inkml:trace>
  <inkml:trace contextRef="#ctx0" brushRef="#br0" timeOffset="92196.9384">18638 10422 2145 0,'3'-21'95'0,"0"13"20"0,-3 0-92 0,0 0-23 0,3 3 0 0,-3-3 0 16,3 5-25-16,-3 3-10 0,0-5-1 0,0 5-1 15,-3-5 17-15,-3 2 3 0,-3 0 1 0,0 6 0 16,-6 0 28-16,-3 2 7 0,-2 3 1 0,-7 5 0 15,-3 5 16-15,-3 6 4 0,-2 3 1 0,-1 2 0 16,-3 3 7-16,-2 2 2 0,-1 0 0 0,0 3 0 16,4-5-5-16,5 5-1 0,0-5 0 0,9-3 0 15,0 0-20-15,7-2-4 0,5-4 0 0,3-4-1 0,3-3-8 16,3-3-2-16,0-2 0 0,3-11 0 0,0 0 6 0,9 2 1 16,3-4 0-16,3-6 0 0,2 0-3 0,4-5 0 15,3-3 0-15,3-5 0 0,3-1-4 0,-1-4-1 16,1-3 0-16,3 0 0 0,-3-3-8 0,-1 0 0 15,1-2 0-15,3-1 8 0,-3 1-8 0,2 2 0 16,-2 1 0-16,-3 7 0 0,-3 3 0 0,0 5 0 16,-7 5 0-16,1 0 0 0,-6 6 0 15,-3 5 0-15,-3 3 0 0,-3 5-11 0,0 5 11 0,-6 8 0 16,0 6-9-16,-3 4 9 0,-3 4 0 0,3-1 13 16,-3 1-1-16,3-1-1 0,0 0-3 0,3-2 0 15,0 0 0-15,3-6 0 0,-3-2-8 0,3-3 0 0,3-5 0 16,-3-3 8-16,6-2 3 0,0-3 0 0,-3-3 0 15,3 1 0-15,3-6 7 0,0 0 2 0,3-3 0 16,6-2 0-16,-3-3-6 0,6-6-1 0,-3-4 0 0,2-1 0 16,7-4-13-16,-3-1 11 0,3-5-11 0,2 0 10 15,4-3-10-15,3-3 0 0,0 1 0 0,2 0 0 16,4-1-12-16,0 3 12 0,-4 1-12 0,-2-1 12 16,0 5-11-16,-3 4 11 0,-1 4-8 0,-2 3 8 15,-3 3 0-15,0 2 0 0,-4 6 0 0,1 3 8 16,0-1-8-16,0 3 0 0,-3 3 0 0,-3 2 0 15,-3 0 0-15,-1 3 0 0,4 3 0 0,-3-1 0 16,-3 3 0-16,0 1-12 0,-3-1 12 0,0 3-12 16,-6-3 24-16,3 3 5 0,-3-3 1 0,-3 0 0 0,0 1 6 15,-3-4 2-15,-3 1 0 0,-3-1 0 0,0-2-2 0,-3 0 0 16,-3 0 0-16,-6-3 0 0,-3 1-7 0,-2-4-1 16,-7 1-1-16,-6-3 0 0,1 0-15 0,-7-3 0 15,0-2 0-15,-2 2 0 16,-4-5-45-16,6 3-9 0,7-5-2 0,2 2 0 15,6-3-108-15,6 1-21 0,4-6-5 0</inkml:trace>
  <inkml:trace contextRef="#ctx0" brushRef="#br0" timeOffset="93685.4497">4077 13176 766 0,'0'0'16'0,"0"0"4"0,3-8 1 0,0 3 2 0,-3 0-23 0,0-1 0 16,0 1 0-16,-3-3 0 0,0 0 94 0,0 0 14 15,-3-2 4-15,0 2 0 0,0 3 14 0,-3 2 3 16,0-2 1-16,-3-1 0 0,3 1-19 0,0 2-4 16,0 3-1-16,-3 0 0 0,1 0-32 0,-1 3-6 0,0 0-2 0,-3 2 0 15,-3 0-35-15,3 6-7 0,0-3-2 0,-3 5 0 16,1 3-7-16,2 5-2 0,3-2 0 0,0 7 0 15,-3 0-13-15,6 6 0 0,0 3 0 0,3 2 0 16,0 0 0-16,3 2 0 0,3 1 0 16,3-6 0-16,0 1 0 0,3-6 9 0,0-5-9 0,3-6 8 15,0-2 2-15,0-5 0 0,3-3 0 0,-3-6 0 16,3-2 2-16,0-2 0 0,-1-9 0 0,4 1 0 16,-3-9 3-16,3-2 1 0,0 0 0 0,0-8 0 15,-3-1-6-15,0-4-1 0,0-3 0 0,2-3 0 16,-2 3-9-16,-3-2 0 0,-3-4 0 0,0 4 0 15,0 2 0-15,0 5 0 0,0 3 0 0,-3 10 0 16,0 1 0-16,0 7 0 0,0 3 0 0,-3 8 0 16,0 0 0-16,3 8 0 0,3 5 0 0,0 6 8 15,-3 5 4-15,3 5 1 0,-3 2 0 0,0 4 0 0,-3-1-1 16,3 1-1-16,-3 2 0 0,0-3 0 16,3 1-11-16,0-4 0 0,3-2 9 0,-3-2-9 15,0-1-11-15,3-5-6 0,-1 1-2 0,1-4 0 16,0-2-209-16,3-5-41 0</inkml:trace>
  <inkml:trace contextRef="#ctx0" brushRef="#br0" timeOffset="93966.4922">4437 12438 2516 0,'0'0'56'0,"0"-5"11"0,-3-3 2 0,3 8 1 0,0 0-56 0,0 0-14 0,0 0 0 0,-6 8 0 15,3 0 11-15,3 8-1 0,3 5 0 0,-3 5 0 16,3 6 29-16,-3 5 5 0,6 0 2 0,-6 5 0 16,3 3-8-16,3-2-2 0,-3 2 0 0,0-3 0 15,3 6-6-15,0-6-2 0,-3 0 0 0,3 1 0 16,0-1-16-16,-3-2-4 0,3-1-8 0,-1 1 12 15,1 0-40-15,-6-6-9 16,3 1-2-16,0-1 0 0,0-2-181 0,-3-3-37 0</inkml:trace>
  <inkml:trace contextRef="#ctx0" brushRef="#br0" timeOffset="94515.8035">5068 13065 2286 0,'0'-5'50'0,"0"-3"10"0,3 0 3 0,0-3 1 0,-3 3-51 0,3-5-13 16,0 0 0-16,0 2 0 0,-3 1 46 0,3-1 6 15,-3 1 2-15,0 2 0 0,-6-3-5 0,3 6-1 0,0-3 0 0,0 5 0 16,-3-2-14-16,-3 2-3 0,3 3-1 0,-6 0 0 16,3 6-30-16,-6 2 0 0,-2 5 0 0,-1 3 0 15,0 2 0-15,0 3 0 0,3 6 0 0,-3-1 0 16,3 6 0-16,-3-3 0 0,7 0 0 0,-1 0 0 16,3-5 0-16,0-3 0 0,9 0 0 0,-3-5 0 15,3-2 0-15,3-4 0 0,0-2 0 0,3-3 0 16,3-2 0-16,0-6 0 0,0 1 0 0,5-6 0 15,4-5 0-15,3-3 0 0,0-3 0 0,3-5 0 16,0 1 0-16,-1-4 0 0,4 1 0 0,-3-1 0 16,-3 6-15-16,3 0 4 0,-1 5 1 0,-2 3 0 15,-6 2 1-15,3 9 0 0,-3 2 0 0,0 2 0 16,-3 6 9-16,-3 5 0 0,-3 6-9 0,0 5 9 16,-4 7 0-16,-2 4 0 0,-2 2 0 0,-1 0 0 15,-3 5 16-15,-3 1 5 0,0 4 1 0,-3 1 0 0,0-3 2 16,-3 0 0-16,-3 0 0 0,0-6 0 0,-6 1-5 0,1-3-1 15,-1-5 0-15,-3-3 0 0,0-3 5 0,3-4 1 16,-2-6 0-16,5-1 0 0,-3-4-4 0,6-6 0 16,3-2 0-16,3-3 0 0,0-5-12 0,7-3-8 15,-1-6 8-15,3-4-8 16,6-6-75-16,3-5-19 0,2-3-4 0,7-7-754 16,6-1-150-16</inkml:trace>
  <inkml:trace contextRef="#ctx0" brushRef="#br0" timeOffset="94848.5232">5598 13160 2534 0,'0'0'225'0,"0"0"-180"0,0 0-36 0,0 0-9 15,0 0 21-15,0 0 3 0,6 3 0 0,0 5 0 16,0 3-24-16,-3 4 0 0,3-1 0 0,-6 4 0 16,0 1 0-16,0-1 0 0,-3 6 0 0,3-3 0 15,-3 0 8-15,0 1 4 0,3-4 1 0,0 1 0 16,0-6-5-16,3 0 0 0,0-5-8 0,0 0 12 15,3 0-12-15,-1-3 9 0,4-2-9 0,0-3 8 16,3 0-8-16,0-6 0 0,6-1 0 0,-3-4 0 16,3-2 15-16,-3 0-3 0,0-6 0 0,-1 0 0 15,1 1-12-15,0-3 0 0,-9 2 0 0,0-2 0 16,0 3 0-16,-3-4 0 0,-3 4 0 0,-3 2 0 16,0 3 13-16,-6 0 3 0,0-1 1 0,-6 1 0 0,-3 5 24 15,4 3 5-15,-4 0 1 0,0-1 0 0,0 4-36 0,-3 4-11 16,3 1 0-16,0 2 0 0,1-2-11 15,2 5-9-15,0 0-1 0,0 2-1 16,3 1-110-16,3-1-23 0,0 4-4 0,3-1-970 16</inkml:trace>
  <inkml:trace contextRef="#ctx0" brushRef="#br0" timeOffset="95168.9163">5967 13121 2246 0,'0'0'200'0,"0"0"-160"0,0 0-32 0,9 5-8 16,3 3 28-16,3 3 5 0,-3 2 1 0,2 0 0 15,-2 0-13-15,0 6-2 0,-3-3-1 0,3-1 0 16,-3 1 10-16,0 0 1 0,-3-3 1 0,0 3 0 16,-3 0 10-16,3 0 3 0,0-5 0 0,-6 2 0 15,0-3-19-15,0 4-3 0,3-4-1 0,0 1 0 16,-6-6-2-16,3-5-1 0,0 0 0 0,0 0 0 15,3 8 13-15,-3-8 2 0,0 0 1 0,0 0 0 16,6 0-4-16,-6 0-1 0,3-5 0 0,0-3 0 16,3-3-4-16,-4 1 0 0,1-6-1 0,0 0 0 15,3-3-14-15,0 1-9 0,3-6 12 0,0 0-12 16,-3-5 0-16,6 0 0 0,3-3 0 0,-3 1 0 16,-3 1-88-1,9 1-12-15,-1 0-3 0,1 3 0 0,0 2-139 0,-3 3-28 0</inkml:trace>
  <inkml:trace contextRef="#ctx0" brushRef="#br0" timeOffset="95355.8356">6589 12930 2026 0,'0'0'90'0,"0"0"18"0,0 0-86 0,3 11-22 16,0-1 0-16,0 6 0 0,-3-3 63 0,3 6 8 15,-3 0 1-15,0 2 1 0,-3-3 11 0,0 3 3 16,3 1 0-16,-3-1 0 0,0-3-31 0,0 1-5 15,-3-3-2-15,6-1 0 0,0-1-32 0,0-1-6 16,0-2-2-16,0-4 0 16,6 1-170-16,-3-2-35 0,-3-6-6 0,0 0-2 0</inkml:trace>
  <inkml:trace contextRef="#ctx0" brushRef="#br0" timeOffset="95498.176">6777 12779 2948 0,'0'0'65'0,"0"0"14"0,0 0 2 0,0 0 1 0,0 0-66 0,0 0-16 0,5 0 0 0,4 3 0 16,3 0-140-16,-3-1-32 0,0 1-7 15,0 0-951-15</inkml:trace>
  <inkml:trace contextRef="#ctx0" brushRef="#br0" timeOffset="95681.2893">7074 12814 921 0,'21'0'40'0,"-12"-3"10"0,3 3-40 0,6-5-10 16,6 2 0-16,2-2 0 0,-2-3 292 0,3 0 56 15,0 0 11-15,2-2 2 0,4-1-239 0,0 0-48 16,-6 1-10-16,0-3-1 0,2-1-48 0,1 1-15 16,0 2 8-16,-3 1-8 0,2-1 0 0,-2 6 0 15,0 0 0-15,-6 2 0 16,-6 0-96-16,3 3-24 0,-1 0-4 0</inkml:trace>
  <inkml:trace contextRef="#ctx0" brushRef="#br0" timeOffset="95914.9564">7530 12441 1094 0,'-21'-29'97'0,"18"13"-77"0,3 0-20 0,0-3 0 16,-3 6 126-16,3 0 22 0,3 2 4 0,0 3 0 15,0 6-62-15,-3 2-13 0,0 0-2 0,3 13-1 16,3 5 5-16,-3 6 1 0,-6 5 0 0,0 8 0 15,0 3 23-15,-3 5 5 0,-3 5 0 0,-3 1 1 16,0 2-25-16,-3-1-6 0,3-1-1 0,0-1 0 16,-6 0-35-16,4-2-7 0,2-3-2 0,0-3 0 15,0 1-22-15,0-6-11 0,0-3 10 0,3-5-10 16,0 0 0-16,3-2-13 0,-9-6 1 0,3-3 0 16,4-2-152-1,2-3-31-15,0 1-5 0</inkml:trace>
  <inkml:trace contextRef="#ctx0" brushRef="#br0" timeOffset="96304.4354">7628 12081 2120 0,'0'0'47'0,"0"0"9"0,0 0 3 0,9 5 0 0,3 6-47 0,-3 5-12 16,-3 2 0-16,5 3 0 0,4 3 46 0,-6 3 7 15,-3 4 2-15,0 4 0 0,6 2 45 0,-3 0 8 16,-3 3 3-16,-3 2 0 0,-3 8-38 0,3-2-7 0,3 5-2 0,-6 0 0 16,-3-6-45-16,0 3-10 0,3-2-1 15,-3-3-8-15,-3 3 20 0,3-6-2 0,-6-2-1 0,6-3 0 16,3 2-1-16,-3-2-1 0,-6-5 0 16,0-3 0-16,9-2 7 0,0-9 2 0,-9-4 0 0,3-1 0 15,3-5-24-15,3-3-16 0,0-5 2 0,0 0 1 16,-9-5 21-16,6-3 4 0,9-8 0 0,0-5 1 15,3 0-13-15,-3-9 0 0,0 1 0 0,3 3 0 16,3-6 0-16,0 6 0 0,3-1 0 0,0 9 0 16,3-1 0-16,-4 6-10 0,-5 2 2 0,3 6 0 15,3 2 8-15,-3 3 12 0,-3 3-2 0,0 5-1 16,3 0-9-16,-3 3 0 0,0 2 0 0,0 3 0 16,-6 0 0-16,0 2 0 0,0 1 0 0,3-1 0 15,-3 1-92 1,-1-1-21-16,1-2-4 0</inkml:trace>
  <inkml:trace contextRef="#ctx0" brushRef="#br0" timeOffset="96861.2083">8330 12843 2311 0,'0'0'102'0,"0"0"22"0,0 5-100 0,0 3-24 16,3 5 0-16,-3 1 0 0,3 4 36 0,-3-2 1 16,-3 2 1-16,3-2 0 0,3 3 6 0,-3-1 2 15,0 4 0-15,0-4 0 0,-3-2-4 0,3 0-1 0,0 2 0 0,0-4 0 16,0-1-23-16,0-3-5 0,0-2-1 0,0 0 0 16,0-8 5-16,0 0 1 0,0 0 0 0,0 0 0 15,0 0 14-15,0-5 2 0,0-3 1 0,0-3 0 16,3-4-15-16,0-4-2 0,0-2-1 0,6-3 0 15,0-2-17-15,0-1 0 0,6 1 0 0,0-1 0 16,0 1 0-16,2 2 0 0,1 3 0 0,0 0 0 16,0 7 0-16,0 1 0 0,-3 5 0 0,0 3 0 15,3 2 0-15,-7 6 0 0,4 5-10 0,-3 5 10 16,0 3 0-16,0 3 0 0,-3-1 0 0,0 6 0 16,-3-3 0-16,3 5 0 0,-6 1 0 0,0-1 12 15,0 1-12-15,-3-3 0 0,0-3 0 0,0-3 0 16,0 1 0-16,0-3 0 0,0-3 0 0,-3 0 0 15,3-5 0-15,0 0 0 0,0-8 0 0,0 0 0 0,0 0 16 16,0 0 0-16,0 0 1 0,-3-5 0 16,0-3-2-16,3-5-1 0,0-3 0 0,3 0 0 0,0-8-14 15,3-2 0-15,3 2 0 0,0-3 0 16,2 1-15-16,4 2-9 0,-3 3-1 16,3 2-1-16,0 1 26 0,-3 7 0 0,0 1 0 0,3 2 0 0,-3 5 8 0,0 3 6 15,-1 3 2-15,-2 2 0 0,3 0-16 0,0 3 9 16,3 0-9-16,-6 3 8 0,3-1 0 0,0 1 0 15,0 0 0-15,0-1 0 0,0 1-8 0,-1-1 0 16,4 1 0-16,0-1 0 16,0 1-142-16,3 0-30 0,-3-1-7 0,3 3-1 15</inkml:trace>
  <inkml:trace contextRef="#ctx0" brushRef="#br0" timeOffset="102068.6124">10819 12457 1724 0,'0'0'38'0,"0"0"8"0,0 0 2 0,0 0 0 0,0 0-39 0,0 0-9 0,0 0 0 0,0 0 0 15,0 8 78-15,0-1 14 0,0 4 2 0,0 5 1 16,0 2 17-16,-3 4 4 0,3-1 1 0,3 0 0 16,-3 3-42-16,0 0-9 0,0 2-2 0,0-2 0 15,3 0-35-15,0-3-7 0,0 0-2 0,0-2 0 16,-3-1-12-16,0-2-8 0,3-3 8 0,-3 0-8 16,6-5 11-16,-4 3-3 0,1-3 0 0,0-3 0 15,-3-5-24-15,3 5-4 0,0 1-2 0,-3-6 0 16,0 0-173-16,0 0-34 0,0 0-7 15,0-6-2-15</inkml:trace>
  <inkml:trace contextRef="#ctx0" brushRef="#br0" timeOffset="102215.7166">10822 12189 2714 0,'-9'-21'120'0,"6"13"25"0,-3-2-116 0,6-1-29 15,-3-2 0-15,3 8 0 0,0-3 57 0,0 5 6 16,-3-2 1-16,0 2 0 15,9 0-77-15,-3 3-15 0,3 3-4 0,0 0 0 16,3-1-85-16,0 6-18 0,-1 0-3 0,4 3-981 0</inkml:trace>
  <inkml:trace contextRef="#ctx0" brushRef="#br0" timeOffset="102804.0736">11295 12248 1440 0,'-15'-11'128'0,"9"6"-103"0,-3-3-25 0,3 0 0 16,-3 0 244-16,6 3 44 0,3 5 9 0,0 0 2 15,0 0-228-15,6 5-46 0,3 3-9 0,6 0-1 16,-3 5-15-16,6-2 0 0,6-1 8 0,2 1-8 16,7-1 35-16,0-2 4 0,0 0 1 0,2-3 0 15,1-5-29-15,3 0-11 0,2 0 8 0,1-2-8 16,-3-3 11-16,-3-1-3 0,-4 1-8 0,4 0 12 16,-6-3-12-16,-3 0 0 0,-4 0 0 0,-2 0 0 15,-3 0-98-15,-3 0-13 16,-3 0-2-16,-3-2-994 0</inkml:trace>
  <inkml:trace contextRef="#ctx0" brushRef="#br0" timeOffset="103063.2277">11712 11671 2649 0,'-6'-11'58'0,"3"1"12"0,0-4 2 0,3 4 4 0,0 2-61 0,0 8-15 16,9 0 0-16,0 5 0 0,0 8 54 0,-1 3 8 15,4 5 2-15,-3 6 0 0,3 5-52 0,-6 2-12 16,0 6 0-16,0-1 0 0,-6 6 54 0,0 6 8 16,-3 2 2-16,0-1 0 0,0 4-31 0,0 0-5 15,-3-3-2-15,3-1 0 0,-3-1-12 0,3 2-2 16,-3-3-1-16,3-2 0 0,0-3-11 0,0-1 12 16,-3-1-12-16,1-1 12 0,-1-2-12 0,-3-6 0 0,3-2 0 15,-3-3 0 1,3-5-92-16,0 0-15 0,0-3-2 0,-3-5-791 0,6-3-157 15</inkml:trace>
  <inkml:trace contextRef="#ctx0" brushRef="#br0" timeOffset="103400.6643">12000 12554 2556 0,'0'0'113'0,"6"-5"23"0,3 3-108 0,3 2-28 0,6-3 0 0,0 3 0 15,6-3-10-15,-3 1-7 0,2-6-2 0,-2 0 0 16,3-3 19-16,0 1 0 0,0-4-8 0,-1-2 8 0,1 1 17 16,3-1 7-16,-3 0 2 0,0-3 0 0,-1-2-7 0,-2 0-2 15,-3-3 0-15,3 0 0 0,-3-2 1 0,-3 2 0 16,-3-2 0-16,3 2 0 0,-7 3-2 0,1-1 0 16,-6 4 0-16,0 2 0 0,-6 6 14 0,0-1 2 15,0 6 1-15,-6 2 0 0,4 6-7 0,-4 5-2 16,-3 2 0-16,-3 11 0 0,-3 6-24 0,0 2 8 15,-3 3-8-15,3 2 0 0,1 0 19 0,-4 1-2 16,3 2 0-16,6-3 0 0,0 3 0 0,3-2 0 16,0-4 0-16,6 1 0 0,0 3-8 0,3-4-1 15,0-4-8-15,3 2 12 16,0-5-45-16,3 0-10 0,0-6-1 0,0-2-1 16,3 0-161-16,0-6-32 0</inkml:trace>
  <inkml:trace contextRef="#ctx0" brushRef="#br0" timeOffset="103675.4267">12631 12340 1843 0,'0'0'81'0,"0"0"18"0,0 0-79 0,3 8-20 0,6 0 0 0,-3 8 0 16,6 2 214-16,0 4 39 0,0 1 8 0,0 1 2 16,0-3-207-16,0 3-42 0,-6-5-14 0,3 2 9 15,-3-3 19-15,-1-4 3 0,-2 2 1 0,3-6 0 16,-6 3-4-16,3-5-1 0,-3-2 0 0,0-1 0 15,0-5-9-15,0 0-2 0,0 0 0 0,0 0 0 16,0 0 8-16,0 0 2 0,0-5 0 0,0-3 0 16,0 0-2-16,0-6-1 0,3-1 0 0,0-4 0 15,0-2-12-15,0-3-3 0,6-2 0 0,-3 2 0 16,3-3-8-16,0 4 0 0,3 1 0 0,3 1 0 16,0 3-23-16,0-1-6 15,2 6-2-15,1 0 0 0,0 2-141 0,3 3-29 0,0 3-6 0,3 2-993 16</inkml:trace>
  <inkml:trace contextRef="#ctx0" brushRef="#br0" timeOffset="104041.3079">13426 12308 1209 0,'0'0'53'0,"0"0"12"0,0-5-52 0,0 0-13 15,0 5 0-15,0 0 0 0,0 0 224 0,3-3 43 0,-3 3 8 0,0 0 1 16,-3-5-208-16,0 0-43 0,0 2-8 0,-3 0-1 15,-3 1 37-15,0-1 8 0,0 3 2 0,-2 3 0 16,-7-1-34-16,3 4-6 0,-3 2-2 0,0 5 0 16,-3 0 18-16,0 6 3 0,-2-1 1 0,2 6 0 15,3 0-25-15,0 2-5 0,6-2-1 0,3 2 0 16,-3-2 4-16,3 0 0 0,6-5 0 0,-3-4 0 16,3-1-7-16,3-1-1 0,0-3 0 0,3-2 0 15,3-2 16-15,3-4 4 0,0-4 0 0,6-4 0 16,0 1-17-16,3-8-3 0,0-6-8 0,3 1 12 15,-1-6-12-15,-2 0-10 0,0 0 2 0,0 1 0 16,0-1 8-16,-3 0 12 0,0 0-2 0,-3 6-1 16,-1 2 0-16,-2 3 0 0,0 2 0 0,-3 3 0 15,-3 5 8-15,-3 3 2 0,0 0 0 0,0 0 0 16,6 11-19-16,-3 0 0 0,-3-1 0 0,3 3 0 16,-3 3-36-1,0 0-10-15,-3 0-2 0,0 0-835 0,0 2-166 0</inkml:trace>
  <inkml:trace contextRef="#ctx0" brushRef="#br0" timeOffset="104256.5881">13539 12068 2408 0,'0'0'107'0,"0"0"21"0,6-6-102 0,0 4-26 0,3-4 0 15,9 6 0-15,3-2 32 0,0-1 2 0,5 0 0 0,4 1 0 16,3-3 14-16,0-1 4 0,-1-2 0 0,4 0 0 15,3-2-17-15,0 2-3 0,2-3-1 0,1-2 0 16,0 2-15-16,-1 1-2 0,1-1-1 0,-3 1 0 16,-7-1-13-16,1-2 0 0,-3 2 0 0,-6-2 0 31,-4 0-79-31,-5 2-12 0,0-2-2 0</inkml:trace>
  <inkml:trace contextRef="#ctx0" brushRef="#br0" timeOffset="104455.0601">14054 11364 2746 0,'0'0'60'0,"0"0"13"0,3 13 3 0,-3 3 1 15,0 5-61-15,-3 8-16 0,3 6 0 0,-3 7 0 0,-3 3 20 0,0 5 2 16,-6 8 0-16,1 3 0 0,-1 0 39 0,-6 3 8 16,0-1 2-16,0 1 0 0,-3-1-39 0,3 1-8 15,-3 2-2-15,4-5 0 0,-4-6-14 0,3 1-8 16,0-3 8-16,3-3-8 15,-3 0-132-15,9-7-30 0,-2-6-6 0</inkml:trace>
  <inkml:trace contextRef="#ctx0" brushRef="#br0" timeOffset="104994.8467">14182 12390 1209 0,'0'0'108'0,"0"0"-87"0,0 0-21 0,6 6 0 16,0-1 205-16,3 0 37 0,-3 1 7 0,3-1 2 15,0 0-192-15,3-2-39 0,0-6-7 0,6 1-1 16,-1-1 58-16,1-2 12 0,6-3 2 0,3-3 1 16,0-2-5-16,-1-3 0 0,1-3-1 0,0 1 0 15,0-1-27-15,-3-2-6 0,-4-3-1 0,1 3 0 16,-3-3-1-16,0-2-1 0,-6 0 0 0,-3-1 0 16,0 3-16-16,-6 0-3 0,3 1-1 0,-3 1 0 15,-3 4-15-15,-3 5-8 0,0 0 8 0,0 5-8 16,-6 0 0-16,0 5 0 0,-6 6 0 0,0 2 0 15,-6 11 0-15,0 2-13 0,1 3 5 0,-4 9 8 16,0 4-11-16,0 3 11 0,3 0-8 0,0 3 8 16,7-1-16-16,-1-2 1 0,6-2 1 0,0-1 0 15,3-5 26-15,3 3 4 0,0-3 2 0,6-5 0 16,-3-5-6-16,6-1-2 0,-3-2 0 0,3-3 0 16,3-2 1-16,0-3 0 0,0-6 0 0,3 1 0 15,-1-6-11-15,7 1 12 0,-3-4-12 0,3-7 12 0,6 0-12 16,3-6 0-16,-1 1 0 0,4-3 0 0,-3-3 0 15,0 3-17-15,-3-3 4 0,2 3 1 16,-2 2-18-16,-3 1-3 0,3 2-1 16,-3 3 0-16,-3 2 34 0,2 3 0 0,4 3 0 0,-3 2 0 0,0 3 10 0,-6 0 2 15,0 5 1-15,-3 3 0 0,5-2-2 0,-5 4-1 16,0 4 0-16,-3-4 0 0,3 3 6 0,-6 1 0 16,0-4 1-16,-3 1 0 0,0-1-6 0,-3 1-2 15,-6-3 0-15,0 0 0 0,-3-3 4 0,-3 0 1 16,-6 1 0-16,-6-1 0 0,-5 0-6 0,-1 1 0 0,-3-1-8 15,3-3 12-15,1 4-12 0,-1-4 0 0,0 1 0 16,0-3 0 0,1 3-72-16,-1-3-7 0,0-3-1 0,0 0-1 15,6-5-145-15,-2 1-29 0,-19-15-5 0,18-1-2 0</inkml:trace>
  <inkml:trace contextRef="#ctx0" brushRef="#br0" timeOffset="105696.7732">16799 12070 1324 0,'12'0'59'0,"-12"0"12"0,0 0-57 0,0 0-14 15,0 0 0-15,2 11 0 0,-2-1 276 0,0 4 52 16,-5-1 10-16,2 5 2 0,3 4-207 0,-6 1-41 16,0 1-9-16,-3 3-2 0,3-1-22 0,-3 1-5 15,0-1-1-15,-3 1 0 0,0-4-22 0,3-1-5 16,3-1-1-16,3-5 0 0,-3-3-11 0,3 0-2 16,3-2-1-16,0-3 0 0,0 2-11 0,0-5 10 15,3 1-10-15,3-1 10 16,-6-5-54-16,0 0-10 0,6 5-2 0,3-7-1 15,6-1-159-15,-6-5-31 0</inkml:trace>
  <inkml:trace contextRef="#ctx0" brushRef="#br0" timeOffset="105836.2807">16936 11856 3063 0,'2'-16'68'0,"-4"6"13"0,-1-6 3 0,0 0 2 0,-3 0-69 0,3 3-17 0,6 2 0 0,-6 3 0 16,3 0 32-16,0 3 4 0,3 2 0 0,-3 3 0 31,0 0-127-31,6 0-25 0,0 3-4 0,-1 2-753 0,4 3-151 0</inkml:trace>
  <inkml:trace contextRef="#ctx0" brushRef="#br0" timeOffset="106480.6495">17605 11388 1497 0,'0'0'133'0,"0"0"-106"0,0-6-27 0,0 6 0 0,0 0 200 0,0 0 36 16,0 0 6-16,6 8 2 0,0 6-148 0,-3 1-28 15,-3 4-7-15,-6 2-1 0,0 6 11 0,0 2 1 16,0 2 1-16,-3 4 0 0,-5 5-9 0,2 2-3 16,3 3 0-16,0 0 0 0,-3 0-17 0,3 0-3 15,0-3-1-15,0-2 0 0,3 2-19 0,0-2-4 16,-3 2-1-16,6-2 0 0,-3 0-5 0,0-6-2 15,-3 0 0-15,0-5 0 16,6-2-49-16,-5-1-9 0,2-5-3 0,-6 1 0 16,3-9-145-16,-3 0-30 0,6-5-5 0</inkml:trace>
  <inkml:trace contextRef="#ctx0" brushRef="#br0" timeOffset="106656.5759">17233 12060 2534 0,'0'0'112'0,"0"-6"24"0,-6-2-109 0,3 3-27 0,3 5 0 0,0 0 0 16,0 0 114-16,12 0 18 0,3 0 3 0,6 3 1 16,12-1-108-16,-4-2-20 0,-2 0-8 0,3 0 0 15,6 0 0-15,-1-5 0 0,1 3 0 0,0-4-12 16,0 1-108-16,2 0-23 16,4-1-4-16,-6-2-1044 0</inkml:trace>
  <inkml:trace contextRef="#ctx0" brushRef="#br0" timeOffset="107608.0705">19677 12028 2156 0,'3'-11'96'0,"-3"11"19"0,6-5-92 0,0-3-23 16,0 3 0-16,0-3 0 0,0 0 78 0,3 0 11 16,0 0 3-16,2-2 0 0,-2 2-56 0,3-3-12 0,-3-2-1 0,3 2-1 15,-3 1-10-15,0-4-1 0,-3 1-1 0,0 0 0 16,0 2 18-16,-3 1 3 0,-3-1 1 0,0 3 0 16,-3 0-32-16,-3 3 0 0,-3 0 0 0,-3 5 0 15,0 2 20-15,-6 4-1 0,-3 2-1 0,-5 5 0 16,-4 3-10-16,-6 5-8 0,-6 3 12 0,4 2-12 15,2 1 12-15,0 2-4 0,4 0 0 0,2 0-8 16,3 0 33-16,6 0 0 0,3-2 0 0,3-4 0 16,4-1-33-16,2-1 0 0,3-5 0 0,0-3 0 15,3-3 0-15,3-2 0 0,0-8 0 0,0 0 0 16,6 3 16-16,6-6-4 0,0-2-1 0,2-6 0 16,7-2-11-16,3-3 10 0,3-2-10 0,3-3 10 15,2-3-10-15,4 0 0 0,-3 3 0 0,3 0 0 16,-4 0 0-16,-2 2 0 0,0 3 0 0,-3 3 0 15,-7 5-9-15,1 0 9 0,-3 5 0 0,-6 3 0 16,0 6-8-16,-6 2 8 0,0 5 0 0,-6 5 0 0,-6 6 0 16,0 5 0-16,-6 6 0 0,-3 4 0 0,-3 1 10 15,-3 0 2-15,-5-1 1 0,-4 1 0 0,0 0-1 16,-6 0-1-16,1-3 0 0,-4-6 0 0,3-2 14 16,1-2 3-16,2-3 1 0,0-3 0 0,3-3-18 15,4-4-11-15,5-4 12 0,0-5-12 0,6 1 20 0,-3-4-4 16,6-4 0-16,3-1 0 0,0-5-5 0,3 3-2 15,3-8 0-15,3-3 0 16,3-3-53-16,6-5-10 0,3 1-2 0,6-4-1 16,9-5-171-16,12-5-35 0</inkml:trace>
  <inkml:trace contextRef="#ctx0" brushRef="#br0" timeOffset="107910.6393">19903 12234 1785 0,'0'0'159'0,"0"0"-127"0,0 0-32 0,0 0 0 15,0 0 228-15,12-2 39 0,3 4 8 0,0-2 1 16,6 0-224-16,-1 0-44 0,1-5-8 0,3 0 0 16,0-3 0-16,0 3 0 0,0-3 9 0,-4-3-9 15,4-2 0-15,3-3 0 0,-3 0 0 0,0 0 0 16,-1 3 10-16,1-3-10 0,0 0 8 0,-6-2-8 16,-3 2 0-16,0 0 8 0,-6 0-8 0,-3 3 0 15,0 2 13-15,-3 1-2 0,-1-1-1 0,-4 6 0 16,-4-3 22-16,0 5 4 0,0 1 0 0,-3 4 1 15,-3 1-7-15,-3 5-2 0,-3 2 0 0,0 4 0 16,-3 4-15-16,4 1-3 0,-7 4-1 0,3 1 0 16,0 0 12-16,0 3 3 0,0 2 0 0,6-3 0 0,-2 1-24 15,5-4 0-15,0-1 0 0,3 1 0 0,3-2 0 16,3-2 0-16,3-3-8 0,3-3 8 16,0-2-108-16,3-1-17 0,3-2-3 15,6-2-1158-15</inkml:trace>
  <inkml:trace contextRef="#ctx0" brushRef="#br0" timeOffset="108191.4214">20626 11872 345 0,'0'0'15'0,"0"-8"4"0,-3 0-19 0,6 0 0 0,0-3 0 0,0 6 0 16,6-3 562-16,3 3 109 0,6 0 21 0,3-1 5 15,6 1-557-15,0 0-111 0,2-1-29 0,7 1 8 16,3-3-8-16,-1 6 0 0,1-4 0 0,-3 1-8 16,0 0-4-16,-4-1-1 0,1 1 0 0,-3 0 0 15,0-3-19 1,-1 0-3-16,-2 0-1 0,-3-5 0 0,-3 0-81 15,0-1-17-15,-7-2-3 0,-2-5-914 0</inkml:trace>
  <inkml:trace contextRef="#ctx0" brushRef="#br0" timeOffset="108391.4022">21052 11396 2016 0,'0'0'179'0,"-3"13"-143"15,3 0-36-15,-3 8 0 0,3 3 169 0,-3 3 27 16,-3 4 6-16,3 6 1 0,-3 3-94 0,0 0-18 15,-3 2-4-15,0 0-1 0,-2 1-26 0,-4-1-4 16,0-2-2-16,-3-1 0 0,0 1-35 0,6 0-7 16,0 2-2-16,-3-8 0 0,1 1-20 0,-4-1-4 15,6-5-1-15,-3 0 0 16,0-2-174-16,3-3-35 0,3-3-8 0</inkml:trace>
  <inkml:trace contextRef="#ctx0" brushRef="#br0" timeOffset="108775.7212">21740 11774 1036 0,'0'0'46'0,"-3"-5"10"0,3-1-45 0,0 6-11 0,-3-5 0 0,3 5 0 16,0 0 320-16,-12-3 61 0,-6 1 13 0,3 7 2 0,-6 0-296 0,-3 3-59 16,1 6-12-16,-4-1-2 0,0 3 10 0,-3 5 3 15,1 0 0-15,2 3 0 0,0 2 0 0,0 1 0 16,3-1 0-16,4-2 0 0,5 2-10 0,0 1-2 16,6-3 0-16,3-3 0 0,0 0-8 0,3 0-1 15,6-2-1-15,3-3 0 0,0 2 11 0,6-2 3 16,3 3 0-16,2-6 0 0,-2 3 0 0,3-3 0 15,0-3 0-15,0 4 0 0,-6-4-12 0,3 3-3 16,-3-2 0-16,-3 0 0 0,-4-1-2 0,-2 1-1 16,0-1 0-16,-3 4 0 0,-6-6-6 0,1 2-8 15,-7 1 11-15,-9-1-11 0,-6 1 0 0,-12-1 0 16,-5-2 0-16,-7 0 0 16,-5 0-214-16,-10-2-40 0</inkml:trace>
  <inkml:trace contextRef="#ctx0" brushRef="#br0" timeOffset="111471.9061">4553 14653 921 0,'-3'0'82'0,"3"-3"-66"0,-3 3-16 0,3 0 0 16,-3 0 124-16,0-3 22 0,-3 3 4 0,0-2 1 15,3-1-32-15,-3 3-7 0,-3 0 0 0,3-3-1 0,-3 3-21 0,1-2-4 16,-1 2-1-16,0 0 0 0,-3 0-24 0,3 0-5 15,0 2 0-15,0 4-1 0,-3-1-11 0,0 6-3 16,0-3 0-16,3 2 0 0,-3 3-5 0,1 3-2 16,-1 3 0-16,3 2 0 0,0 3-13 0,0 0-2 15,0 2-1-15,3 6 0 0,0-1-6 0,0-1 0 16,3-1-1-16,-3 0 0 0,3-3 7 0,0 1 2 16,3-3 0-16,3-1 0 0,0-2-4 0,6-2-1 15,0-3 0-15,3 0 0 0,3-3 5 0,0-2 2 16,5-1 0-16,1-2 0 0,3-3-22 0,3-5 0 15,3-2 0-15,-1-1 0 16,10-5-78-16,-3-2-20 0,0-1-4 0,-1-2-710 16,1 0-141-16</inkml:trace>
  <inkml:trace contextRef="#ctx0" brushRef="#br0" timeOffset="111760.2677">4994 14285 1555 0,'0'-11'138'0,"0"-5"-110"0,0 3-28 0,0-3 0 16,3 0 59-16,0 3 6 0,-1 3 2 0,1 2 0 15,-3 0-59-15,0 2-8 0,0 4-10 0,0 2 10 16,0 0 44-16,-3 5 16 0,1 6 3 0,-4 7 1 16,0 3 17-16,3 8 4 0,-3 6 1 0,3 7 0 15,-3 3 20-15,3 3 4 0,-3-1 1 0,3 4 0 0,3-6-63 16,-3 0-12-16,3 2-2 0,0 1-1 0,3-6 5 0,-3 1 1 15,0 2 0-15,0-3 0 0,3-5-31 16,-3 0-8-16,0-3 0 0,-3-2 0 0,3-5 0 16,0-1 0-16,0-5 0 15,0 0 0-15,0-5-92 0,0 0-19 0,3-3-4 0,0-2-1089 16</inkml:trace>
  <inkml:trace contextRef="#ctx0" brushRef="#br0" timeOffset="112173.4915">5300 14687 2016 0,'-3'0'179'0,"-6"0"-143"0,3 0-36 0,0 0 0 16,6 0 24-16,-6 5-1 0,3-2-1 0,-3 5 0 16,0 2-9-16,1 4-1 15,-1-1-1-15,0 5 0 0,0 1 42 0,3 0 9 0,3 2 2 0,0 2 0 16,-3 1 1-16,3 0 1 0,0 0 0 0,0 2 0 15,3-2-19-15,3 0-4 0,-3 0-1 0,3 0 0 16,0-3-24-16,2-3-5 0,-2 1-1 0,3-3 0 16,0-3-2-16,0-2-1 0,0-4 0 0,0 1 0 15,3-2-9-15,-3-1 0 16,0-2 0-16,0-3 0 0,0 0 0 0,0-3 0 0,0-2 0 0,2-3 0 16,1-3 0-16,-3 1 0 0,3-4 0 15,-3 1 0-15,0-3 0 0,0 3 0 0,-3-5 0 0,-3 2 0 16,3-3 8-16,-3 3 5 0,-3-2 2 0,0-1 0 15,-3 3 4-15,0-2 1 0,-3 2 0 16,-3-3 0-16,0 1-20 0,0 2 0 0,-3 0 0 0,0 0 0 0,-3 0 0 16,4 1 0-16,-1 1 0 0,0 1 0 0,0 2 0 0,-3 1 0 15,0 2 0-15,3 3 0 0,-3-1 0 0,6 1 0 16,-3 5 0-16,4 0 0 16,2 3-28-16,0-1-10 15,3 6-2-15,0 3 0 0,0 2-145 0,3 0-30 0,0 3-5 0</inkml:trace>
  <inkml:trace contextRef="#ctx0" brushRef="#br0" timeOffset="112518.6699">5958 14475 2163 0,'-12'-10'96'0,"6"7"20"0,0-2-93 0,0 2-23 0,0 1 0 0,0-1 0 16,-6 6 45-16,3-1 5 0,-5 1 1 0,2 2 0 16,-9 0-10-16,6 3-1 0,3 0-1 0,-3 3 0 15,0 2-3-15,0 0 0 0,6 1 0 0,1-1 0 16,2 3 0-16,0 0 0 0,6 2 0 0,0 1 0 16,6-4-6-16,0 4-2 0,2-3 0 0,1 0 0 15,3 0 15-15,-3-1 2 0,3-1 1 0,3-1 0 16,-6-2 0-16,3 2 0 0,0-3 0 0,0 4 0 15,-3-6-30-15,0 2-7 0,-7 3-1 0,4 1 0 0,-6-1 2 16,0 0 0-16,0 3 0 0,-6 0 0 0,1 2-10 16,-4 1 0-16,-3-1 9 0,-3 6-9 15,3-5-54-15,-6 2-15 0,3 0-3 16,-6 0-1-16,-2-2-100 0,5-1-20 16,3 1-4-16</inkml:trace>
  <inkml:trace contextRef="#ctx0" brushRef="#br0" timeOffset="113103.5884">6089 14862 2512 0,'0'0'112'0,"0"0"22"0,0 0-107 0,0 0-27 0,12 2 0 0,0 1 0 15,3-3 0-15,2-3 0 0,7 1 0 0,-3-4 0 16,-6-2 12-16,3 0 1 0,9-5 0 0,-1 0 0 15,1 0 2-15,3-6 0 0,-3 3 0 0,0-2 0 16,2-1-15-16,-2 1 9 0,-3-1-9 0,-3 3 8 16,0 1 0-16,-4-1 0 0,-2 0 0 0,-3 3 0 15,0-3 20-15,0 2 3 0,-6 4 1 0,0-3 0 16,-6-1 13-16,6 4 3 0,-6-1 1 0,-3 3 0 16,-3 0-20-16,0 3-4 0,0 2-1 0,0 1 0 15,-3 2-14-15,0 5-10 0,-3-2 12 0,0 5-12 16,4 0 0-16,-4 0 0 0,0 5 0 0,0 0 0 15,-3 6 0-15,6-1 0 0,-3 1 0 0,3 2-9 16,3 0 9-16,0 0 0 0,0 0 0 0,3 3 0 0,0 0 0 16,3 0 0-16,3-6 0 0,-3 1-8 0,6-1 8 15,-3-2 0-15,3 0 0 0,-3-3 0 0,6-2 10 0,-3-3-2 16,3 0-8-16,0-3 12 0,0 0-12 0,0-2 9 16,0-3-9-16,0 0 8 0,3-5-8 0,-1-1 0 15,1 1 0-15,0-6 8 0,0 1-8 0,3-1 0 16,0-5-12-16,0 1 12 0,3-1-12 0,0-5 12 15,-1-1-12-15,7 1 12 0,-3 0-8 0,0 0 8 16,0 2 0-16,0 1 0 0,-4 2 0 0,1 3 0 16,0-1 0-16,0 7 0 0,0-1 12 0,-3 2 4 15,-3 1 1-15,3 5 0 0,-1 3 3 0,1 2 1 16,0 0 0-16,0 6 0 0,-3-1 2 0,-3 4 0 16,3 2 0-16,0 5 0 0,-3 0 0 0,3 3 0 0,-4-1 0 15,1 1 0 1,-3 0-7-16,3-3 0 0,0 3-1 0,-3-3 0 0,-3-2-15 0,3-1 8 0,3 1-8 15,3-3 0 1,-3-3-33-16,0 3-13 0,3-6-2 0,3 4-1 16,-1-4-103-16,-2-2-21 0,-9 0-4 0,9-3-1080 0</inkml:trace>
  <inkml:trace contextRef="#ctx0" brushRef="#br0" timeOffset="119974.6716">8786 14481 1670 0,'6'-24'74'0,"-3"16"15"0,-3-5-71 0,3-1-18 0,0 7 0 0,0-7 0 15,3 6 131-15,-4-2 22 0,1-3 5 0,0 2 1 16,3 0-120-16,-6 3-24 0,0-2-5 0,0 2-1 16,0 8 1-16,-6-8 0 0,3 3 0 0,-5-1 0 15,2 1 27-15,-3 5 6 0,-3-3 1 0,0 3 0 16,-3 3-11-16,0 2-1 0,0 1-1 0,-3 4 0 15,0 1-7-15,-2 7-2 0,2 1 0 0,0 2 0 16,0 6-7-16,-3 2-2 0,3 0 0 0,3 2 0 16,-2 1-1-16,2 3-1 0,-3-4 0 0,6 4 0 0,0-3-2 15,0-1 0-15,6-2 0 0,0-2 0 0,3-3-9 16,3-1 0-16,0-4 0 0,3-1 8 0,0-2 0 16,3-5 0-16,3 0 0 0,0-4 0 0,3-4 0 0,0-3 0 15,-3-3 0-15,6-4 0 0,3-4 6 0,-1-5 1 16,4-2 0-16,-3-4 0 0,3-1-2 0,-3-4 0 15,-3 1 0-15,0-1 0 0,-4-5-13 0,1 1 0 16,-3-6 0-16,-3 0 0 0,0-3 0 0,0 3-10 16,0 5 10-16,-3-2-12 0,3 5 12 0,-3 5 8 15,0 0-8-15,0 5 11 0,0 4 25 0,-3 1 6 16,0 6 1-16,3 1 0 0,-3 7-12 0,0 0-3 16,0 0 0-16,6 5 0 0,0 3-20 0,0 2-8 15,0 4 0-15,0 4 0 0,0 1 0 0,0 2 8 16,0 0-8-16,-3 3 0 0,2-3 0 0,-2 3 0 0,0-3 0 15,0-3 0 1,0 4-88-16,-3-4-16 0,0-2-4 0,3 0-1 16,0-3-164-16,-3 0-33 0</inkml:trace>
  <inkml:trace contextRef="#ctx0" brushRef="#br0" timeOffset="120364.9178">8988 14534 2340 0,'0'-8'52'0,"0"-3"10"0,0-2 2 0,3-3 1 0,3 0-52 0,3 0-13 0,-3-2 0 0,3-1 0 16,3-2 60-16,0 2 10 0,3 1 2 0,-4 5 0 16,4-3-22-16,-3 5-4 0,0 6-1 0,0 0 0 0,-3 5-14 0,0 2-3 15,3 6-1-15,-3 3 0 0,-3 5-3 0,0 2-1 16,-3 6 0-16,0 3 0 0,0 2-3 0,-6 2 0 16,3 1 0-16,-3-3 0 0,0-2-5 15,0-1-2-15,-3 1 0 0,3-6 0 0,-3 0-1 0,0-3-1 16,3-4 0-16,0 2 0 0,-3-6-3 0,3-2 0 15,0 0 0-15,3-3 0 0,0-5 0 0,0 0-8 16,0 0 12-16,0 0-4 0,0-8 3 0,6-5 0 16,-6-3 0-16,6-2 0 0,0-6-11 0,3-3 10 15,-3-2-10-15,6-2 10 0,0-1-10 0,-1 0 0 16,4 0 0-16,0 3 0 0,0 0 0 0,3 3 0 16,-3 7 0-16,-3 3 0 0,-3 6 0 0,3 2 0 0,-6 5 0 15,2 3 0-15,1 5 0 0,0 6 0 16,-6 5 0-16,0 2 0 0,3 6 0 0,-3 0 0 15,-3 2 8-15,3 1-8 0,-3-1 0 0,3 4 0 0,0-1 0 0,0 0 0 32,0 0-103-32,0-3-13 0,6 1-2 0,-6-3-1 15,6-6-163-15,0 1-33 0</inkml:trace>
  <inkml:trace contextRef="#ctx0" brushRef="#br0" timeOffset="120817.9407">9982 14364 2300 0,'6'-13'102'0,"-6"5"21"16,0 3-99-16,0-3-24 0,-3 0 0 0,0 0 0 15,-3 3 98-15,0-1 14 0,0 1 4 0,-3 0 0 0,4 2-42 16,-4 1-8-16,-3-1-2 0,-3 6 0 0,-3-1-36 0,3 6-7 16,-3-3-1-16,3 1-1 0,-3 4-11 0,1 3-8 15,2 6 9-15,-3 2-9 0,3 3 0 0,0 5 8 16,3 0-8-16,0 0 0 0,3 0 8 0,3 1 0 15,3-1-8-15,0-3 12 0,3-2-1 0,0 0-1 16,3-6 0-16,0 1 0 0,0-1-2 0,3-2-8 16,0-5 12-16,0-3-4 0,3 0 1 0,-3-3 0 15,3-5 0-15,3-5 0 0,-3-1 0 0,3-2 0 16,0-8 0-16,-3 1 0 0,3-7-1 0,2-1 0 16,-2-6 0-16,0-6 0 0,3-7-8 0,0-8 0 15,-3-6 9-15,6-2-9 0,0-3 0 0,2-5 0 16,1-3-10-16,0 3 10 0,3 2-10 0,0 3 10 15,-6 3-8-15,2 5 8 0,-2 6 0 0,-6 4 0 16,3 9 0-16,-6 5 8 0,-3 8 12 0,0 5 4 16,-3 5 0-16,-3 3 0 0,0 8-5 0,0 0-1 0,-3 16 0 0,-3 3 0 15,3 10-18-15,-6 8 0 0,0 8 0 16,0 0 0-16,0 8 0 0,0-3 0 0,0 3 0 0,3 0 0 16,1 0 0-16,2 0 0 0,0 0 0 0,0 0 0 15,0-3-12-15,9-3 0 0,-3 1 0 0,2-6 0 16,1-5-138-1,3-2-27-15,3-3-6 0</inkml:trace>
  <inkml:trace contextRef="#ctx0" brushRef="#br0" timeOffset="121485.598">11840 14245 1998 0,'0'0'88'0,"0"0"19"0,-3-5-86 0,3 0-21 16,-3 2 0-16,3-2 0 0,-6-3 85 0,0 2 13 15,0 1 2-15,0 2 1 0,0-2-1 0,-6 0-1 16,0 2 0-16,0 1 0 0,3-1-30 0,-3 0-5 16,-3 3-2-16,1 3 0 0,-7-3-33 0,3 5-6 15,0 3-2-15,0 0 0 0,0 3 9 0,3 5 2 16,-2 2 0-16,5 6 0 0,0 0-12 0,0 2-1 16,3 3-1-16,3 3 0 0,0 0-10 0,3-3-8 15,0 3 12-15,3-1-12 0,0-4 8 0,0-1-8 16,3-2 0-16,3-3 0 0,0-2 8 0,3-3-8 15,0 0 0-15,3-3 0 0,0-3-10 0,3 1-6 16,-1-8 0-16,4-1-1 16,3-4-111-16,6-4-21 0,-3-2-5 0,2-5-691 0,4-3-139 15</inkml:trace>
  <inkml:trace contextRef="#ctx0" brushRef="#br0" timeOffset="121718.0174">12209 13711 403 0,'3'-11'36'0,"-6"-2"-36"0,-3 0 0 0,3-1 0 16,3 4 579-16,3 2 109 0,-3 0 21 0,0 8 5 16,6 0-555-16,-3 5-111 0,3 3-23 0,-3 8-4 15,-3 5-21-15,-3 8 0 0,3 3 0 0,-6 8 8 16,-3 2 18-16,3 6 4 0,3-3 1 0,-3 2 0 16,0-2 6-16,-3 0 2 0,-3 0 0 0,3-5 0 15,-3 2-18-15,3 1-3 0,-3-4-1 0,4 1 0 0,-4 0-17 0,0-3 0 16,0-5 0-16,3-1 0 15,-3-2-97-15,3-5-20 0,0 0-4 0,3-5-1 16,-3-1-110-16,6-5-23 0</inkml:trace>
  <inkml:trace contextRef="#ctx0" brushRef="#br0" timeOffset="122065.9958">12396 14126 2131 0,'0'0'189'0,"0"0"-151"0,0 0-30 0,6 5-8 16,-3 6 60-16,0 2 10 0,-3 3 2 0,-3 5 1 16,3 6-38-16,-3 2-8 0,-6 5-2 0,0-2 0 15,0 0 39-15,-2-1 7 0,-1 1 1 0,0-5 1 16,0 2-8-16,3-5-1 0,0-1-1 0,0-1 0 16,6-7-30-16,0 1-5 0,3-2-2 15,0-4 0-15,6-5-15 0,3 1-3 0,-3-1-8 0,3-2 12 16,3-3-2-16,0-3-1 0,0-2 0 0,-1-3 0 15,4-3 7-15,0 1 0 0,-3-6 1 0,0-3 0 16,-3-2 3-16,3-5 0 0,0-1 0 0,0 1 0 16,-3-3-5-16,0-3-1 0,-4-3 0 0,4 1 0 15,-3 0 3-15,0 5 1 0,-6 2 0 0,0 3 0 16,-3 6 2-16,0-1 1 0,-3 6 0 0,3 2 0 16,-3 3-13-16,-2 3-8 0,-1 3 10 0,0 4-10 15,-3 3-39-15,3 6-13 0,-3-3-4 16,0 8 0-16,0 0-85 0,0 2-18 0,-3 3-3 15,3 6-1126-15</inkml:trace>
  <inkml:trace contextRef="#ctx0" brushRef="#br0" timeOffset="122534.5009">13236 14002 1958 0,'0'-11'174'0,"-3"6"-139"0,0-3-35 0,0 3 0 16,0-1 99-16,0 1 13 0,-3 0 2 0,0-1 1 16,0 4-43-16,0-1-8 0,-3 3-1 0,0 0-1 15,0 0-48-15,0 5-14 0,0 1 0 0,0 2 8 16,-6 0 24-16,1 5 6 0,-1 0 1 0,0 6 0 16,0-6 0-16,3 5 0 0,3 1 0 0,0-3 0 15,3 2-9-15,0-2-2 0,3 0 0 0,3 0 0 16,6 0-8-16,-3 0-1 0,3-3-1 0,-3 3 0 0,3 0 2 15,0-3 1-15,0 3 0 0,-3 0 0 0,-3 2 0 0,0-2 0 16,0 3 0-16,-3-1 0 0,-3 1-4 0,0-4-1 16,-6 4 0-16,-3 2 0 0,0 0-4 0,1-2 0 15,-7 2-1-15,0-2 0 0,3-1-11 0,0-2-9 16,-3-3 9-16,3-2-13 16,4-1-87-16,-1-2-18 0,3-2-3 0,0-1-775 15,6-5-156-15</inkml:trace>
  <inkml:trace contextRef="#ctx0" brushRef="#br0" timeOffset="123102.8992">13224 14253 2577 0,'0'0'56'0,"6"5"12"0,6 1 3 0,0-1 2 0,-1 0-58 0,4 1-15 0,0-4 0 0,0 1 0 15,0 0 13-15,-3-3 0 0,3 0 0 0,0-6 0 16,0 1 22-16,-1 0 4 0,1-6 1 0,0 0 0 15,0 1-6-15,0-3-1 0,3-1 0 0,-6-1 0 16,0-1 6-16,-1-3 1 0,-2 1 0 0,-3 2 0 16,-3-3-18-16,0 1-3 0,0 2-1 0,-3-3 0 15,-3 6-8-15,0 0-2 0,0 0 0 0,-6 5 0 16,1 5 4-16,-1 0 0 0,0 6 0 0,-3 2 0 16,-3 6-12-16,3 2 10 0,-3 3-10 0,0 3 10 15,0 4-10-15,0-1 0 0,1 4 0 0,2 0 8 16,-3-2 4-16,3 3 0 0,3-3 0 0,3-1 0 0,0 4-2 15,3-6 0-15,0-5 0 0,0 2 0 0,3-2-10 16,0-3 0-16,0-2 0 0,6 0 0 0,-3-3 0 0,3 0 8 16,0-3-8-16,0-3 8 0,3 1-8 15,3 0 0-15,-3-3 9 0,3 0-9 0,-1-6 0 0,1 4 8 16,3-3-8-16,0-3 0 0,0 0 0 0,0-3 0 16,3-5 0-16,0 0 8 0,-4-2-8 0,1-1 0 15,-3-2 0-15,3 3 8 0,3-4-8 0,0 4 0 16,-3-3 0-16,0 5 8 0,0 0-8 0,-4 0-12 15,-2 3 4-15,3 2 0 0,0 1 16 0,0 2 3 16,-3 0 1-16,3 3 0 0,0-1-12 0,-3 4-17 16,0-1 4-16,3 3 1 0,0-3 12 0,-4 3 10 0,4 6-2 15,-3-4 0-15,0 4-8 0,3 1 0 0,-3 1 9 0,0 3-9 16,0 2 15-16,-3 3-2 0,0 0 0 0,-3 2 0 16,0 1 7-16,0 2 0 0,0 0 1 0,-3-2 0 15,3-1-11-15,-3 4-2 0,3-4-8 0,-3-2 12 16,3-3-12-16,0 0 0 0,-3-2 0 15,6 0 0 1,0-1-46-16,-1-2-15 0,1-3-3 0,0 1-1 16,0-1-151-16,6-2-29 0,9-1-7 0,-3-10 0 0</inkml:trace>
  <inkml:trace contextRef="#ctx0" brushRef="#br0" timeOffset="123617.8411">15227 13962 2361 0,'-3'-3'210'0,"3"3"-168"0,0 0-34 0,0 0-8 16,0 0 96-16,0 0 18 0,9 0 3 0,3 0 1 16,3 3-81-16,6 0-16 0,2-3-3 0,7 2-1 15,6-2 7-15,3-2 2 0,2-1 0 0,1-5 0 16,-3 0 3-16,2 0 1 0,1-5 0 0,0 0 0 0,-4 2-19 0,-2-2-11 15,-3 0 12-15,-1 0-12 0,1-1 0 0,-3 4-16 16,-3-1 2-16,-3 1 0 16,-4-1-101-16,-2 3-20 0,-6 0-4 0,-6 0-1063 15</inkml:trace>
  <inkml:trace contextRef="#ctx0" brushRef="#br0" timeOffset="123884.6184">15724 13319 1612 0,'3'-16'72'0,"-3"11"14"0,0-3-69 0,3 0-17 0,0 0 0 0,3 3 0 15,0 2 148-15,3 3 27 0,0 3 5 0,0 2 0 16,0 3-116-16,-3 5-24 0,-3 3-5 0,2 5-1 16,-2 6 51-16,-3 5 11 0,0-1 1 0,-5 9 1 15,-4 2-10-15,0 6-3 0,0 0 0 0,-6 5 0 16,0-3-20-16,-3 3-4 0,3 0-1 0,-3 0 0 15,1-3-34-15,-1-3-7 0,3 1-2 0,-3-6 0 16,-3 3-5-16,3-5 0 0,0 0-1 0,0-6 0 16,1 1-21-16,2-4-4 0,0-4-1 0,3-3 0 31,0-3-114-31,6-3-23 0,-3-5-5 0,6-2-728 0,3 2-146 0</inkml:trace>
  <inkml:trace contextRef="#ctx0" brushRef="#br0" timeOffset="124287.3499">16019 14078 2746 0,'0'0'122'0,"0"0"25"0,0-5-118 0,0 5-29 15,0 0 0-15,0 0 0 0,0 0 16 0,0 0-4 16,0 0 0-16,0 8 0 0,-6 5-12 0,0 1 0 15,0 1 0-15,-3 4 0 0,-3 0 12 0,0 2-1 16,0 2 0-16,0 4 0 0,-3-1 22 0,4 1 5 16,2-1 1-16,0 1 0 0,0-6-19 0,3 0-3 0,-3-2-1 15,6-1 0-15,0-5-5 0,3 1-2 16,0-4 0-16,3-2 0 0,0-3 19 0,3 1 3 16,0-4 1-16,3-2 0 0,3-2-32 0,0-4 0 0,2 1 0 0,4-3 0 15,0-2 0-15,0-1 0 16,0-5 0-16,3 3 0 0,-3-3 11 0,-1 0-11 0,-2 0 12 0,0-2-12 15,3 2 8-15,-9 0-8 0,0 3 0 0,-3 0 0 16,0-1 10-16,-6 1-2 0,0 3 0 0,0-4 0 16,-6 1 7-16,0 2 1 0,-3-2 0 0,3 3 0 15,-6-1 14-15,0 1 3 0,0-1 1 0,-3 3 0 16,3 0-59-16,-2 0-12 0,-1 3-3 16,3 0 0-16,0 2-73 0,-3 0-15 0,3 6-4 15,0 0-756-15,0-1-151 0</inkml:trace>
  <inkml:trace contextRef="#ctx0" brushRef="#br0" timeOffset="126186.1676">18480 13631 1324 0,'0'0'118'0,"3"-2"-94"0,-3-4-24 0,0 6 0 16,0 0 123-16,6-5 20 0,0 2 4 0,0 1 1 16,0-3-52-16,0 2-11 0,-6 3-1 0,6-5-1 15,0-1 7-15,0 4 2 0,-6 2 0 0,6-6 0 16,0 1-24-16,-3 2-5 0,6 1-1 0,-3-1 0 16,-6 3-30-16,0 0-5 0,6-5-2 0,-6 5 0 15,0 0-13-15,0 0-2 0,6-3-1 0,-6 3 0 16,0 0 19-16,0 0 3 0,0 0 1 0,0 0 0 15,0 0-20-15,0 0-4 0,-9-2-8 0,3-1 12 16,-3 3-12-16,-3 0 11 0,3 0-11 0,-3 3 10 16,-3-3-10-16,0 5 0 0,0-3 0 0,-2 4 0 15,-1-1 11-15,-3-5-3 0,3 5-8 0,-3-2 12 0,-3 0-12 16,-2-1 0-16,-1-2 0 0,0 0 0 0,0 3 0 0,0 0 0 16,1-3 0-16,-1 2 0 0,0-2 0 0,0 3 0 15,6 0 0-15,1-3 0 0,-1 2 0 0,3 1 0 16,0-3 0-16,0 2 0 0,0 1 0 0,3-3 0 15,1 0 0-15,2 0 0 0,0 3 0 0,0-3 0 16,-3 0 0-16,6 0 0 0,0 2 0 0,3-2 0 16,0 3 0-16,0-3 0 0,-3 0 0 0,6 3 0 15,3-3 0-15,0 0 0 0,-6 2 0 0,6-2-8 16,0 0 8-16,0 8 0 0,3-2 0 0,0 2-10 16,0-3 10-16,6 3-8 0,-3 0 8 0,3 2 0 15,0-2 0-15,0 0 0 0,3 3 0 0,3-3 0 16,0 2 0-16,3-2 0 0,-1 3 0 0,4-1 0 0,0 1 0 0,0 0 0 15,6 2 0-15,-4-3 8 0,1 4-8 16,3-4 8-16,-3 1-8 0,3-1 0 0,-4 1 8 0,4-1-8 16,-6 1 0-16,3 0 9 0,-3 2-9 0,3-3 0 15,-4-2 8-15,1 3-8 0,0-3 0 0,0 2 0 16,-3-2 8-16,0 3-8 0,-1 0 9 0,4-1-9 16,-3 3 17-16,0-2-2 0,-3 2-1 0,0 0 0 15,0 1-1-15,-3-1 0 0,0 0 0 0,2 0 0 16,1 1-13-16,0-4 11 0,0 3-11 0,0-2 10 15,0 0-10-15,-3-3 0 0,3 2 9 0,-3-2-9 16,-1 0 0-16,1-3 8 0,-3 3-8 0,0-3 0 16,0 1 0-16,0-1 8 0,0 3-8 0,-3-3 0 15,0 3 0-15,-3 0 0 0,0 0 0 0,0 3 0 16,0-1 0-16,-3 1 9 0,0 2-9 0,0 0 0 0,0 3 10 0,0-3-10 16,-3 3 8-16,0-2-8 0,-3 4 8 0,3-2-8 15,-3 0 8-15,0 0-8 0,0-3 8 0,0 3-8 16,3 0 0-16,-3-3 8 0,0-3 0 0,0-2 0 15,0 3 0-15,0 0 0 0,0-6 2 0,0 5 0 16,0-2 0-16,1 0 0 0,-4-2-10 0,0 2 0 16,3-3 0-16,-3 0 0 0,-3 0 0 0,-3 3 0 15,0 0 8-15,3-2-8 0,0-1 8 0,-3 0-8 16,1 0 8-16,-4 1-8 0,0-1 8 0,0 0-8 16,-3 1 0-16,3-1 8 0,0-2-8 0,4-1 0 0,-4 4 0 15,3-4 0-15,0 1 0 0,0-1 0 0,3-2 0 16,0 0 0-16,0 0 9 0,0 0-9 0,3-5 10 0,-2 3-10 15,-1 2 12-15,3-6-4 0,-3 1-8 0,3 0 12 16,0-1-12-16,0-2 0 0,3 0 0 0,3 1 0 16,-3-1 12-16,3 0-4 0,3-3-8 0,6 0 12 15,-3-2-12-15,6 0 0 0,3-3 0 0,3-5 0 16,6-3 0-16,5 0 0 0,4-2 0 0,9-3 0 16,3 0-12-16,5 2-3 0,4 1 0 0,-1 2 0 31,1 0-74-31,-3 6-15 0,-1-1-4 0,1 1-823 0,-6 2-165 0</inkml:trace>
  <inkml:trace contextRef="#ctx0" brushRef="#br0" timeOffset="128790.4707">19591 13629 1094 0,'6'-8'48'0,"0"2"11"0,-4 1-47 0,4 3-12 0,0-4 0 0,3 4 0 16,-3-1 186-16,0 0 35 0,0 1 7 0,0-1 2 15,-6 3-136-15,0 0-27 0,0 0-6 0,0 0-1 16,9-3-15-16,-9 3-3 0,0 0-1 0,0 0 0 16,0 0-25-16,0 0-6 0,0 0-1 0,-6 6 0 15,-3-4 5-15,0 1 1 0,-3 0 0 0,0-1 0 16,-2 1 20-16,2 0 4 0,-6-1 1 0,3 1 0 0,0-1-40 0,-3 1 0 15,6 0 0-15,-3-1 0 0,3 1 0 16,1-3 0-16,5 3 0 0,-3-3-8 0,9 0 8 0,-9 0 0 16,3 2 0-16,6-2 8 0,0 0-8 0,0 0 8 15,-9 0-8-15,3 6 8 0,6-6 0 0,-6 5 0 16,3 3 0-16,-3 0 0 0,3 5-8 0,0 0 0 16,0 3 8-16,0 3-8 0,0 2 0 0,3 3 0 15,0 2 0-15,0 1 0 0,3 2 8 0,0 0-8 16,0-3 10-16,3 3-10 0,0 3 30 0,3-3 0 15,-3 0 0-15,3-2 0 0,0-1 5 0,0 1 1 0,-3-1 0 16,0-2 0-16,3 0-8 0,-4 2 0 16,1-2-1-16,0 0 0 0,-3 0-6 0,-3-3-1 0,0 3 0 0,0-6 0 15,3 3-2-15,-3-2-1 0,0-1 0 0,0 1 0 16,-3-3-5-16,-3 2 0 0,0-2-1 0,0 0 0 16,1-3-11-16,-4 0 12 0,0-2-12 0,3 0 12 15,-3-1-12-15,3 1 8 0,-3-6-8 0,3 3 8 16,0-3-8-16,0 1 0 0,0 2 9 0,3-6-9 15,-3 1 0-15,6-3 8 0,0 0-8 0,0 0 0 16,0 0 0-16,0 0 8 0,0 0-8 0,0 0 0 16,0 0 0-16,0 0 9 0,0 0-9 0,0 0 0 15,0 0 10-15,9 0-10 0,0 0 8 0,0-3-8 16,0 3 0-16,-3 0 0 0,-6 0 0 0,6 0 0 16,-6 0 0-16,9-2 0 0,-3 2-11 0,-6 0 11 15,9 0 0-15,-9 0-10 0,0 0 10 0,6 0 0 16,0 2 0-16,-6-2 0 0,0 0 0 0,0 0 0 0,0 0 0 15,0 0 0-15,0 0 0 0,0 0 0 0,0 0 0 0,0 0 0 16,5-2 0-16,-5 2 0 0,0 0 0 0,0 0 0 16,0 0 0-16,0 0 0 0,0 0 0 0,6-3 0 15,-3-2 0-15,-3 5 0 0,0 0 0 0,3-6 8 16,-3 6-8-16,6-2 0 0,-6 2 0 0,0 0 0 16,0 0 0-16,0 0 0 0,3-3 0 0,-3 3 0 15,0 0 0-15,0 0 0 0,0 0 0 0,0 0 0 16,0 0 0-16,0 0 0 0,0 0 0 15,0 0 0-15,0 0 0 0,0 0 0 0,0 0 0 0,0 0 0 16,0 0 0-16,3-5 0 0,3 2 0 0,0-2 0 16,3 2 0-16,0 1 0 0,3-1 0 0,0-2 0 0,3-1 0 15,0 4 0-15,2-4-16 0,4 1 1 16,-3 2 0-16,3-2 0 16,-3 0-124-16,3 2-25 0,-6-2-4 0</inkml:trace>
  <inkml:trace contextRef="#ctx0" brushRef="#br0" timeOffset="134474.5982">19662 13605 921 0,'0'0'40'0,"0"0"10"0,6-5-40 0,0 2-10 0,-3-2 0 0,3-1 0 15,-3 1 50-15,0 0 8 0,0-1 2 0,0 1 0 16,0 0 23-16,3 0 5 0,-6 5 0 0,3-3 1 15,0-2-14-15,0-1-3 0,0 1-1 0,0 2 0 16,0-2-25-16,0 0-5 0,-3 5-1 0,0 0 0 16,0 0-7-16,3-5-1 0,0 2-1 0,-3 3 0 15,0 0 1-15,0 0 0 0,0 0 0 0,0-8 0 16,0 8-6-16,0 0-1 0,0 0 0 0,0 0 0 16,0 0-11-16,0 0-2 0,0 0-1 0,0 0 0 15,0 0-11-15,-3 3 10 0,-3-1-10 0,3 4 10 0,-3-4-10 0,3 4 12 16,0-1-12-16,-3 0 12 15,0 0-12-15,3 1 10 0,-3-1-10 0,3 0 10 0,-3 1-10 0,3-1 0 16,-3 0 0-16,3 3 8 0,-3-3-8 0,0 3 0 16,0-2 9-16,0-1-9 0,0 3 15 0,-3-3-2 15,3 3 0-15,-3 0 0 0,1 0-5 0,-1 0-8 16,0 0 11-16,0 0-11 0,-3 0 9 0,3 0-9 16,0 0 0-16,0-1 9 0,3-1-9 0,0 2 0 15,0-3 0-15,0 3 0 0,0-3 0 0,3-2 8 16,0 2-8-16,0 3 8 0,0-3 0 0,3 3-8 15,-3-2 12-15,3 2-4 0,0-8 9 0,0 8 2 16,0 2 0-16,-3-2 0 0,3 0-19 0,-3 0 0 0,0 2 0 16,0-2 0-16,1 0 0 0,-1 0 8 0,-3 3-8 15,3-3 0-15,6 0 11 0,-6 0-11 0,0 0 10 0,-3-3-10 16,6 3 8-16,-6-3-8 0,0 0 0 0,0 1 9 16,3-1-9-16,0 3 0 0,3-8 0 0,-3 5 8 15,0 3-8-15,0-3 0 0,0 3 0 0,0-2 8 16,0 2-8-16,0 0 0 0,3 2 9 0,0-2-9 15,-3 3 0-15,0 2 0 0,3-2 0 0,-3 2 8 16,0 0-8-16,3 0 0 0,0-2 0 0,0 2 0 16,3-2 0-16,-3 2 0 0,3-3 0 0,-3 1 8 15,3 0-8-15,3-1 8 0,-3 1-8 0,3-3 8 16,-3 0-8-16,3 0 12 0,0 2-4 0,0 1 0 16,3-3-8-16,-6 0 11 0,0 2-11 0,0 1 12 15,0-1-12-15,0 4 0 0,3-4 9 0,-3 3-9 16,-1 1 0-16,1-1 0 0,-3-3 0 0,3 4 8 0,0-4-8 15,3 3 0-15,-6-2 0 0,3 0 8 0,-3 2-16 0,6-3-4 16,-6-2 0-16,6 3 0 0,0-3 12 0,-3-3 0 16,-3-5 0-16,9 8 8 0,0-3 19 0,0 3 4 15,0-5 1-15,0 2 0 0,3-2-32 0,-3 0 0 16,-9-3 0-16,9 2 0 0,0 1 0 16,-9-3-18-16,8 0 2 0,-8 0 1 0,0 0 15 0,9 0 0 15,-9 0 0-15,0 0 0 0,0 0 0 0,0 0 0 16,0 0 0-16,0 0 0 0,6 0 9 0,-6 0-9 15,0 0 0-15,0 0 9 0,0 0-1 0,0 0-8 16,0 0 12-16,0 0-4 0,0 0-8 0,0 0 0 16,0 0 0-16,0 0 8 0,0 0-8 0,0 0 0 0,0 0 0 15,0 0 8-15,0 0-8 0,0 0 8 0,0 0-8 16,0 0 8-16,0 0-8 0,0 0 8 0,0 0-8 0,0 0 8 16,0 0 4-16,0-3 0 0,-6 1 0 0,6 2 0 15,0 0-1-15,-3 0 0 0,-6 0 0 0,6 0 0 16,-2 2-11-16,-1-2 0 0,0-2 9 15,3 2-9-15,-3 0 0 0,3 0 0 0,-3-3 0 0,3 3-8 16,-3-3 8-16,3 1 0 0,-6-1 0 0,6 0 0 16,-3-5 24-16,3 3 6 0,-3 0 2 0,0 0 0 15,0-1-32-15,3-2 0 0,-6 0 0 0,6 0 0 16,-3 3 10-16,0-3-1 0,0 0 0 0,0 0 0 16,1-2-9-16,-1-3 0 0,6-1 9 0,0 1-9 15,-3-3 0-15,0 0 0 0,3-5 0 0,0 3 0 16,0-4 0-16,-3 1 0 0,0-5 0 0,3-1 0 0,6-2 0 0,-3-2 0 15,3-1 0-15,0 0-8 0,2 0 8 0,4 1 0 16,-3-4 0-16,3 3 0 0,3 1 0 0,-3 2-13 16,0-1 5-16,0 4 8 0,0 2-8 0,-3-2 8 15,5 5 0-15,-5 2 0 16,3 0-29-16,-3 1-2 0,0 2 0 0,0 3 0 0,-3 0 15 0,0 2 2 16,0 0 1-16,0 4 0 0,-3-1 13 0,3 2 0 15,-3 1 0-15,3 0-9 0,-6 5 9 0,3-3 0 16,3 0 0-16,-6 3-8 0,0 0 8 0,0 0 0 15,0 0 0-15,0 0-8 0,6 0 8 0,-6 0 0 16,0 0 0-16,0 0-8 0,0 0 8 0,0 0 0 16,0 0 0-16,0 0 0 0,0 0 0 0,0 0 0 15,0 0 0-15,0 0 0 0,-9 6 0 0,3 2 0 0,0-3 0 16,0-2 8-16,0 5-8 0,-3-3 11 16,0 0-11-16,-3-2 12 0,3 2-12 0,-3 0 0 15,3-2 0-15,0 2 0 0,1-2 0 0,-1 2 0 0,0-2 0 16,0 2 0-16,0-2 0 0,0 2 0 0,0-2 0 0,0 2 0 15,0 3 0-15,0-3 0 0,0 3 0 0,0 0 0 16,3 3 0-16,-3-3 0 0,3 2 0 0,1 3 0 16,-1 3 0-16,-3 0 0 0,0 0 9 0,3 3-9 15,-3-1 0-15,0 3 0 0,3 0 0 0,-3 1 0 16,3-4 11-16,3 3-3 0,-3 0 0 0,3 3 0 16,-3-3-8-16,3 1 0 0,0-4 0 0,3 3 0 15,-3 0 28-15,3-2 1 0,0 0 0 0,0-4 0 16,3 1-29-16,0 0 0 0,0-3 0 0,0 3 0 0,3 0 15 0,-3 0-3 15,3 0-1-15,0 0 0 0,0 2-11 0,0 3 0 16,-3-5 0-16,3 3 0 0,-3-3 0 0,3 2 8 16,0 1-8-16,0-1 0 0,-3 1 0 0,0-1 8 15,3 1-8-15,-3-1 0 0,-3 1 8 0,0-6-8 16,0 0 0-16,0 1 8 0,0-4-8 0,0-2 0 16,3 0 0-16,0 0 0 0,-3-8 8 0,0 0-8 15,3 5 8-15,-3-5-8 0,0 0 0 0,11 3 0 16,-11-3 0-16,9 3 0 0,-9-3 0 0,12 0 0 15,-3-3 0-15,0 0 0 16,3-2-93-16,-3 0-18 0,3-3-3 0,0-3-1112 0</inkml:trace>
  <inkml:trace contextRef="#ctx0" brushRef="#br0" timeOffset="135145.1962">20144 13711 1267 0,'0'-6'112'0,"3"-2"-89"16,0 3-23-16,0-3 0 0,0-2 93 0,3 2 15 15,-3 2 2-15,0-1 1 0,0 1-18 0,0 1-3 16,-3 0-1-16,3 2 0 0,-3 3-5 0,0-3-2 16,0-2 0-16,0 5 0 0,0 0-24 0,0 0-5 15,0 0-1-15,-3 0 0 0,-3 0-24 0,0 3-6 16,-3-1-1-16,0 6 0 0,-3-2-4 0,0-1-1 16,-2 3 0-16,-4 0 0 0,0 2 13 0,0 1 3 15,-3-1 0-15,0 4 0 0,0-4-20 0,4 1-3 0,2-1-1 0,3 4 0 16,-3-1 3-16,6 0 0 0,0 0 0 0,0 1 0 15,0-1-11-15,6 0 0 0,3-2 0 0,3 2 0 16,3 0 0-16,3-2 0 0,3 2 0 0,3-2 0 16,3-1 0-16,3-2 0 0,2-3 0 0,1 3 0 15,3 0 0-15,0-3 0 0,0 3 0 0,-1 0 0 16,-2-2-9-16,0-1 9 0,-3 3-12 0,0 0 12 16,-3 0-8-16,-4 0 8 0,-2 2 0 0,-3 1 0 15,-3-1-8-15,-3 1 8 0,-3 0 0 0,0 2 0 16,-6 0 8-16,-3-2 9 0,-3 2 2 0,0-3 0 15,-2 4 9-15,-4-1 1 0,-3-2 1 0,-3-1 0 16,3 1-2-16,-3-1 0 0,-2-2 0 0,5 0 0 0,-3 0-16 16,3 0-3-16,3-3-1 0,0 1 0 0,7-1-8 15,-1-2-11-15,3-1 3 0,0 1 0 16,0-1-142-16,6 4-28 0,3-6-6 16,0 5-973-16</inkml:trace>
  <inkml:trace contextRef="#ctx0" brushRef="#br0" timeOffset="135433.0647">20710 13925 1900 0,'0'-13'169'0,"0"13"-135"0,0 0-34 0,0 0 0 15,0 0 125-15,6 8 19 0,0 0 3 0,-3 2 1 16,0 1-104-16,0 2-21 0,-3 0-4 0,0 3-1 16,-3 0 33-16,0 3 6 0,0-4 2 0,-3 4 0 15,-6-1-13-15,3 1-2 0,-3 0-1 0,0-4 0 16,-3 1-19-16,0 0-4 0,-3 3-1 0,1-6 0 16,-1 3-7-16,0-3 0 0,0 0-1 0,3-2 0 15,3-1-51-15,3 1-11 16,0-3-1-16,3 0-797 0,0 0-159 0</inkml:trace>
  <inkml:trace contextRef="#ctx0" brushRef="#br0" timeOffset="136095.0358">20993 13875 806 0,'0'0'72'0,"6"-6"-58"0,2-1-14 0,1-1 0 16,0 0 178-16,0 0 33 0,0-3 6 0,3 3 2 0,0-2-79 0,0-1-16 16,0-2-4-16,0 2 0 0,0 1-36 0,0 2-7 15,-1-3-1-15,1 3-1 0,0 0-20 0,0 0-4 16,0 3-1-16,0 0 0 0,-3 2-22 0,0 0-5 16,-3 6-1-16,0 2 0 0,3 3-22 0,-6 6 0 15,0 1 0-15,-3 4 0 0,-3 5 0 0,0 5 8 16,-6 0-8-16,3 3 0 0,0-3 18 0,-3 5-1 15,0-5 0-15,3 0 0 0,0 1-5 0,0-4 0 16,0-5-1-16,3 0 0 0,0-5 3 0,3-3 1 16,0-2 0-16,0-3 0 0,3 0 4 0,-3-8 1 15,0 0 0-15,3 3 0 0,3-3 12 0,3-3 4 16,0-2 0-16,0-3 0 0,3-3 1 0,0-2 1 16,3-3 0-16,2-3 0 0,1-4-5 0,3-1-1 15,6-3 0-15,-3 1 0 0,3-1-19 0,-1-2-4 0,1 0-1 16,-3 0 0-16,0 0-8 0,-3 3 0 0,-1 2 0 15,1 0 0 1,0 3-48-16,-6 2-14 0,0-2-3 0,-3 3-845 0,3 2-169 0</inkml:trace>
  <inkml:trace contextRef="#ctx0" brushRef="#br0" timeOffset="136463.0179">21996 13478 2487 0,'9'-13'55'0,"-6"5"11"0,3 0 2 0,2 2 2 0,1 6-56 0,3 6-14 16,-3 10 0-16,6 2 0 0,-3 6 24 0,3 5 1 15,0 3 1-15,0 5 0 0,0 3 48 0,-1 5 10 0,1 0 1 0,-6 2 1 16,-3-2-14-16,0 3-2 16,0-3-1-16,0-3 0 0,-3 0-33 0,0-5-6 15,-3 0-2-15,-3-5 0 0,3 0-14 0,-3-3-3 0,-9 0-1 16,-3-2 0-1,-6-1-37-15,-2-2-7 0,-7-3-2 0,0 0 0 16,-9-2-171-16,-5-1-34 0</inkml:trace>
  <inkml:trace contextRef="#ctx0" brushRef="#br0" timeOffset="137961.7879">19677 13668 1324 0,'-3'-13'59'0,"3"8"12"0,3-3-57 0,-3 0-14 0,0 0 0 0,3 0 0 0,-3 3 91 0,0 0 15 16,3-1 3-16,-3 6 1 0,0-5-65 0,0 0-13 15,0 5-2-15,-3-6-1 0,3 6-29 0,0-5 0 16,-3 0 0-16,-3 2 0 0,6 3 0 0,-3-3 0 15,0 3 0-15,-3-2 0 0,3 2 31 0,-3 2 0 16,-3-2 0-16,3 0 0 0,0 3 4 0,3 0 1 16,-6 2 0-16,3-2 0 0,0-1-5 0,-2-2-1 15,2 3 0-15,0 0 0 0,-3-1-2 0,3-2-1 16,0 3 0-16,6-3 0 0,-6 3 4 0,6-3 1 16,0 0 0-16,0 0 0 0,-6 2-16 0,3 4-2 15,-3-1-1-15,3 3 0 0,0 2-2 0,0 1-1 16,0 0 0-16,-3 2 0 0,3 3-1 0,-3 2 0 15,3 3 0-15,-3-2 0 0,-3 2 3 0,0 0 0 0,3 0 0 16,-2 3 0-16,-1 0 4 0,0 0 2 0,0-3 0 16,0-3 0-16,3 4 0 0,-3-1 0 0,3-3 0 0,3 3 0 15,0-2 2-15,-3-3 1 0,3 2 0 0,3-2 0 16,0 0-9-16,0 0-1 0,0-3-1 0,3 3 0 16,-3-3-2-16,0 1 0 0,3-4 0 0,0 3 0 15,-3-2 1-15,3 2 0 0,0 0 0 0,3 1 0 16,-3-1-9-16,0 0 12 0,3 0-12 0,0 1 12 15,0-1-12-15,3 0 12 0,0 0-12 0,0-2 12 16,-4-1-12-16,4-2 8 0,0-2-8 0,0-1 8 16,3 0-8-16,0 1 0 0,0-4 0 0,0 1 0 15,0-1 0-15,0 1 0 0,0 0 0 0,-3-3 0 0,-1 0 0 16,1 2 0-16,-9-2 0 0,0 0 0 0,0 0 0 16,0 0 0-16,0 0 0 0,0 0 0 0,0 0 0 0,0 0 0 15,0 0 0-15,0 0 0 0,0 0 8 0,0 0-8 16,0 0 0-16,0 0 8 0,0 0-8 0,0 0 0 15,0 0 0-15,0 0 8 0,0 0-8 0,0 0 0 16,0 0 9-16,0 0-9 0,-3 3 13 0,-3 0-1 16,3-1-1-16,-2-2 0 0,2 0-11 0,-3 3-14 15,0 0 3-15,0-1 1 0,3-2 10 0,-3 0 0 16,0-2 0-16,0 2 0 0,0-3 0 0,0 3 0 16,0-3 0-16,0 3 0 0,-3-2 0 0,3 2 0 15,0-3 0-15,-3 3 0 0,3-3 8 0,3 1-8 16,3 2 8-16,-6-3-8 0,3-5 0 0,-3 0 0 15,6 0 0-15,-2 0 0 0,-1-2 0 0,0-1 0 0,0-2 0 16,0 0 8-16,6 0-8 0,-3-1 0 0,-3-2 0 16,3 1 0-16,0-1 0 0,0-3 0 0,0-2 0 0,3 2 0 15,-3-2-8-15,6-5 0 0,-6-1 0 0,3 1 0 16,2-3-5-16,-2 0-1 0,3-3 0 0,0 0 0 16,3-2 2-16,0 2 0 0,-3-2 0 0,3 2 0 15,-3-2-9-15,3 4-2 0,-3 1 0 0,3 3 0 16,0 2 23-16,0 6 0 0,-6-1 0 0,3 3 0 15,-3 0 0-15,0 6 0 0,0-1-11 0,0 0 11 16,0 4 0-16,-1 1 0 0,4 4 0 0,-3-4-8 16,-3 1 8-16,3 0-10 0,0-1 10 0,-3 6-10 15,0 0 10-15,0 0 8 0,0 0-8 0,3-5 11 16,-3 5-11-16,0 0 0 0,0 0 0 0,0 0 0 16,0 0 0-16,0 0 0 0,0 0 0 0,0 0 0 15,-3 11 0-15,3-1 0 0,0 1 0 0,-3 5 0 0,-3 5 0 16,0 0 0-16,1 0 0 0,-4 0 0 0,3 6 12 15,-6-1 0-15,3 1 0 0,0-1 0 0,-3 3-12 0,3 0 8 16,-3 1-8-16,3-1 8 0,3 0 0 0,0 0 0 16,-3 3 0-16,3-3 0 0,3 0 12 0,0 0 3 15,1 0 0-15,-1 0 0 0,3-2-5 0,3 2-1 16,-1-3 0-16,1 3 0 0,0 0-3 0,3-2-1 16,0-6 0-16,0 3 0 0,3-3-4 0,-3 3-1 15,0-3 0-15,0 0 0 0,0 0-8 0,3 3 0 16,0-5 0-16,0 2 0 15,6-3-72-15,0 1-19 0,-1 2-4 0,7-5-753 16,0 0-150-16</inkml:trace>
  <inkml:trace contextRef="#ctx0" brushRef="#br0" timeOffset="139374.9027">22156 14237 799 0,'0'0'35'0,"0"0"8"0,0 0-35 0,0 0-8 0,0 0 0 0,0 0 0 16,0-5 91-16,0 5 16 0,0 0 3 0,0 0 1 16,0-5-71-16,3-3-15 0,-3 5-2 0,3-2-1 15,-3 5-5-15,3-6-1 0,0 1 0 0,3 0 0 16,0 2 13-16,-6 3 3 0,3-5 0 0,0 2 0 15,-3 3 42-15,6-2 9 0,-6 2 1 0,0 0 1 16,0 0-49-16,0 0-11 0,0 0-1 0,0 0-1 16,0 0 3-16,0 0 1 0,0 0 0 0,0 0 0 15,0 0 9-15,0 0 3 0,0 0 0 0,-6 5 0 16,0 0-4-16,-3 3-1 0,3 0 0 0,0 3 0 16,-3-3 3-16,4 5 1 0,-4 0 0 0,0 0 0 15,0 1-2-15,0-1 0 0,-3-3 0 0,0 4 0 16,0-1-4-16,3 0-2 0,-3-5 0 0,0 3 0 0,0-1-18 15,1 1-3-15,-1 2-1 0,3-5 0 0,-3 0-8 16,3 0 0-16,0-3 0 0,0 0 0 0,3 1 0 0,0-4 0 16,3 1 0-16,3-3 8 15,0 0-112-15,0 0-22 0,0 0-5 0,0 0-897 16</inkml:trace>
  <inkml:trace contextRef="#ctx0" brushRef="#br0" timeOffset="139552.9657">22713 13957 2649 0,'0'0'236'0,"0"0"-189"0,0 0-38 0,6-6-9 16,-6 6 40-16,6 0 5 0,-6 0 2 0,3 3 0 31,6 2-163-31,-9-5-32 0,0 6-6 0</inkml:trace>
  <inkml:trace contextRef="#ctx0" brushRef="#br0" timeOffset="140479.47">22793 13965 172 0,'0'0'16'0,"3"-6"-16"0,-3 1 0 0,0 5 0 16,0 0 282-16,3-8 54 0,-3 8 10 0,0-5 2 15,0 5-151-15,0 0-30 0,0 0-7 0,0 0 0 16,0 0-50-16,0 0-10 0,0 0-1 0,0 0-1 16,0 0-32-16,0 0-6 0,-3 3-2 0,0-1 0 15,0 3-12-15,0 3-2 0,-5 0-1 0,8 3 0 16,-6 5-43-16,3 0-22 0,-6 5 2 0,-3 0 1 0,0 3 30 15,-6 2 5-15,3 1 2 0,-6 2 0 16,-6 3-18-16,-2-1-14 0,-4 6 2 0,-9 3-785 16,-2 0-158-16</inkml:trace>
  <inkml:trace contextRef="#ctx0" brushRef="#br0" timeOffset="141664.0573">5300 15822 979 0,'3'-5'87'0,"-6"-3"-70"0,3 0-17 0,-3 3 0 16,0-3 112-16,0 2 18 0,-3-2 4 0,3 1 1 16,-3 1-17-16,3-2-3 0,3 8-1 0,0 0 0 15,0 0-33-15,0 0-6 0,0 0-2 0,0 0 0 16,3 14-22-16,0-1-5 15,0 8-1-15,3 8 0 0,3 0 6 0,-3 6 1 0,0 2 0 0,3 8 0 16,3 0-20-16,-3 0-3 0,3 2-1 0,0 3 0 16,0-5-16-16,2 0-3 0,-2-2-1 0,0 2 0 0,-3-6 0 15,3 4 0-15,-3-4 0 0,0 4 0 0,-3-6-8 16,0 2 0-16,3-4 0 0,-3-3 0 16,-3-3-84-16,3-3-20 0,0-5-3 0,0-5-961 15</inkml:trace>
  <inkml:trace contextRef="#ctx0" brushRef="#br0" timeOffset="142031.6844">5773 16425 2257 0,'0'0'49'0,"0"0"11"0,0 0 1 0,6 0 3 0,3 0-51 0,0 0-13 0,3 0 0 0,6-2 0 15,3-4 0-15,0-4 0 0,2-1 0 0,4-5 0 32,0 3-23-32,0-8-7 0,0-3-2 0,-1-5 0 0,-2 3 32 0,0-1 0 0,0 1 13 0,-3-1-4 15,-3-2-9-15,-1 3 0 0,-2-1 0 0,-3 9 0 16,-6-3 0-16,0 2 0 0,-6 6 9 0,0 0-9 16,-3-1 35-16,-3 9 2 0,0-3 1 0,-6 3 0 15,0 5 20-15,1 0 4 0,-4 0 1 0,-3 5 0 16,0 3-12-16,-3 5-3 0,0 0 0 0,-3 6 0 15,4 5-12-15,-4 0-4 0,0-1 0 0,3 4 0 16,3 2-32-16,0-3 0 0,6 1 0 0,1-1 0 16,5-2 0-16,0 0 0 0,6-3 0 0,3 3 0 15,3-3 0-15,3-2 0 0,2 2 0 0,4-3 0 16,3 1 0-16,3-1 0 0,0-4-12 0,0-1 3 16,0 0-139-16,2-5-27 0,1 5-5 0</inkml:trace>
  <inkml:trace contextRef="#ctx0" brushRef="#br0" timeOffset="142398.8021">6300 16261 1382 0,'-6'-13'123'0,"0"0"-99"16,3 0-24-16,0 2 0 0,6 0 226 0,0 1 40 0,6 2 8 0,0 0 2 16,9-3-204-16,-3 3-40 0,6 3-8 0,0 5-1 15,-1 0-11-15,1 8-1 0,0-3-1 0,0 9 0 16,-3-1 12-16,0 5 2 0,-3 1 1 15,-4-3 0-15,1 5 3 0,-3 0 1 16,0 0 0-16,0 0 0 0,-6 3-7 0,3-3-2 0,-6 1 0 0,3-4 0 16,-3 1-7-16,0-6-1 0,-3 0-1 0,3 0 0 15,0-7-11-15,0-6 12 0,0 0-12 0,0 0 12 16,0 0-1-16,0 0 0 0,-6-6 0 0,3-4 0 16,-3-3-11-16,3-3 0 0,0-6 0 0,0-4 8 15,0-3-8-15,3-3 0 0,3-2 0 0,0 2 0 16,-3 6 0-16,3-1-9 0,0 11 9 0,3 0 0 15,-3 8 0-15,3 0 0 0,-3 3 8 0,3 8-8 16,6 2 8-16,-3 0-8 0,0 3 0 0,0 0 0 16,3 6 8-16,0 1-8 0,-1 1 0 0,4 0 9 0,0 0 5 0,3 3 1 15,-3-1 0-15,0 3 0 16,3 0-107-16,0-2-22 16,-1 2-4-16,1 0-1070 0</inkml:trace>
  <inkml:trace contextRef="#ctx0" brushRef="#br0" timeOffset="142763.9058">7065 16158 2491 0,'-12'-13'110'0,"6"10"23"16,0-2-106-16,0 0-27 0,1 5 0 0,5 0 0 0,-6-3 41 0,6 3 3 0,0 0 1 0,-3-5 0 15,-3 5-31-15,6 0-6 16,0 0-8-16,0 0 11 0,-9-6-11 0,6 6 0 15,3 0 0-15,-6 6 0 0,0-4 0 0,0 1 0 0,0 0 0 0,0 2 0 16,0 3 0-16,0-3 0 0,0 3 0 0,0 3 0 16,0-3 0-16,-3 0 0 0,3 0 0 0,0 2 0 15,0-5 0-15,0 3 0 0,3-2 0 0,1-1 0 16,2-5-8-16,0 0 8 0,0 3 0 0,0-3 0 16,0 0 0-16,0 0-9 0,5 5 9 0,4-5 0 15,0 2 0-15,3-2 0 0,-3 3 0 0,3 0 0 16,0 2 0-16,0-2 0 0,-6 2 10 0,3 0-2 15,0 6 8-15,-3-1 1 0,0 1 1 0,-6 5 0 16,-3 2 10-16,0-4 1 0,3 7 1 0,-6 3 0 16,0-3-9-16,-3 3-1 0,3-3-1 0,0 0 0 15,0-3-19-15,0-2-19 0,0 0 4 0,0-3 1 16,3-7-182-16,0-1-37 0</inkml:trace>
  <inkml:trace contextRef="#ctx0" brushRef="#br0" timeOffset="142933.3805">7107 16087 2476 0,'9'-8'110'0,"-9"8"22"15,0 0-105-15,0 0-27 0,0 0 0 0,9-3 0 0,3 0 24 0,6 1 0 16,-4-3 0-16,4 2 0 0,3-2-15 0,3-6-9 16,0 6 10-16,3-6-10 0,-1 1 0 0,1-4 0 15,0 6-13-15,-3-2 4 16,-3-3-153-16,-1 2-30 0,4 0-7 0</inkml:trace>
  <inkml:trace contextRef="#ctx0" brushRef="#br0" timeOffset="143147.3681">7309 15629 1612 0,'0'0'72'0,"0"0"14"0,-3 0-69 0,-3 8-17 0,6 2 0 0,-3 4 0 15,0 4 197-15,-3 3 36 16,6 6 7-16,-2 10 2 0,2 0-165 0,2 0-33 0,-2 8-6 0,0-5-2 15,-5 5 9-15,2-6 2 16,-3 6 0-16,3-2 0 0,-3-1-19 0,0-2-3 16,0-1-1-16,0-2 0 0,-3-5-16 0,9-3-8 0,0-2 8 0,3-1-8 15,-6-7-60-15,0 4-18 16,3-7-3-16,3-2-1 0,3-1-166 16,-6 0-34-16</inkml:trace>
  <inkml:trace contextRef="#ctx0" brushRef="#br0" timeOffset="143478.0603">7521 15417 2779 0,'-15'-13'123'0,"9"10"25"0,0 3-118 0,0 0-30 16,6 0 0-16,6 8 0 0,0 6 8 0,3 1-8 16,3 9 0-16,0 3 0 0,2 4 12 0,-5 7-3 15,-3 4-1-15,-3 5 0 16,-3 6 26-16,0 0 5 0,0 6 1 0,-3 9 0 0,0-7-12 0,-3 5-3 0,3-2 0 0,0-3 0 15,-3-3-14-15,1-8-3 16,2-5-8-16,0-3 12 0,3-10-12 0,-3 0 9 0,0-11-9 16,3 3 8-16,0-11-8 0,0-2 0 15,0-11 0-15,0 0 0 0,0 0 0 0,0-3-11 0,0-2 3 16,-3-8 0-16,3-3 8 0,3-3 0 0,-3-2 0 0,3 0-8 16,0 0 8-16,0 5 0 0,3 0 8 0,-4 3-8 15,4 2 10-15,0 3-2 0,3 3-8 0,0 5 12 16,-3 3-12-16,3-1 0 0,-3 6 0 0,0 3 0 15,-3 2-12-15,6 0 0 0,6 3 1 0,3 0 0 32,0-3-84-32,2 0-17 0,-2 3-3 0,6-3-1122 0</inkml:trace>
  <inkml:trace contextRef="#ctx0" brushRef="#br0" timeOffset="144436.4914">9336 15936 2347 0,'-9'-3'104'0,"9"3"21"0,0 0-100 0,0 0-25 0,3-5 0 0,0-3 0 15,0-3 16-15,3 1-1 0,3-6-1 0,0 0 0 16,-3-2 5-16,3-6 1 0,3 5 0 0,-3-5 0 15,3 1 10-15,-3-1 2 0,0 0 1 0,0 0 0 16,0-2-1-16,-4 5 0 0,1-3 0 0,-3 5 0 16,-3-2-6-16,0 0-2 0,3-3 0 0,-6 8 0 15,-3-2-9-15,0-1-3 0,1 3 0 0,-4 0 0 16,0 3 16-16,0 0 4 0,0 0 0 0,0 5 0 16,3 0-20-16,0 3-4 0,3-1-8 0,-3 4 12 0,6 2-12 0,0 0-8 15,-3 5 8-15,3 3-13 0,-3 0 13 0,0 0 0 16,3 5 0-16,0 0 0 0,0 6 0 0,0 2 0 15,0 0 0-15,3 5-9 0,0 4 9 0,-3 4-8 16,3 6 8-16,-3 2-8 0,3 6 16 0,0-1 4 16,0 1 1-16,0 2 0 0,0 0 8 0,3 3 2 15,0 0 0-15,3-2 0 0,0-4-12 16,0-2-3-16,0 0 0 0,-1 0 0 0,1-5-8 16,0-1 0-16,-3-2 0 0,0-2 0 15,-3-9-24-15,0 9-6 0,-3-6-2 0,0 0 0 16,-3-3-156-16,3-2-32 0,3-5-7 0,-6-3-1 0</inkml:trace>
  <inkml:trace contextRef="#ctx0" brushRef="#br0" timeOffset="144617.7012">9256 16320 2592 0,'-3'0'230'0,"-3"-6"-184"0,3 4-37 0,3 2-9 15,0 0 84-15,12-6 14 0,3 1 3 0,6-3 1 31,0 3-102-31,5-8-29 0,4 2-2 0,3-5 0 0,0 3-97 0,-1-6-19 0,7 6-4 16,-3-3-601-16,-1-5-121 0</inkml:trace>
  <inkml:trace contextRef="#ctx0" brushRef="#br0" timeOffset="150228.6382">9024 16124 1450 0,'-9'-8'64'0,"6"2"14"0,-3 6-62 0,6 0-16 0,-3-5 0 0,3 5 0 16,-6 0 88-16,6 0 16 0,0 0 2 0,-3-2 1 15,0-4-49-15,3 6-10 0,0 0-1 0,0 0-1 16,0 0-25-16,0 0-5 0,0 0 0 0,0 0-1 15,0 0-3-15,0 0 0 0,0 0 0 0,0 0 0 16,0 0 24-16,0 0 4 0,0 8 0 0,-3 3 1 16,-3-1-8-16,0 4-1 0,0-1-1 0,-3 3 0 15,-3 0 9-15,3 2 3 0,1 6 0 0,2-3 0 16,-3 3-15-16,0-3-4 0,3 0 0 0,3 6 0 16,0-9-10-16,0 1-2 0,0-1-1 0,3-2 0 15,3-3 6-15,0 1 2 0,0-1 0 0,3 3 0 0,3-6-19 16,0-4 0-16,3 4 0 0,-1-2 0 0,-2-3 0 0,3-2 8 15,0 2-8-15,0-5 0 0,0-5 0 16,-3 5 0-16,3-3 0 0,-3-2 0 0,3-3 0 16,-3-2 0-16,0-4 0 0,-4 1 0 0,4 0 12 15,-3-6-12-15,-3 1 12 0,0-3-12 0,0-1 13 0,-3-1-4 16,0-4-1-16,-3-2 0 0,3 0 4 0,-3 0 1 16,3-3 0-16,0 6 0 0,-3-3 4 0,3 7 1 15,-3 1 0-15,3 3 0 0,-6-1 9 0,3 6 1 16,-3 0 1-16,4 0 0 0,-1 5-15 0,0 2-3 15,-3-2-1-15,6 3 0 0,0 5-22 0,0 0-5 16,0 0-1-16,0 0 0 16,0 0-233-16,0 0-46 0</inkml:trace>
  <inkml:trace contextRef="#ctx0" brushRef="#br0" timeOffset="151189.9863">11447 15719 1785 0,'-3'-5'159'0,"3"-3"-127"16,-3 2-32-16,0 1 0 0,-3 0 87 0,3 2 11 16,-3-2 2-16,3 5 1 0,0-3-35 0,-6 1-7 15,3 2-2-15,-3 2 0 0,-3 4-47 0,0-4-10 16,-3 3 0-16,-2 1 0 0,-1 2 0 0,-3 2 0 15,0 1 0-15,-3 2-9 0,0 0 9 0,1 8 14 16,-7-2-3-16,3 0-1 0,0 4 30 0,1-2 5 16,-1 1 2-16,3-1 0 0,0 0-15 0,3 0-4 15,3-5 0-15,4 3 0 0,2-6-6 0,3-3-2 0,6-2 0 16,0 6 0-16,6-7-32 0,3-1-6 0,6 4-2 16,-1-7 0-16,7 5 20 0,0-5 0 0,6-3 0 15,0 0 0-15,3 0 0 0,2-3 9 0,-2-5-9 16,3 8 8-16,-3-3-8 0,2 1 0 0,-5-1 0 0,0 3 8 15,-3 0 4-15,0 5 0 0,-3-2 0 0,-6 2 0 16,-1 1-12-16,-8 2-12 0,3 5 2 0,-6 0 1 16,-3 0 24-16,-6 0 5 0,1 6 0 0,-7-1 1 15,0 1-1-15,-6 0 0 0,3-1 0 0,-3 1 0 16,0-1-20-16,1-2 0 0,-1-3 0 0,0 3 0 16,3-3 0-16,0 1-10 0,0-1 10 0,0-5 0 15,4 5-115-15,-1-5-16 16,0 2-3-16,3-2-1 0,3-2-51 0,0-6-10 15,3 5-3-15</inkml:trace>
  <inkml:trace contextRef="#ctx0" brushRef="#br0" timeOffset="151698.8219">11655 15333 2361 0,'-6'-14'210'0,"0"-1"-168"0,3-1-34 0,0 0-8 16,3 3 12-16,0 2 1 15,3 0 0-15,0 3 0 0,3 0 5 0,0 3 1 0,-6 5 0 0,6-5 0 16,0 2-29-16,0 3-6 0,-6 0 0 0,6 3-1 16,0 2 27-16,3 3 6 0,-6 0 0 0,0 5 1 15,0 3 2-15,0 5 0 0,0 1 0 0,0 4 0 16,-3 3 21-16,-3 3 5 0,6 5 1 0,-6 0 0 15,-3 0-30-15,0 5-5 0,-3 3-2 0,0 0 0 16,3 3-9-16,-3-3 12 0,-3 5-12 0,0-2 12 16,3-3-4-16,-3 0-8 0,3-3 12 0,-2 0-4 15,-1-2 3-15,0-3 0 0,0-3 0 0,3 1 0 16,-3-3 6-16,0-6 2 0,3-5 0 0,3-2 0 16,0-6-7-16,0 0 0 0,3-5-1 0,0-3 0 15,3-5-3-15,0 0-8 0,0 0 12 0,0-5-4 16,3-5-8-16,3-6 0 0,0-8 9 0,3-3-9 15,6-4 0-15,0-1 0 0,3 0 0 0,0 3 0 16,-1 0 0-16,-2 8 0 0,0 2 0 0,0 6-8 0,-3 5 8 16,-3 3 0-16,-3 5 0 0,3 2 0 0,0 6 0 15,-6 6 0-15,0 2 0 0,0 2 0 0,0 6 0 16,3 0 0-16,-6 2 8 0,3-2-8 0,-3 2 0 0,3-2 0 16,0 0 0-16,-3-5 0 15,3 4-46-15,-3-4-4 16,3-3-1-16,-3 2 0 0,3-2-127 0,-1-3-26 0,1-2-4 0,-3-3-2 15,6 0-20-15,-6-8-4 0</inkml:trace>
  <inkml:trace contextRef="#ctx0" brushRef="#br0" timeOffset="152069.9146">12158 15825 2826 0,'0'0'62'0,"0"0"13"0,0 0 2 0,0 0 3 0,0 0-64 0,0 0-16 0,0 0 0 0,-3 10 0 15,0-2 0-15,0 5 0 0,3 1 0 0,-3 2 0 16,-3-1 8-16,3-1 3 0,-3 2 0 0,3 2 0 16,0-2-11-16,0 0 0 0,0 2 0 0,0-4 0 15,3 1 0-15,0-1 0 0,0-1 0 0,3 0 0 16,3-2 0-16,0 2-11 0,-3-5 1 0,3-3 0 16,0 8 10-16,0-7 14 0,-3 2-3 0,-3-8-1 15,0 0-10-15,0 0-12 0,9 0 2 0,-9 0 1 16,0 0 31-16,3-6 6 0,3-2 2 0,-3 3 0 15,0-5-30-15,-3-1-10 0,0-2 0 0,0 0 0 16,0-1 10-16,-3-4 0 0,0 2 10 0,0-3-10 0,0 3 8 0,0-2-8 16,-3 2 0-16,0-2 9 0,0 2 3 0,0 2 1 15,0 1 0-15,0 3 0 0,0-1 2 0,0 6 0 16,1-1 0-16,-4 1 0 0,3 5-7 0,-3 0 0 16,3 5-8-16,3 1 12 0,-3 2-12 0,3 5-10 15,-3-2 2-15,0 4 0 16,3-1-72-16,0 4-15 0,0 3-2 0,0-2-1 15,6-1-122-15,-3-2-25 0</inkml:trace>
  <inkml:trace contextRef="#ctx0" brushRef="#br0" timeOffset="152409.1049">12366 15915 1382 0,'0'0'61'0,"-5"-6"13"0,-1-4-59 0,3 2-15 0,-3 3 0 0,6-1 0 16,0 6 171-16,0 0 31 0,0 0 6 0,0 0 2 16,6 0-151-16,0 0-31 0,-6 0-5 0,6 6-2 15,-1 2 26-15,1 2 5 0,0 1 0 0,-3 5 1 16,0 2-1-16,0 3 0 0,0 0 0 0,0 1 0 16,-3-4-3-16,3 3-1 0,-3 3 0 0,0-3 0 15,3-5-9-15,-3 3-3 0,0-1 0 0,-3-2 0 16,3-3-9-16,0 1-3 0,-3-4 0 0,3-2 0 15,0-3-7-15,0-5-1 0,0 0-1 0,0 0 0 16,0 0 8-16,0 0 1 0,0 0 1 0,-3-2 0 16,0-9-2-16,3 1-1 0,-3-1 0 0,3-5 0 0,0-5-14 15,3 0-8-15,0-6 10 0,3-2-10 0,3-5 0 0,3 2-21 16,3-2 3-16,3 2 1 16,0 0-77-16,3 0-15 0,-1 3-3 0,1 3-757 15,0 2-151-15</inkml:trace>
  <inkml:trace contextRef="#ctx0" brushRef="#br0" timeOffset="152805.5206">12831 15745 1699 0,'-9'0'75'0,"9"0"16"0,-3 0-73 0,0 0-18 0,0 0 0 0,0-5 0 16,3 5 129-16,0 0 23 0,0 0 4 0,0 0 0 15,0 0-75-15,0 0-15 0,0 0-3 0,0 0-1 16,12 0-37-16,3 0-7 0,0-8-2 0,3 0 0 16,2 0 11-16,1-2 1 0,6-4 1 0,0-1 0 0,0-1-6 0,-1 2-2 15,-5 4 0-15,3 2 0 0,-3-3-21 0,0 3 0 16,0 0 0-16,-1 1 0 16,-2 1-28-16,-3 1-3 0,3 0-1 0,-6-1 0 15,0 4-80-15,0 2-16 0,-6-3-3 0,0 3-1 16,-6 0-86-16,0 0-18 0,0 0-3 0</inkml:trace>
  <inkml:trace contextRef="#ctx0" brushRef="#br0" timeOffset="153159.2766">13134 15203 864 0,'3'-8'38'0,"-3"8"8"0,0-5-37 0,3-1-9 0,0 4 0 0,3-1 0 16,-3-5 46-16,0 0 7 0,3 3 2 0,-6 0 0 15,3-3 34-15,0 2 7 0,0 1 2 0,-3 0 0 16,3 0 34-16,-3-1 8 0,0 6 0 0,0 0 1 16,0 0 10-16,0 0 1 0,0 0 1 0,0 0 0 15,-3 3-68-15,-3 10-13 0,0 3-4 0,0 5 0 16,-3 8-48-16,0 6-9 0,1 4-3 0,-1 6 0 15,0 0 13-15,0 3 3 0,-3 0 0 0,0 2 0 16,-3 3 16-16,3-3 3 0,-3 3 1 0,3 0 0 16,-3 0-18-16,4 0-3 0,-1-8-1 0,0 0 0 15,0-3-22-15,3-2 8 0,-3 2-8 0,3-5 0 16,0-8-58-16,0 3-16 16,3-3-3-16,-3-5-1 0,3-3-132 0,3-2-26 15,-3-6-6-15</inkml:trace>
  <inkml:trace contextRef="#ctx0" brushRef="#br0" timeOffset="153721.3939">13399 15901 921 0,'0'0'40'15,"0"0"10"-15,0 0-40 0,0 0-10 0,0 0 0 0,0 0 0 16,-6 3 205-16,6-3 39 0,0 0 8 0,0 0 2 16,0 0-151-16,0 0-31 0,0 0-5 0,0 0-2 15,0 0-40-15,0 0-8 0,9 3-1 0,3-3-1 0,-3-3-3 16,3-2-1-16,0 0 0 0,3-6 0 0,-3 3 6 0,3-5 2 16,-3 0 0-16,-1-1 0 0,-2 1-5 15,0-3-1-15,3 3 0 0,-3 0 0 0,-3 0 10 16,0-1 1-16,0 1 1 0,-3 0 0 0,3 0 16 0,-3-1 3 15,-3-1 1-15,0-1 0 0,0 2-21 0,0 1-4 16,-3 0 0-16,-3 8-1 0,0-1 11 0,0 1 2 16,-3 0 1-16,0 2 0 0,3 6-17 0,-3-1-4 15,0 4-1-15,-2 2 0 0,-1 5-3 0,0 3-8 16,0 2 12-16,0 3-4 16,3 3-8-16,-3 0 0 0,3 3 0 0,0-1 0 0,3 0 14 0,0 1-2 15,0-3-1-15,0-3 0 0,6 3-11 0,-3-3 12 16,3-3-12-16,3-2 12 0,0 0-12 0,0-3 0 0,3 1 0 15,0-1-11 1,3-5-69-16,0 2-15 0,3-2-2 0,3-2-1064 0</inkml:trace>
  <inkml:trace contextRef="#ctx0" brushRef="#br0" timeOffset="154157.2893">13959 15595 1674 0,'0'-11'74'0,"0"11"15"16,0 0-71-16,-3-5-18 0,3-1 0 0,0 6 0 0,0 0 132 0,0-2 24 16,0 2 4-16,0 0 0 0,0 0-43 0,-3-3-9 15,0 0-1-15,3 3-1 0,-6 3-50 0,3 0-11 16,-3-1-1-16,0 4-1 0,0-1-33 0,0 3-10 15,0 0 0-15,0 0 0 0,-3 2 0 0,1 1 0 16,2 2 0-16,-3 6 0 0,0-6 0 0,3 0 0 16,-3 3 0-16,0-3 0 0,3-2 16 0,0 2-4 15,3 0-1-15,-3 1 0 0,6-1 0 0,0 0 0 16,0-2 0-16,0 2 0 0,3-5-11 0,0 5 0 16,0 0 9-16,0-5-9 0,0 3 0 0,3-3 8 15,0 2-8-15,0-2 0 0,-3 0 0 0,3-3 0 16,-3 3 0-16,3 3 0 0,0-3 0 0,-3 0 0 15,0-3 0-15,0 8 8 0,2-5 8 0,-2 0 1 0,-3 3 1 16,3-1 0-16,-3-2-9 0,0 6-1 0,-3-4-8 16,-2 1 12-16,-1-1-12 0,-3 4 0 15,-3-1 0-15,0-3-10 0,-3 4-6 0,-3-1-2 0,0-3 0 0,-6 1 0 32,1-3-94-32,-1 5-20 0,-3-5-3 0,6-3-645 0,-3-2-128 0</inkml:trace>
  <inkml:trace contextRef="#ctx0" brushRef="#br0" timeOffset="154706.1574">14081 15642 2196 0,'0'0'97'0,"0"0"20"0,0 0-93 0,0 0-24 0,0 0 0 0,0 0 0 15,0 0 84-15,6-2 13 0,0-1 3 0,3 0 0 16,0 3-62-16,6-5-12 0,5 5-2 0,7-3-1 16,0-5-8-16,3 0-2 0,0 0 0 0,5-2 0 15,4-3-1-15,0-1-1 0,-1-1 0 0,4-4 0 16,-3 8-3-16,-1-2 0 0,-5 0 0 0,-3 0 0 16,-6 2-8-16,0 1 0 0,-7 2 0 0,-2 2 0 15,-3 4 0-15,0-4 0 0,-6 1-14 0,-6 5 5 16,0 0-134-16,0 0-26 0,0 0-6 0</inkml:trace>
  <inkml:trace contextRef="#ctx0" brushRef="#br0" timeOffset="155006.1419">14501 15124 2286 0,'-9'-11'101'0,"9"8"21"0,-3 1-98 0,3 2-24 0,0 0 0 0,0 0 0 15,0 0 49-15,0 0 5 0,9 10 1 0,-3 1 0 16,0 5-24-16,0 2-5 0,0 3-1 0,-3 3 0 16,-1 3 20-16,-2 4 4 0,0 4 1 0,-2-1 0 15,-4 6 3-15,3 0 1 0,-6-3 0 0,0 0 0 16,0 0-34-16,0 2-8 0,0 1 0 0,0-3-1 15,-3 3-11-15,0-3 0 0,0-3 0 0,-6 6 8 16,7-8-18-16,-4-6-4 0,0 6-1 0,3-6 0 16,-3-2-42-1,3 0-9-15,3-3-2 0,0 0 0 0,0-2-121 16,3-3-25-16,0 2-5 0</inkml:trace>
  <inkml:trace contextRef="#ctx0" brushRef="#br0" timeOffset="156340.6192">15885 15558 1324 0,'0'-8'118'0,"0"0"-94"16,0-3-24-16,3 3 0 0,0 0 69 0,3-2 10 15,0-1 1-15,0-2 1 0,0 2-9 0,0 1-3 16,2-4 0-16,-5 6 0 0,3 3-15 0,-3 0-3 16,-3 5-1-16,0 0 0 0,0 0 8 0,0 0 2 15,0 0 0-15,0 0 0 0,0 0-13 0,0 0-3 16,0 0 0-16,3 5 0 0,-6 8-9 0,3 1-3 15,-3-1 0-15,0 0 0 0,0 3 0 0,-3 2-1 16,3 4 0-16,-2 1 0 0,2 1-3 0,0 3-1 16,0-1 0-16,0 6 0 0,-3-6-2 0,3 6 0 0,0 3 0 0,0-4 0 15,0 4 6-15,-3-4 1 0,3 1 0 0,-3-5 0 16,0-1-23-16,-3 3-9 0,0-5 8 16,0 0-8-16,3-3 11 0,3-2-3 0,0-1-8 15,-3-5 12-15,3-5-2 0,-3 5-1 0,3-7 0 16,0-1 0-16,3-5-1 0,-3 3 0 0,-3-3 0 0,6 0 0 15,-3-6 2-15,3-2 0 0,0-5 0 0,0 5 0 16,3-8-10-16,3 1 0 0,-6-4 0 0,6-2 8 16,0-3-8-16,3 0 0 0,-3-5 0 0,3 3 0 15,0-1-16-15,3-5 5 0,-3 1 1 0,0-4 0 16,-3 4 1-16,3-4 0 0,0 1 0 0,0-1 0 16,0 1 0-16,-1 2 0 0,4 0 0 0,-3-2 0 15,0 8-2-15,0-1 0 0,3 1 0 0,-3 2 0 16,0 0 2-16,3 6 0 0,-3-1 0 0,3 0 0 15,3 6 9-15,-1 8-8 0,-2-3 8 0,0 3-8 16,3 5 8-16,0 0-13 0,-3 2 5 0,3 1 8 0,-6 5-12 16,3 3 12-16,-3-1-10 0,-1 3 10 0,-5 3 0 15,0 0 0-15,-3 3 0 0,-3-1 0 0,-3 1 0 16,1-1 0-16,-4 1 0 0,0-1 0 0,0 1 16 0,-3-1-4 16,-3 3-1-16,0-2 0 0,-3-3-3 0,0 0 0 15,1-3 0-15,-1 0 0 0,3 3-8 0,0-3 0 16,0-2 0-16,0-1 8 0,0-2-23 0,3 0-5 15,0 0 0-15,3 3-1 16,1-6-173-16,2 3-34 0,3 3-8 0</inkml:trace>
  <inkml:trace contextRef="#ctx0" brushRef="#br0" timeOffset="156831.299">16462 15605 2145 0,'-3'-5'47'0,"0"0"9"0,-3-3 3 0,3 0 2 0,0 2-49 0,0 1-12 0,0 0 0 0,3 0 0 16,-3-3 59-16,3 2 9 0,0-2 1 0,0 3 1 15,0-3-30-15,3 0-7 0,0 0-1 0,0 0 0 16,0 3 3-16,0 0 0 0,-3-1 0 0,3 4 0 0,-3 2-19 15,0 0-4-15,0 0-1 0,0 0 0 0,0 0-11 0,0 0 0 16,0 0 9-16,0 0-9 0,-6 8 0 0,0 5 0 16,-3 3 0-16,1 5 0 0,-7 3 11 0,3 0-3 15,-3 5 0-15,3-3 0 16,0 3-8-16,0 0 0 0,3-2 0 0,0-1 0 16,0 1 0-16,3-6 0 0,3-3 0 0,0-2 0 0,3-2 0 15,0-7 0-15,0 1 0 0,0-8 0 0,0 0 0 0,0 0 10 16,9-5-2-16,-3-3-8 0,3 0 8 0,-3-5-8 15,0 0 0-15,3-6 0 0,-3 1 10 0,0-3-10 16,0-1 8-16,0-1-8 0,0-1 0 0,0-3 0 16,0 1 0-16,3-1 0 0,-3 4 0 0,0 4 0 15,3 1 0-15,-6 4 0 0,2 6 14 0,-2 0 1 0,-3 8 0 16,0 0 0-16,9 3-7 0,-3 2-8 16,0-2 11-16,0 10-11 0,3 1 0 0,-3 1 0 15,0 4 0-15,0-1 0 0,0 6 0 0,3-3 0 16,-3 3 0-16,3-3 0 15,0 1-36-15,3-4-7 0,-3 3-1 0,2-5-1 16,4-3-160-16,-3-5-32 0,3 0-7 0</inkml:trace>
  <inkml:trace contextRef="#ctx0" brushRef="#br0" timeOffset="157077.0231">16751 15478 1958 0,'-12'0'174'0,"3"0"-139"16,9 0-35-16,0 0 0 0,0 0 92 0,0 0 12 16,0 0 3-16,9 3 0 0,6 2-79 0,-6-5-15 15,-9 0-3-15,15 3-1 0,9-3 17 0,-4-3 3 16,1 0 1-16,0-5 0 0,3 1-14 0,3-1-2 16,-1-6-1-16,-2 6 0 0,0 1-1 0,0-4 0 15,6 3 0-15,-9 3 0 0,-1-3-12 0,-2 2 0 16,6 1-12-16,-6 5 12 15,-3-2-140-15,-3 2-22 0,-3 2-4 0,-3 1-1 0</inkml:trace>
  <inkml:trace contextRef="#ctx0" brushRef="#br0" timeOffset="157340.7858">17069 15163 1843 0,'0'0'164'0,"0"0"-132"0,0 0-32 0,0 0 0 15,-5 0 104-15,5 0 15 0,0 0 2 0,-6 11 1 16,-6 5-51-16,0 2-11 0,6 3-1 0,-3 6-1 16,-3 5 4-16,0 2 1 0,0 0 0 0,0 1 0 15,3 2-25-15,-3-3-5 0,-2 3-1 0,2-5 0 16,3 5 0-16,0-3 0 16,-3 1 0-16,0-1 0 0,0 1-32 0,0-4 0 0,0 1 0 0,0 0 0 15,-9-3-20-15,10-3-12 16,5-2-1-16,-3-3-1 0,-6 1-90 0,6-4-19 0,3-5-3 0,3 1-1 15,-3-4-64-15,3-5-13 0,-9-2-2 16,12-3-1-16</inkml:trace>
  <inkml:trace contextRef="#ctx0" brushRef="#br0" timeOffset="157826.6627">17379 14817 2199 0,'0'0'48'0,"3"-8"11"0,6 0 1 0,-3 0 2 0,-3 3-50 0,3-3-12 16,0 5 0-16,0 0 0 0,-6 3 0 0,0 0 9 15,0 0-9-15,3 11 8 0,0 5 9 0,-3 2 2 16,-6 9 0-16,3 5 0 0,0 5 45 0,-3 2 8 0,-3 4 3 16,-3-1 0-16,-3 6-4 0,3 2-1 15,0 0 0-15,0 0 0 0,-3-2-50 0,4-3-9 16,8 0-3-16,0-5 0 0,-9-9 20 0,6 4 3 0,6-3 1 15,-3-9 0-15,0 4-32 0,3-9 0 0,-9 1 0 0,9-3 0 16,3-6 9-16,-6 1-1 0,-3-6 0 0,0 6 0 16,6-9-8-16,0-2 0 0,0 0 0 0,-3 3 0 15,-6 0 0-15,9-3 0 0,0 0 0 0,0 0 0 16,-9-8 0-16,6 2 8 0,6-1-8 0,-3-4 8 16,0 3-8-16,-3-3 0 0,9-2 0 0,0 3-11 15,3-6 11-15,-6 3 0 0,-3-1 0 0,6 1 0 16,9 0 0-16,-6 0 0 0,-3-1 0 0,0 4 0 15,6 2-12-15,-4 0 4 0,1 3 0 0,0-1 0 16,-9 6 8-16,6-2 0 0,6 2 0 0,-6 2 0 0,-6-2 0 16,9 6 0-16,0-1 0 0,0 3 0 0,3 2 0 0,-3 1 0 15,-6 0 0-15,6 2 0 0,0 0 0 16,-3 6 0-16,-3-4 0 0,0 4 0 0,5 2 0 0,-5-2 0 16,0-1 0-16,0 3 0 15,-3-2 0-15,3-1 0 0,3-2 0 0,-3 0 0 16,-6-3-19-16,6 1-8 0,0-1-1 0,0 0-1 15,3-2-177-15,0-1-35 0,0 1-7 0</inkml:trace>
  <inkml:trace contextRef="#ctx0" brushRef="#br0" timeOffset="158728.7563">18805 15491 1382 0,'0'0'123'0,"0"0"-99"0,0 0-24 0,0 0 0 15,6-5 108-15,3 2 16 0,-3 1 3 0,6-1 1 16,-4-2-60-16,4 0-12 0,3-1-3 0,0 1 0 15,0-6 7-15,0 3 0 0,0-2 1 0,3-1 0 16,2-2-20-16,-2 0-4 0,-6-3-1 0,3 0 0 16,3-2 0-16,-3-1-1 0,-3 3 0 0,0 0 0 15,0-2-17-15,-3-1-3 0,-4 1-1 0,1 2 0 16,0-3-14-16,-3 3 0 0,3 3 8 0,-6 0-8 16,0 0 8-16,0 5 0 0,0-3-8 0,-3 6 12 0,3 5-12 15,0 0 0-15,-3-5 8 0,3 5-8 0,0 0 0 0,-6 0 0 16,0 5 0-16,1 0 0 0,-4 3 0 0,3 3 0 15,-6 5 0-15,3 0 0 0,0 2 0 0,3 1 0 16,0-1 9-16,-3 1-9 0,0 2 0 0,0 0 0 16,0 0 0-16,3 0-11 0,0 6 19 0,0-3 3 15,3-1 1-15,0 1 0 0,3 5 11 0,0 0 2 16,-3-2 1-16,6 5 0 0,0-1 9 0,0 1 1 16,0-3 1-16,0 3 0 0,-3-3-11 15,3 0-2-15,0 3-1 0,-3-6 0 0,-6 1-11 0,3-1-1 16,0-5-1-16,-3 3 0 0,0-3-10 0,-2-2 0 0,2 2 0 15,-3-8 0 1,0 1-92-16,0-1-10 0,-3-5-2 0,3 0-1 16,0-6-88-16,-3 4-18 0,3-6-3 0</inkml:trace>
  <inkml:trace contextRef="#ctx0" brushRef="#br0" timeOffset="158925.7428">18608 15706 345 0,'-15'-8'31'0,"10"5"-31"0,-1-2 0 0,6 0 0 15,-6 2 344-15,3-5 62 0,0 3 13 0,0-1 2 16,0 1-294-16,3-3-59 0,0 0-12 0,3 3-3 16,3-3 10-16,6 0 1 0,2-3 1 0,7-2 0 15,6 5-8-15,0-2-1 0,6 2-1 0,-1 0 0 0,4 0-21 0,0-3-4 16,2 6-1-16,-2 2 0 0,3-2-29 0,-3 2 0 16,2 1 0-16,1 2 0 15,0-3-64-15,-4 3-18 0,-2 0-4 0,-3 3-979 16</inkml:trace>
  <inkml:trace contextRef="#ctx0" brushRef="#br0" timeOffset="159358.5499">19504 15428 2055 0,'0'0'45'0,"0"0"10"0,0 0 1 0,0 0 2 0,0 0-46 0,6 3-12 0,-3-1 0 0,3 9 0 15,-3-1 49-15,0 4 8 0,0 1 2 0,0 4 0 16,0-1-27-16,-3 4-4 0,-3-1-2 0,3 3 0 16,3-3 17-16,-3 0 3 15,0-8 1-15,0 6 0 0,0-3-23 0,-3-6-5 0,0 1-1 0,0-3 0 16,6 0 13-16,-3-3 2 0,0-5 1 0,0 0 0 15,0 0-11-15,0 0-3 0,0 0 0 0,0 0 0 16,0 0 18-16,0 0 3 0,3-3 1 0,-3 3 0 16,3-5-24-16,0 0-5 0,0-6-1 0,0 3 0 15,0 0-12-15,3-2 0 0,-3 2 8 0,0-3-8 16,3 1 0-16,0-1 0 0,0 3 0 0,3-3 0 0,-3-2 0 16,3 0 8-16,-1 5-8 0,4-5 0 0,-3 0 0 15,3 2-8-15,3-2 8 0,-3 2-13 16,0-2-121-16,3 2-24 0,0-2-5 0,3 3-994 15</inkml:trace>
  <inkml:trace contextRef="#ctx0" brushRef="#br0" timeOffset="159726.5081">20058 15428 1868 0,'0'0'41'0,"0"0"9"0,0 0 2 0,0 0 0 0,-3-3-42 0,3 3-10 15,0 0 0-15,0 0 0 0,0 0 44 0,-6 0 6 16,0 0 2-16,-3 3 0 0,3 2 2 0,-3 0 1 0,0 3 0 0,3-2 0 16,-3 4 8-16,3 1 1 0,-2 2 1 0,-1-2 0 15,0 5-23-15,0-3-5 0,3 3-1 0,0 0 0 16,3-1-6-16,0 1-2 0,0 0 0 0,3 0 0 16,0-3-28-16,3 0-13 0,0 1 1 0,0-4 0 15,3-2 12-15,0-2 16 0,3-4-3 0,3 3-1 16,-1-2-12-16,1-3 0 0,0-5 0 0,3 0 0 15,0 2 12-15,-3-5 0 0,0 0 0 0,0-3 0 16,3 3 0-16,-6-5 0 0,3 3 0 0,-4-4 0 16,1 1-3-16,-3-3-1 0,0 0 0 0,0 1 0 15,-3-4 20-15,0 1 3 0,0-4 1 0,-3 4 0 16,0 2-20-16,0-3-4 0,-3 1-8 0,-3 5 12 16,3-1-12-16,-6 1 0 0,0 3 0 0,-3 2 0 15,4 0 0-15,-4 2 0 0,-3 4 0 0,0 2 0 0,-3 2 0 0,0 4-8 16,0 2 8-16,0 2-13 15,1 4-57-15,-1 1-11 0,3 4-3 16,0-1 0-16,3 1-169 0,-3-1-35 0,-6 20-6 0,6-15-2 0</inkml:trace>
  <inkml:trace contextRef="#ctx0" brushRef="#br0" timeOffset="160299.3417">20317 15423 1728 0,'6'-14'76'0,"0"9"16"0,3-3-73 0,0 0-19 0,0 0 0 0,2 0 0 16,-2 3 40-16,3 2 4 0,-3 1 0 0,0 4 1 15,-3 1 15-15,0 5 4 0,3 3 0 0,0 2 0 16,-3 0-4-16,0 3-1 0,-3 2 0 0,3 4 0 16,0-1 6-16,-3 0 2 0,0-3 0 0,0 4 0 15,0-4-22-15,0 1-4 0,0-1-1 0,0-2 0 16,0 0-16-16,0-3-3 0,-3 0-1 0,0-2 0 15,0-3-20-15,0-3 0 0,0-5 0 0,0 0 0 16,0 0 14-16,0 0-2 0,0 0 0 0,0 0 0 16,3-8 25-16,-3-2 5 0,2-4 1 0,1-1 0 15,3-1-28-15,0 0-6 0,-3-3-1 0,3-2 0 16,3-3-8-16,0 3 0 0,0 0 0 0,3-3 0 16,-3 6 0-16,3-1 0 0,0 3 0 0,0 3 0 0,0 5-8 15,-1 3 8-15,-2-1-10 0,0 6 10 0,0 3-10 0,0 5 10 16,-3 0-10-16,0 5 10 0,0 3 0 0,-3 3 0 15,3-1-8-15,-3 3 8 0,0 0 0 0,3 1 0 16,-6-1 0-16,3 0 0 0,0-3 0 0,0 4 0 16,-3-4 0-16,0-5 0 0,-3 3 0 0,3-5 0 15,-3-1 0-15,3-2 0 0,0-8 0 0,3 6 0 16,0-1 0-16,-3-5 0 0,0 0 0 0,0 0 0 16,0 0 8-16,3-3-8 0,3-2 0 0,0 0 0 15,0-3 8-15,0-5-8 0,0-1 0 0,2-2 0 16,-2-2 0-16,0-3 0 0,3-3 0 0,0 0 0 15,0 0 0-15,3-2-12 0,-3-1 12 0,6 4 0 16,3 1 0-16,-3 4 0 0,-3 5 0 0,2 5 0 16,-2 0 0-16,0 8-9 0,-3 5 1 0,3 6 0 0,-3 2 0 0,-3 5 0 15,3 4 8-15,-6 1 0 0,0 4 0 16,0-1 8-16,3 3-8 0,3 3 11 16,-3-3-11-16,-3 0 12 0,-3 1-12 0,3-1 0 0,0-3-12 0,0 1 12 31,-3-1-155-31,3-2-23 0,-3 2-5 0</inkml:trace>
  <inkml:trace contextRef="#ctx0" brushRef="#br0" timeOffset="161581.7669">22341 15417 1609 0,'6'-10'71'0,"-6"4"15"0,3-2-69 0,0 3-17 16,0-3 0-16,-3 0 0 0,0 0 96 0,0 0 16 16,0 0 4-16,0 1 0 0,0 1-42 0,-3 1-8 15,0-3-2-15,0 3 0 0,-3-3-54 0,0 3-10 16,0-1 0-16,-3 4 0 15,0-4 0-15,-3 4 10 0,-3-1 1 0,3 0 0 0,-5-2-11 0,5 5 10 16,3 0-10-16,0 0 10 0,-3 5 1 0,-3 1 0 0,0-1 0 0,0 0 0 16,3 3 4-16,1-3 1 15,2 1 0-15,0 2 0 0,3 2-2 0,0-2 0 0,0 0 0 0,6 3 0 16,0-1-2-16,3 4-1 0,0-4 0 0,3 3 0 16,3 3-11-16,3-3-12 0,-1 1 2 0,1 2 1 15,0-3 9-15,0 5 0 0,3-4-9 0,0 1 9 16,3-1 0-16,0 2 15 0,-3-1-3 0,-1 1 0 15,-2 0-12-15,0 0 0 0,0 3 0 0,-9-1 0 16,9-2-8-16,-9 2-5 0,0-2-1 0,-3-2 0 16,0 1 14-16,0-1 0 0,-3-4 0 0,0 1 0 15,-3-1 19-15,0-2 0 0,-3 0 0 0,3-2 0 16,-6-1 24-16,3-2 5 0,-6 7 0 0,1-7 1 16,2 5-1-16,-3-3 0 0,-6 0 0 0,0 3 0 15,-3-8-16-15,1 8-3 0,-4-3-1 0,3 1 0 16,-3-1-18-16,3 0-10 0,1 1 10 0,2-1-10 15,-6 0-56-15,3 0-18 0,0 3-3 0,0-2-759 16,4-1-152-16</inkml:trace>
  <inkml:trace contextRef="#ctx0" brushRef="#br0" timeOffset="161834.3119">22728 15812 2880 0,'0'-14'256'0,"0"9"-205"0,6-6-41 0,-3 3-10 16,-3 8 16-16,0 0 2 0,0 0 0 0,0 0 0 31,0 0-82-31,0 0-17 0,0 0-3 0,-3 8-1140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38:27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67447F8-56B2-4FE2-9084-065E8DF3C30A}" emma:medium="tactile" emma:mode="ink">
          <msink:context xmlns:msink="http://schemas.microsoft.com/ink/2010/main" type="writingRegion" rotatedBoundingBox="3168,13562 7010,13314 7106,14805 3264,15053"/>
        </emma:interpretation>
      </emma:emma>
    </inkml:annotationXML>
    <inkml:traceGroup>
      <inkml:annotationXML>
        <emma:emma xmlns:emma="http://www.w3.org/2003/04/emma" version="1.0">
          <emma:interpretation id="{1DA93F1F-2C4C-4DD0-A3DB-4DC387820411}" emma:medium="tactile" emma:mode="ink">
            <msink:context xmlns:msink="http://schemas.microsoft.com/ink/2010/main" type="paragraph" rotatedBoundingBox="3168,13562 7010,13314 7106,14805 3264,15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C00836-8EF2-48D4-809C-203FE55B4618}" emma:medium="tactile" emma:mode="ink">
              <msink:context xmlns:msink="http://schemas.microsoft.com/ink/2010/main" type="line" rotatedBoundingBox="3168,13562 7010,13314 7106,14805 3264,15053"/>
            </emma:interpretation>
          </emma:emma>
        </inkml:annotationXML>
        <inkml:traceGroup>
          <inkml:annotationXML>
            <emma:emma xmlns:emma="http://www.w3.org/2003/04/emma" version="1.0">
              <emma:interpretation id="{B8AC50AE-1B09-474C-BCD0-64D4FA15D1FA}" emma:medium="tactile" emma:mode="ink">
                <msink:context xmlns:msink="http://schemas.microsoft.com/ink/2010/main" type="inkWord" rotatedBoundingBox="3168,13562 7010,13314 7106,14805 3264,150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3567 13077 691 0,'0'0'61'0,"0"0"-49"16,0 0-12-16,0 0 0 0,0 0 52 0,0 0 8 16,0 0 2-16,0 0 0 0,0 0-33 0,0 0-6 15,0-6-2-15,0 6 0 0,-4-3 10 0,4-3 1 16,0-4 1-16,0 10 0 0,-3-9 20 0,3 6 4 16,-4-4 1-16,4 7 0 0,0-3 7 0,0 3 2 15,0 0 0-15,0 0 0 0,0-6-13 0,0 6-2 16,0 0-1-16,0 0 0 0,0 0-27 0,0 0-6 0,0 0-1 0,0 0 0 15,0 0-5-15,0 0 0 0,0 0-1 0,0 0 0 16,0 0 15-16,0 0 3 0,0 0 1 0,0 9 0 16,0 1-3-16,0-1-1 0,0 7 0 0,4 0 0 15,-1 2-1-15,-3 1 0 0,0 0 0 0,0 9 0 16,0 4 9-16,0-1 2 0,0 4 0 0,0-7 0 16,0 12-2-16,0-5 0 0,-3-4 0 0,3 10 0 15,-4-3-14-15,4-1-2 0,0 4-1 0,0-3 0 16,0 6 2-16,-7 0 0 0,3-7 0 0,-3 7 0 15,4-6-11-15,-1 2-8 0,-3-2 9 0,-3-3-9 16,3-7 18-16,0 6-2 0,-4-5-1 0,4-1 0 16,0 3-6-16,3-9-1 0,-6 3 0 0,3 0 0 15,0-6-8-15,0 0-9 0,3-3 9 0,-7-4-13 0,8-2 13 16,-4-4 0-16,3-6 0 0,4 0 0 16,0 0-70-16,0 0-21 0,-7 0-4 0,4-10-965 15</inkml:trace>
          <inkml:trace contextRef="#ctx0" brushRef="#br0" timeOffset="562.3679">3489 13156 1792 0,'-7'-7'80'0,"3"7"16"0,1-3-77 0,-1-3-19 0,4 6 0 0,-7-3 0 16,7 3 27-16,0 0 1 0,-3-6 1 0,3 6 0 16,3-7 5-16,-3-2 1 0,7 6 0 0,-7-7 0 15,7 4-22-15,0-3-4 0,4 6-1 0,-4-4 0 16,4-2 1-16,6 3 0 0,-6-4 0 0,3 1 0 15,0 6-1-15,7-7 0 0,-3 4 0 0,3-3 0 16,0 2-8-16,4 4 0 0,0-3 0 0,3 6 8 16,4-3-8-16,3-3 10 0,0 6-10 0,-7-4 10 15,4-2-2-15,0 6-8 0,3 0 12 0,-7 6-4 16,4-2 5-16,-4 5 1 0,1 0 0 0,-5 4 0 16,-3-1 14-16,4 4 2 0,-7-3 1 0,-1 9 0 0,-2-4-1 0,-1 4 0 15,-4 3 0-15,4 4 0 0,-3 2-5 0,-4-3-1 16,0 1 0-16,0-1 0 0,-7 6 0 0,-7-6-1 15,3 7 0-15,-3-1 0 0,0 4-2 0,-7 3 0 16,-3 3 0-16,-1-4 0 0,-3 4-6 0,-4 0-2 16,0 6 0-16,-10-9 0 0,3 3-4 0,4 0-1 15,-4-3 0-15,4-4 0 0,-14-2-8 0,3-4 8 16,4 4-8-16,0-1 8 0,-1-6-8 0,1 4 0 16,3-10 0-16,-3 3 0 0,3-6 0 0,4 0 0 15,3-10-9-15,-6 7 9 0,2-10-14 0,5-3 4 16,-1-3 1-16,7 0 0 15,1 0-34-15,-1-9-6 0,7-7-2 0,4 3 0 16,0-5-182-16,7-8-37 0,7-17-7 0,11 5-2 0</inkml:trace>
          <inkml:trace contextRef="#ctx0" brushRef="#br0" timeOffset="1187.2212">4346 13817 1638 0,'0'0'36'0,"0"0"7"0,-3 10 1 0,3-4 3 0,0 3-38 0,3-5-9 16,4 5 0-16,4-3 0 0,-8-3 27 0,8-3 3 15,7 10 1-15,-8-10 0 0,4 0-18 0,-3 0-3 0,3 0-1 0,-3-3 0 16,3-4 14-16,0-2 2 0,0 6 1 0,4-7 0 16,-8-5 19-16,4 5 4 0,-3-5 1 0,6 5 0 15,-6-8-29-15,3 2-5 0,0-3-2 0,-3 0 0 16,-1 0-3-16,-2 4-1 0,-1-4 0 0,-4 0 0 16,1 0 1-16,-1 4 0 0,-3-4 0 0,-3 3 0 15,-1 4 8-15,1-4 1 0,-1 0 1 0,-3 7 0 16,3-1-1-16,1 1 0 0,-8 0 0 0,4 9 0 15,4-4 2-15,-1-2 0 0,-10 6 0 0,7 6 0 16,0-6-22-16,0 4 8 0,0 5-8 0,-4 0 0 16,4 1 20-16,-7 5 0 0,4 4 0 0,-1 0 0 15,-3 3-11-15,3 0-9 0,-3 3 12 0,4 0-12 16,-1-3 21-16,-7 3-2 0,11 3-1 0,-7-2 0 16,7-1 18-16,4 3 3 0,-4-3 1 0,3-3 0 15,4 3-40-15,0-6-10 0,0 0-1 0,4-4 0 0,3 4 11 16,0-3 0-16,3-7 0 0,-3 1 0 0,4 5-10 0,3-5-3 15,0-7-1-15,7-3 0 16,4 0-93-16,-7 0-18 0,6-10-4 0,1 1-911 16</inkml:trace>
          <inkml:trace contextRef="#ctx0" brushRef="#br0" timeOffset="1952.6659">5087 13535 1681 0,'0'0'36'0,"0"0"8"0,0 0 2 0,0 0 2 0,0 0-38 0,0 0-10 16,0 0 0-16,0 0 0 0,7-3 34 0,4-3 5 15,-1-4 1-15,1 7 0 0,-1-6-31 0,5-1-9 16,-1-5 0-16,0-1 0 0,3 4 11 0,-2-7-11 15,-1-3 10-15,0 9-10 0,0-12 28 0,0 6 0 16,4-6 0-16,-8-3 0 0,1 9 14 0,3-6 2 16,-4-3 1-16,5-7 0 0,-5 10-9 0,1-3-3 0,-1 0 0 15,1-7 0-15,7 7-17 0,-15-6-4 0,4 9-1 0,0-10 0 16,-3 7-11-16,-1 0 0 0,-3-7 0 0,0 7 8 16,0 0-8-16,-3 3 0 0,-1 6 0 0,-3-6 0 15,0 6 9-15,4 3-9 0,-4 4 10 0,-4-4-10 16,4 7 18-16,0-1-2 0,-4 1-1 0,4 2 0 15,-3 4-6-15,3 3-1 0,-1-6 0 0,1 12 0 16,0-3-8-16,-3 4 0 0,6 2 9 0,-3 1-9 16,-3 5 10-16,10-2-2 0,-11 6-8 0,4-4 12 15,0 10 7-15,0-3 1 0,0 3 0 0,0 10 0 16,3-7 8-16,-3 7 1 0,4 2 1 0,-4 7 0 16,3 0 2-16,1 3 1 0,-1 13 0 0,0-7 0 15,1 10-10-15,3-10-3 0,-4 3 0 0,4-2 0 16,0 5-12-16,-3-5-8 0,3-1 8 0,-4-6-8 0,4 6 11 0,-3-9-3 15,-1 0 0-15,1 0 0 0,-1-6-8 0,1-4-11 16,-4 1 3-16,0-7 0 16,0 0-84-16,-4-3-17 0,4 0-3 0,-7-6-1022 15</inkml:trace>
          <inkml:trace contextRef="#ctx0" brushRef="#br0" timeOffset="2186.9861">4925 13686 2077 0,'0'0'45'0,"-7"6"10"0,-4-6 1 0,4 0 4 0,7 0-48 0,0 0-12 0,0 0 0 0,0 0 0 16,0 0 36-16,7-6 6 0,0 3 1 0,4-4 0 15,-4 7-31-15,7-9-12 0,0 9 8 0,4-10-8 16,-4 10 0-16,3-6 0 0,5 3 0 0,2-3 0 15,1 3 0-15,3-4 0 0,-3 4 0 0,7-3 0 32,-8 3-39-32,5-3-9 0,-1-4-3 0,-4 7-895 0</inkml:trace>
          <inkml:trace contextRef="#ctx0" brushRef="#br0" timeOffset="2421.3059">5888 13416 2138 0,'0'0'95'0,"0"0"19"0,-7 9-91 0,3 1-23 15,1 6 0-15,3-7 0 0,0 0 47 0,0 1 5 16,-4 5 0-16,4-2 1 0,0-4-29 0,0 7-7 16,0 0-1-16,0-4 0 0,0 4-16 0,0-4 0 15,0 1 8-15,0 0-8 0,0-4 0 0,0 0 0 16,-3 7 0-16,3-7 0 0,0-2-11 0,0-7-9 15,-4 3-1-15,4-3-676 16,0 0-135-16</inkml:trace>
          <inkml:trace contextRef="#ctx0" brushRef="#br0" timeOffset="2561.9002">5888 13033 2516 0,'-7'0'56'0,"-4"0"11"0,1 0 2 0,-1 0 1 0,4 0-56 0,0 0-14 0,3 0 0 0,4 0 0 32,0 0-52-32,0 0-12 0,0 0-4 0,0 0-982 0</inkml:trace>
          <inkml:trace contextRef="#ctx0" brushRef="#br0" timeOffset="3069.2299">6195 13363 2300 0,'0'0'102'0,"0"0"21"0,-4-7-99 0,4 7-24 16,-3 0 0-16,3 0 0 0,0 0 57 0,0 0 7 0,0 0 0 0,0 0 1 15,10 0-45-15,1 7-8 0,-4 2-3 0,4 1 0 16,-1-4-9-16,1 3 0 0,-1 4 0 0,1-4 0 16,-4 7 0-16,3 0 0 0,-2-4 9 0,-1 4-9 15,-4 3 12-15,1-1-1 0,-1-2-1 0,-3 3 0 16,0 0-2-16,-3-1-8 0,-1 4 12 0,4-9-4 16,-3 6 1-16,3-4 0 0,0-5 0 0,-4-4 0 15,1 4 0-15,3-7 0 0,0-3 0 0,0 0 0 0,0 0 1 0,0 0 0 16,0 0 0-16,3-3 0 0,1-13 8 0,3 6 2 15,-4-5 0-15,4-7 0 0,0-3-11 0,4 6-1 16,-1-6-8-16,-2 0 12 0,6-3-12 0,-4 9 0 16,1 0 0-16,3 0 0 0,-3 3 8 0,3 7-8 15,-4-7 11-15,1 13-11 0,-4-3 12 0,3 6-4 16,-3 0 0-16,4 0-8 0,-4 9 9 0,4-2-9 16,-1 2 0-16,-3 0 9 0,0 1-9 0,-3-1 0 15,3 7 0-15,0-7 0 0,-3 1 0 0,-1 5 0 16,4-5 0-16,-3-1 0 15,3 1-25-15,-4-7-4 0,1 3-1 0,-1 3 0 16,8 1-90-16,-8-4-17 0,1-3-4 0,3 4-599 16,0-7-119-16</inkml:trace>
          <inkml:trace contextRef="#ctx0" brushRef="#br0" timeOffset="3475.3838">6876 13504 1267 0,'0'0'112'16,"0"0"-89"-16,0 0-23 0,0 0 0 15,3 9 221-15,4-6 40 0,-3 7 8 0,6-10 2 16,1 6-185-16,0-6-37 0,-4 0-7 0,3 0-2 16,4-6-24-16,-3 3-6 0,3-4-1 0,-3-2 0 15,3 0-9-15,-4-1 10 0,1 1-10 0,-1-1 10 0,5-5 3 0,-5 5 1 16,1-9 0-16,3 4 0 0,0 2 9 0,-4-12 1 15,1 6 1-15,0 0 0 0,-1 1 9 0,1-4 2 16,-8 0 0-16,8-3 0 0,-4 9-36 0,0-3 0 16,-3 0 0-16,-1 4 0 0,1-4 8 0,-4 9 5 15,-4-2 1-15,1-1 0 0,-1 4-2 0,1 9 0 16,-1-3 0-16,4 3 0 0,0 0 0 0,0 0 0 16,-11 3 0-16,4 13 0 0,-3 2-12 0,-1 1 0 15,-3 6 0-15,3 0 0 0,1 4 0 0,3-1 0 16,-7 0 0-16,3 3 0 0,1-2 0 0,3-1 20 15,-4-3-2-15,4 3-1 0,3-9-17 0,1 6 8 16,3 0-8-16,0-6 0 0,7 0 17 0,-4 0-3 0,8-4-1 0,0 4 0 31,3-9-52-31,3 5-10 0,4-2-3 0,1-7 0 16,6 3-159-16,-3 1-32 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39:49.9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1C79D28-C63B-4745-800E-D9A29568DF1B}" emma:medium="tactile" emma:mode="ink">
          <msink:context xmlns:msink="http://schemas.microsoft.com/ink/2010/main" type="writingRegion" rotatedBoundingBox="2214,911 30841,-629 31542,12390 2915,13931"/>
        </emma:interpretation>
      </emma:emma>
    </inkml:annotationXML>
    <inkml:traceGroup>
      <inkml:annotationXML>
        <emma:emma xmlns:emma="http://www.w3.org/2003/04/emma" version="1.0">
          <emma:interpretation id="{F80F1630-CC1A-4209-AD47-0AFBFC99C584}" emma:medium="tactile" emma:mode="ink">
            <msink:context xmlns:msink="http://schemas.microsoft.com/ink/2010/main" type="paragraph" rotatedBoundingBox="2952,872 30841,-629 30946,1331 3058,2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CC583F-D9B3-4FB4-A43D-3DA5CEBD00A7}" emma:medium="tactile" emma:mode="ink">
              <msink:context xmlns:msink="http://schemas.microsoft.com/ink/2010/main" type="line" rotatedBoundingBox="2952,872 30841,-629 30946,1331 3058,2833"/>
            </emma:interpretation>
          </emma:emma>
        </inkml:annotationXML>
        <inkml:traceGroup>
          <inkml:annotationXML>
            <emma:emma xmlns:emma="http://www.w3.org/2003/04/emma" version="1.0">
              <emma:interpretation id="{8C6AEB7C-64C7-425F-8281-8787B9A4FFD4}" emma:medium="tactile" emma:mode="ink">
                <msink:context xmlns:msink="http://schemas.microsoft.com/ink/2010/main" type="inkWord" rotatedBoundingBox="2952,872 4618,782 4721,2699 3056,2789"/>
              </emma:interpretation>
              <emma:one-of disjunction-type="recognition" id="oneOf0">
                <emma:interpretation id="interp0" emma:lang="" emma:confidence="0">
                  <emma:literal>It</emma:literal>
                </emma:interpretation>
                <emma:interpretation id="interp1" emma:lang="" emma:confidence="0">
                  <emma:literal>If</emma:literal>
                </emma:interpretation>
                <emma:interpretation id="interp2" emma:lang="" emma:confidence="0">
                  <emma:literal>IF</emma:literal>
                </emma:interpretation>
                <emma:interpretation id="interp3" emma:lang="" emma:confidence="0">
                  <emma:literal>It.</emma:literal>
                </emma:interpretation>
                <emma:interpretation id="interp4" emma:lang="" emma:confidence="0">
                  <emma:literal>It,</emma:literal>
                </emma:interpretation>
              </emma:one-of>
            </emma:emma>
          </inkml:annotationXML>
          <inkml:trace contextRef="#ctx0" brushRef="#br0">3485 1513 1335 0,'4'-19'59'0,"-4"9"13"0,0 4-58 0,0-3-14 0,0-10 0 0,0 9 0 15,7 1 90-15,-7-7 15 0,0 7 3 0,-7-1 1 16,14-2-17-16,-7-1-3 0,-7 10-1 0,7-6 0 15,0 3-28-15,0-4-5 0,0 1-2 0,-4 6 0 16,4 3-9-16,0 0-1 0,-3-7-1 0,3 7 0 0,0 0-9 0,0 0-1 16,-4-6-1-16,4 6 0 0,0 0-10 0,0 0-1 15,0 0-1-15,0 0 0 0,0 0-7 0,0 0-2 16,-3 13 0-16,-1-10 0 0,-3 16 2 0,4-10 1 16,-4 7 0-16,3 9 0 0,-3-3 11 0,4 12 3 15,-1 10 0-15,-7 3 0 0,4 13-4 0,4-4-1 16,-1 10 0-16,-3 0 0 0,-3-7 15 0,3-2 3 15,7 2 1-15,-7-2 0 0,3-4-14 0,-3-6-3 16,4 3-1-16,-1-3 0 0,4-3-5 0,0-3-1 16,-4-9 0-16,1 2 0 0,-1 0-7 0,-3-8-2 15,4-8 0-15,3 1 0 0,-11 0-8 0,8 0 12 16,-4-3-12-16,3-7 12 0,4-3-12 0,0-3 0 16,0-3 0-16,0 0 8 0,0 0-8 0,0 0-17 15,0 0 4-15,0 0 1 16,0-3-83-16,0-9-16 0,4-1-3 0,3-3-745 15,0-12-149-15</inkml:trace>
          <inkml:trace contextRef="#ctx0" brushRef="#br0" timeOffset="453.0035">3136 1459 345 0,'0'0'15'0,"0"0"4"16,-14 0-19-16,4 0 0 0,2 0 0 0,-2-3 0 0,3 3 265 0,-4 0 50 16,11 0 9-16,0 0 3 0,-7 0-183 0,7 0-37 15,-7-6-7-15,4-4-2 0,3 10-28 0,0-6-6 16,0 3 0-16,3-6-1 0,4-1-15 0,0 1-4 15,4-1 0-15,-8 1 0 0,8-4-4 0,0 10-2 16,-8-12 0-16,8 5 0 0,-1 1-10 0,1-1-1 16,-11 4-1-16,14 6 0 0,-11-9-9 0,8 9-1 15,-4-3-1-15,7-4 0 0,-3 7-15 0,3 0 0 16,-4 0 8-16,8 7-8 0,7-7 0 0,-1 3 0 16,5-3 0-16,-5 0 0 0,12 0 0 0,-1 0 0 15,4 0 0-15,0 0 0 0,-4-3 10 0,4-4-10 16,-4 7 10-16,0-3-10 0,0-3 12 0,-3 3-3 15,4-4-1-15,-5-2 0 0,-6 9-8 0,3-3 0 0,-3-3 9 0,0-1-9 16,-11 14 0-16,7-7 0 0,-4 6 0 0,1-6 0 16,-4 3 0-16,-3 6 0 0,-1-9 0 0,5 10 0 31,-12-10-60-31,-3 0-6 0,7 9-2 0,-3 1-662 0,-4-1-133 0</inkml:trace>
          <inkml:trace contextRef="#ctx0" brushRef="#br0" timeOffset="1109.1009">3062 2789 230 0,'0'0'20'15,"0"0"-20"-15,0 0 0 0,0 0 0 16,0 0 250-16,-3 0 46 0,3-10 8 0,0 7 3 16,-4-3-154-16,4 6-30 0,0-9-7 0,0 2 0 15,4-5-30-15,-1 2-6 0,1 1 0 0,-1-4-1 0,4 10-27 16,-3-3-6-16,3-3-1 0,-7 5 0 0,7-2-13 0,-7 6-2 16,7-9-1-16,-4 9 0 0,-3 0-6 0,8-3-2 15,-1-4 0-15,3 7 0 0,-10 0-5 0,7 0-2 16,4 0 0-16,-4 7 0 0,0-7 1 0,3 3 0 15,-2-3 0-15,2 0 0 0,1 6-1 0,-1-6 0 16,4 0 0-16,0 3 0 0,8-3-1 0,-1 6 0 16,-7-6 0-16,7 4 0 0,-3-4-13 0,6 0 11 15,-2 0-11-15,2 6 10 0,-3-6 6 0,4 0 2 16,3 3 0-16,-3-3 0 0,-4 0-18 0,4-3 0 16,-4 3 0-16,4 0 0 15,-4 0-132-15,-3-6-29 0</inkml:trace>
          <inkml:trace contextRef="#ctx0" brushRef="#br0" timeOffset="1749.5739">4300 1585 1785 0,'0'-13'79'0,"0"7"17"16,0 3-77-16,4-4-19 0,-1 1 0 0,4-3 0 0,-3 9-10 0,3-10-6 15,4 7 0-15,-8-6-1 0,8 3 75 0,-1-4 15 16,-3 1 3-16,11-1 1 0,-7-5-14 0,-1 5-3 15,4-9-1-15,4 4 0 0,0 2-27 0,-8-6-4 16,8-3-2-16,-4 4 0 0,4-4 1 0,-4 0 0 16,0 0 0-16,-4-3 0 0,4 0-10 0,-3-4-1 15,-4 4-1-15,7-3 0 0,-14 3 1 0,7-3 1 16,-3 3 0-16,3 3 0 0,0-3-6 0,-7 0-2 16,0 6 0-16,0-6 0 0,0 6-9 0,0 0 0 15,0 0 0-15,-7 10 0 0,7-7 0 0,-7 4 8 16,3-1-8-16,-3 4 0 0,7 5 0 0,-10-2 0 15,6-3 8-15,-6-1-8 0,2 7 0 0,5-3 0 16,-4 6 0-16,0-6 8 0,-4 3-8 0,11-4 0 16,-7 7 0-16,0-3 0 0,4 3 0 0,-4 0 0 15,7 3 0-15,-8-3 0 0,5 7 0 0,-4-4-9 16,-4 3 9-16,8 0-10 0,-1 4 10 0,-3 2 0 0,0-2 0 16,-3 5 0-16,3 13 0 0,3-9 0 0,-3 6-10 0,3 4 10 15,-3 5 0-15,7 10 0 0,-3-6 0 0,3 12 9 16,0-3-9-16,0-3 0 0,0 6 0 0,3 0 0 15,-3 3 8-15,0 1 4 0,0 5 0 0,4-2 0 16,3 5 14-16,0 7 3 0,-7-6 1 0,4 9 0 16,3-3 5-16,-4-6 1 0,1 0 0 0,3-1 0 15,-4-5 3-15,4 2 1 0,0-2 0 0,-3-4 0 16,-1-3-28-16,1-3-4 0,-4-3-8 0,0 0 11 16,0-6-11-16,0-4 12 0,-4-5-12 0,1 2 12 0,-1-9-4 15,-3-6-8-15,0 2 12 0,0-2-4 16,7-3-28-16,-3-7-7 0,-4-3-1 0,0-3-857 15,-4 0-172-15</inkml:trace>
          <inkml:trace contextRef="#ctx0" brushRef="#br0" timeOffset="1952.6502">4265 2165 2134 0,'0'0'47'0,"11"0"9"0,-4-10 3 0,3 10 1 0,4 0-48 0,4-3-12 16,-4 3 0-16,7-6 0 0,4 6 36 0,-7 6 5 16,-1-6 1-16,8 3 0 0,-4-3-30 0,4 10-12 15,0-10 8-15,-1 6-8 16,1 3-81-16,0-9-22 0,-1 0-4 0,-2 4-1 0</inkml:trace>
          <inkml:trace contextRef="#ctx0" brushRef="#br0" timeOffset="2546.2673">3256 2557 403 0,'0'0'36'16,"11"-10"-36"-16,-11 10 0 0,3-9 0 16,1 0 191-16,3 9 31 0,-4-10 6 0,4 4 2 15,-7-4-82-15,0 10-17 0,4-3-3 0,-4 3-1 0,0 0-27 0,0 0-4 16,0 0-2-16,7 3 0 0,-3 7-72 0,-1 6-14 15,-6-7-8-15,3 0 8 0,3 10-8 0,-3-3 8 16,-3-4-8-16,-1 10 8 0,4-9-8 0,-4 3-13 16,4 2 3-16,-3-2 1 15,3-3-128-15,-4 2-26 0</inkml:trace>
        </inkml:traceGroup>
        <inkml:traceGroup>
          <inkml:annotationXML>
            <emma:emma xmlns:emma="http://www.w3.org/2003/04/emma" version="1.0">
              <emma:interpretation id="{C2FD4417-EA04-44E5-BEC0-AD6646255B39}" emma:medium="tactile" emma:mode="ink">
                <msink:context xmlns:msink="http://schemas.microsoft.com/ink/2010/main" type="inkWord" rotatedBoundingBox="7101,867 7898,824 7992,2567 7195,2610"/>
              </emma:interpretation>
              <emma:one-of disjunction-type="recognition" id="oneOf1">
                <emma:interpretation id="interp5" emma:lang="" emma:confidence="1">
                  <emma:literal>k</emma:literal>
                </emma:interpretation>
                <emma:interpretation id="interp6" emma:lang="" emma:confidence="0">
                  <emma:literal>h</emma:literal>
                </emma:interpretation>
                <emma:interpretation id="interp7" emma:lang="" emma:confidence="0">
                  <emma:literal>S</emma:literal>
                </emma:interpretation>
                <emma:interpretation id="interp8" emma:lang="" emma:confidence="0">
                  <emma:literal>A</emma:literal>
                </emma:interpretation>
                <emma:interpretation id="interp9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0901.7268">7172 1939 172 0,'0'0'8'0,"0"0"1"0,0 0-9 0,0 0 0 0,0 0 0 0,0 0 0 15,0 0 193-15,-4 9 37 0,1-5 7 0,3-4 2 16,0 0-140-16,0 0-28 0,-4 12-6 0,4-12-1 16,7 9-12-16,-7-9-4 0,0 0 0 0,8 4 0 15,2 5 0-15,1-9 0 0,-1 6 0 0,4-12 0 16,0 3 1-16,4-3 0 0,3-7 0 0,0-3 0 16,4 1-13-16,-4-4-2 0,4 0-1 0,3-6 0 0,-3 3 6 15,0-9 1-15,-4-4 0 0,3 7 0 0,1-10-15 0,0 4-2 16,0-1-1-16,-1 4 0 0,4-10-5 0,1 7-1 15,-5 2 0-15,1-2 0 0,0-1-7 0,-1 10-1 16,1-3-8-16,-4 0 12 0,-3 3-12 0,0 0 0 16,-4 3 8-16,0 3-8 0,-4-6 12 0,-3 0 0 15,1 6 0-15,-1-6 0 0,0 6-3 0,0 0-1 16,-4-6 0-16,-3 6 0 0,4 1-8 0,-1-8 0 16,-3 8 0-16,0 2 8 0,-3-3-8 0,3 0 0 15,0 4 0-15,-4 5 0 0,1 1 0 0,-1-1 0 16,-3-5 0-16,0 5 0 0,0 7 0 0,0-6 0 15,0 2 0-15,-4-2 0 0,4 0 0 0,-3 9 0 16,-1-10 0-16,4 4 0 0,-4 6 0 0,4-9 0 16,0 9 0-16,-3 0 0 0,3-4 0 0,0 4 0 15,-4 0 0-15,4 0 0 0,7 0 0 0,-7 0 0 0,0 0 0 0,0 0 0 16,0 0 0-16,7 0 0 0,0 0 0 0,-4 0 0 16,4 0 0-16,0 0 0 0,-7-6 0 0,7 6 0 15,-7 6 0-15,0-6 0 0,0 0 0 0,7 0 0 16,-7 0 0-16,0 4 0 0,0-4-8 0,3 6 8 15,-3-6 0-15,4 3 0 0,-4 3 8 0,3-6-8 16,1 7 0-16,-1-4 0 0,-3-3 0 0,4 9 0 16,-5-9 0-16,5 9 0 0,-1-9 0 0,-3 7 0 15,4 2 0-15,-1-9 0 0,4 0 0 0,0 3 0 16,-7 7 0-16,4-4 0 0,-1 0-9 0,1-3 9 16,-4 7 0-16,3 5 0 0,1-11 0 0,-1 11 0 15,-3-5 0-15,3 9 0 0,-3-4 0 0,4 4 0 16,-1 9 0-16,1-9 0 0,-4 6 0 0,3 3 0 0,1 7 0 15,-4-1 0-15,0 1 0 0,3-1 9 0,1 7 3 16,-5 0 0-16,5 3 0 0,-4 0 0 0,3 3 2 0,-3 0 1 16,0 3 0-16,0-3 0 0,0 3-7 0,4-6 0 15,-4-3-8-15,0 3 12 0,-1-10-3 0,5 4-1 16,-1-4 0-16,-3 7 0 0,4-10 1 0,-1 4 0 16,1-1 0-16,-1 1 0 0,-3-7 5 0,4 10 1 15,-4-4 0-15,0 1 0 0,-1-1 0 0,1-2 0 16,0 2 0-16,0-6 0 0,0 7-3 0,0-10-1 15,0 0 0-15,0-3 0 0,0 3 1 0,0-6 1 16,3-3 0-16,-3 2 0 0,4-8-4 0,-4 5-1 16,3-5 0-16,1-7 0 0,3 3-8 0,-4 4 12 15,4-10-12-15,0 0 12 0,0 0-12 0,0 0 12 16,0 0-12-16,0 0 12 0,-3 6-12 0,3-6 0 16,0 0 0-16,0 0 0 0,0 0 0 0,0 0 0 0,0 0 0 0,0 0 8 15,0 0 0-15,0 0 0 16,0 0 0-16,0 0 0 0,0 0-8 0,0 0 0 0,0 0-12 15,0 0 12-15,0 0 0 0,0 0 0 0,0 0 0 0,0 0 0 16,0 0 0-16,0 0 0 0,0 0 0 0,0 0 0 16,0 0 0-16,0 0 0 0,0 0 8 0,0 0-8 15,0 0 0-15,0 0 8 0,0 0-8 0,0 0 0 16,0 0 0-16,0 0 0 0,0 0 0 0,0 0 0 16,-4-6 0-16,4 6 0 0,0-10 0 0,-3 4 0 15,3-3 0-15,0-1 0 0,0 7 0 0,-4-3 0 16,4-4 0-16,-3 1 0 0,3 0 0 0,-4-7 0 0,4 3 0 15,0-2 0-15,-3-1 0 0,3-3 0 0,0 0 0 0,-4 0-9 16,4 4 9-16,0-7-13 0,0-3 13 0,4 0 0 16,-1 0 0-16,1 6 0 0,-1-9 0 0,1 2-9 15,-1 5 9-15,4-5-8 0,0 11-2 0,0-13 0 16,0 12 0-16,4-3 0 0,0 0 10 0,-1 0-13 16,1 4 5-16,3-13 8 0,0 12-11 0,-3-6 11 15,3 3-8-15,3 3 8 0,-3-9-9 0,4 6 9 16,0 4-10-16,-4-4 10 0,3 0 0 0,-2 4 0 15,2 2-8-15,1-3 8 0,-1-3-13 0,5 4 0 16,-5 5 0-16,1-2 0 0,-4 6 13 0,0-4 13 16,0 7-2-16,0-3-1 0,-3-1-10 0,3 7 0 15,-3-3 0-15,-1 3 0 0,1 3 0 0,3 4-9 16,-7-1 9-16,4-6-13 0,-1 3 13 0,-3 3 0 0,0-2 0 16,4 5 0-16,-4-3 0 0,-4 4-9 0,1-1 9 0,-1 0 0 15,1 1 0-15,0-1 0 0,-4 7 0 0,-4-7 0 16,4 1 0-16,-4-1 0 0,1 1 0 0,-4-1 0 15,3 0 0-15,-3 1 0 0,0-1 8 0,0 4-8 16,-3-4 0-16,3 4 0 0,-4-7 0 0,0 3-12 16,4-5 12-16,0 8 0 0,0-3 0 0,-3-5 0 15,3 5 0-15,-4-3 0 0,0-3 0 0,1 4 0 16,-1-4 0-16,-3 3 0 0,4-3 0 0,-1 4-8 16,-3-7 8-16,0 6 0 0,3-3 0 0,1 3 0 15,-5-3 14-15,5-3-2 0,-4 0 0 0,3 10 0 16,1-10-12-16,-1 0 0 0,0 6 0 0,4-6 0 15,0 0 0-15,4 3 0 0,3-3 0 0,0 0 0 0,-7-3 0 16,7 3 0-16,0 0 0 0,0 0 0 0,0 0 0 0,0 0 0 16,0 0 0-16,0 0 0 0,-4-6 0 0,4 6 0 15,0 0 0-15,0 0 0 0,4-10-8 0,-4 10 8 16,7-3 0-16,-7 3 0 0,7-6-8 0,-7 6 8 16,7 0 0-16,0 6 0 0,0-3-13 0,0-3 4 15,0 10 1-15,0-10 0 0,-3 6 8 0,3 3 11 16,3-5-3-16,-6 8 0 0,3-2-8 0,0-1-11 15,7 0 3-15,-3 4 0 0,-1-7 8 0,4 13 0 16,-3-10 0-16,7 10 0 0,-4 3 17 0,0-9 3 16,-4 2 0-16,5-2 0 0,-1 3-5 0,-4 2-1 15,1 1 0-15,3-3 0 0,0-7-2 0,-3 7 0 16,3-3 0-16,-4 2 0 0,1 1-3 0,-1-4-1 16,-2-2 0-16,-1-4 0 0,0 3-8 0,-7-9 0 15,0 0 0-15,0 0 0 0,0 0 0 0,0 0 8 16,0 0-8-16,0 0 8 0,0 0-25 0,0 0-6 15,0 0-1-15,0 0 0 16,0 0-197-16,0 0-40 0</inkml:trace>
        </inkml:traceGroup>
        <inkml:traceGroup>
          <inkml:annotationXML>
            <emma:emma xmlns:emma="http://www.w3.org/2003/04/emma" version="1.0">
              <emma:interpretation id="{0F49C80F-94F1-416A-8C9C-32B79128059A}" emma:medium="tactile" emma:mode="ink">
                <msink:context xmlns:msink="http://schemas.microsoft.com/ink/2010/main" type="inkWord" rotatedBoundingBox="9681,1203 10265,1172 10313,2053 9728,2084"/>
              </emma:interpretation>
              <emma:one-of disjunction-type="recognition" id="oneOf2">
                <emma:interpretation id="interp10" emma:lang="" emma:confidence="1">
                  <emma:literal>is</emma:literal>
                </emma:interpretation>
                <emma:interpretation id="interp11" emma:lang="" emma:confidence="0">
                  <emma:literal>us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os</emma:literal>
                </emma:interpretation>
                <emma:interpretation id="interp14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86277.0671">9768 1682 1785 0,'0'0'159'0,"4"-16"-127"16,-1 13-32-16,5-6 0 15,-5-1-27-15,4 1-11 0,-3-1-2 0,-1 4-1 0,-3 6 68 0,0 0 13 16,0 0 4-16,0 0 0 0,0 0 0 0,0 0 0 16,0 0 0-16,0 0 0 0,0 0 1 0,0 0 1 15,0 0 0-15,0 0 0 0,-7 6-14 0,4-2-2 0,-4 2-1 0,-1 3 0 0,5 1 6 0,-1-1 1 16,-3 0 0-16,0 1 0 0,4-1-1 0,-4 7 0 15,0-4 0-15,3 4 0 0,4 0-19 0,0-4-4 16,0 13-1-16,-3-6 0 0,3 6 1 0,0-6 0 16,0 0 0-16,-4 6 0 0,1 0 0 0,3-6 1 15,0 0 0-15,0 0 0 0,3-4-1 0,-3-2 0 16,7 3 0-16,-3-1 0 0,-1-2-4 0,-3-4-8 16,0-9 11-16,7 6-11 0,-3 4 9 0,3-4-9 15,-7-6 0-15,7 3 9 0,0-6-1 0,4-3-8 16,-1-4 12-16,4 4-4 0,-3-3 1 0,3-10 0 15,0 0 0-15,-3 0 0 0,3-6-9 0,0 0 0 16,3-3 0-16,1-7 0 0,0 7 8 0,3-6-8 16,0-4 0-16,4 4 8 0,-1 5-8 0,-2-5 0 15,-1 6 0-15,0 3 8 0,0-1-8 0,0 8 8 0,-7-1-8 16,1 9 8-16,-1 1 2 0,0 3 0 0,-7 6 0 0,3 0 0 16,-3-3-10-16,4 3 12 0,-4 3-12 15,0-3 12-15,-7 0-12 0,4 6 12 0,3-3-12 0,3 3 12 16,-6 4-1-16,3-1 0 0,-4 1 0 0,1 5 0 15,3 1-11-15,-7-3 10 0,4 2-10 0,-4-2 10 16,0 2 2-16,-4 4 1 0,0 6 0 0,-3-6 0 16,4 0-1-16,-8 0 0 0,1-4 0 0,-1 14 0 31,1-14 0-31,-19 4-1 16,-20 9 0-16,7-3 0 15,13-6-11-15,-2-3 0 0,6-7 0 0,0-9 8 16,4 0-75-16,-4 0-15 0,4-6-3 0,4-3-1 15,2-4-132-15,1-9-26 0,-7-19-6 0,7 1-1 0</inkml:trace>
          <inkml:trace contextRef="#ctx0" brushRef="#br0" timeOffset="86417.6587">9853 1227 2181 0,'-3'0'48'0,"3"-3"9"0,0 3 3 0,0 0 2 0,7-6-50 0,-4-4-12 15,4 4 0-15,4 3 0 16,-11 3-65-16,7-6-16 0,3 6-3 0,-10 0-512 16,7 0-101-16</inkml:trace>
        </inkml:traceGroup>
        <inkml:traceGroup>
          <inkml:annotationXML>
            <emma:emma xmlns:emma="http://www.w3.org/2003/04/emma" version="1.0">
              <emma:interpretation id="{89F3DE97-403E-457D-9BB0-3496606B0262}" emma:medium="tactile" emma:mode="ink">
                <msink:context xmlns:msink="http://schemas.microsoft.com/ink/2010/main" type="inkWord" rotatedBoundingBox="11952,502 14000,391 14074,1761 12026,1871"/>
              </emma:interpretation>
              <emma:one-of disjunction-type="recognition" id="oneOf3">
                <emma:interpretation id="interp15" emma:lang="" emma:confidence="1">
                  <emma:literal>not</emma:literal>
                </emma:interpretation>
                <emma:interpretation id="interp16" emma:lang="" emma:confidence="0">
                  <emma:literal>mot</emma:literal>
                </emma:interpretation>
                <emma:interpretation id="interp17" emma:lang="" emma:confidence="0">
                  <emma:literal>Not</emma:literal>
                </emma:interpretation>
                <emma:interpretation id="interp18" emma:lang="" emma:confidence="0">
                  <emma:literal>riot</emma:literal>
                </emma:interpretation>
                <emma:interpretation id="interp19" emma:lang="" emma:confidence="0">
                  <emma:literal>Mot</emma:literal>
                </emma:interpretation>
              </emma:one-of>
            </emma:emma>
          </inkml:annotationXML>
          <inkml:trace contextRef="#ctx0" brushRef="#br0" timeOffset="87433.0432">12005 1469 403 0,'0'0'36'0,"0"0"-36"0,0 0 0 0,0 0 0 0,0 0 281 0,4-10 50 15,-4 1 9-15,0-7 3 0,3 7-147 0,1-4-28 16,-1 4-7-16,8-7-1 0,3-3-121 0,0 4-25 16,4-4-5-16,-1 0-1 0,4 0 28 0,1 0 4 15,-5-3 2-15,4 13 0 0,-7 0-18 0,8-4-3 16,-8 7-1-16,0-4 0 0,0 10-6 0,-3 0-2 16,-4 7 0-16,3-4 0 0,1 16-4 0,-4-10 0 15,-4 7-8-15,1 2 12 0,-1 1-2 0,-3 6-1 16,-3 4 0-16,-1 2 0 0,1 0-1 0,-4 1-8 15,0-1 12-15,3 4-4 0,-6-7 0 0,3 6 0 16,3-9 0-16,1 4 0 0,-5-11 1 0,5 1 0 16,3 3 0-16,0-9 0 0,0 2-1 0,0 1-8 15,0-13 12-15,3 7-4 0,-3-4-8 0,0-6 0 16,0 0 9-16,0 0-9 0,0 0 0 0,0 0 8 16,0 0-8-16,11-6 0 0,0 6 0 0,-4-10 8 15,3-6-8-15,1 7 0 0,-1-10 0 0,1 0 8 0,0-6-8 16,-1 3 0-16,1-3 0 0,3-9 8 0,0 6-8 0,7-7 0 15,-3 7 0-15,-1 0 8 0,1-4-8 0,3 10 0 16,0-3 9-16,-3 0-9 0,-4 6 12 0,4 1-12 16,-4-1 0-16,0 3 0 0,-3 7 0 0,3-1 0 15,-4-5 0-15,-3 15 0 0,0 0 0 0,-7 0 0 16,0 0 0-16,0 0 0 0,7 0 0 0,-3 15 0 16,-4 1 10-16,0-7-10 0,0 4 8 0,0 3-8 15,-4 2 0-15,4 1 0 0,-3-3 0 0,3 3 0 16,0-1 0-16,0 1 0 0,-4 0 0 0,4 6 0 0,0-9 0 15,0 9 0-15,0-12 0 0,0 5 0 16,4 1-59-16,-1 6-4 0,1-9-1 0,3 9-711 16,-3-12-142-16</inkml:trace>
          <inkml:trace contextRef="#ctx0" brushRef="#br0" timeOffset="87807.9546">13032 1343 1497 0,'10'-12'66'0,"-3"5"14"0,-3 1-64 0,6-3-16 16,1 6 0-16,0-4 0 0,-4-2 128 0,-7 9 21 15,0 0 5-15,0 0 1 0,3 0-73 0,-3 0-14 16,0 0-4-16,0 0 0 0,4 6-28 0,-8 7-7 16,-3-4-1-16,-4 7 0 0,1 9 0 0,-4 0-1 15,3-3 0-15,-3 6 0 0,0-3-27 0,3 3 0 0,4-2 8 0,4-8-8 16,-1 7 0-16,4 4-16 0,0-14 4 0,0 1 1 15,7-3 11-15,-3-4 16 0,3 7-4 0,0-7-1 16,4-6-1-16,-1 3 0 0,-3-6 0 0,7 0 0 16,-3 0 9-16,-1 0 1 0,1-6 1 0,-4-3 0 15,0-1 7-15,4 1 2 0,-4-4 0 0,3 4 0 16,-3-7-16-16,1 1-3 0,2-4-1 0,-6 0 0 16,3-6 2-16,0 6 1 0,-7-6 0 0,7-3 0 15,-4 3-1-15,1 3 0 0,-4 3 0 0,3-6 0 16,1 9-12-16,-4-3 0 0,-4 4 0 0,4 2 0 15,-3 4 0-15,-1 2 0 0,1-2 0 0,-8 6 0 0,4 3 0 16,-3 3-18-16,-5-3 4 0,5 6 1 16,-4-3-127-16,0 13-24 0,0-6-6 0</inkml:trace>
          <inkml:trace contextRef="#ctx0" brushRef="#br0" timeOffset="88089.1375">13455 1130 1440 0,'0'0'128'0,"0"0"-103"0,0 0-25 0,0 0 0 0,0 0 145 0,0 0 24 16,3-3 5-16,1-3 1 0,-4 6-114 0,11 0-22 15,-4 0-5-15,3-10-1 0,1 10 15 0,3-3 4 16,0-3 0-16,4 3 0 0,6-4-18 0,-2-2-3 0,-1 0-1 15,3 2 0-15,1-2-14 0,3-1-4 0,1 1 0 0,2 0 0 16,-6-1-12-16,3 10 11 0,-3-15-11 0,-4 5 10 16,0 1-10-16,0 6 0 0,-3-4 0 0,0 1 8 15,-1 3-8-15,1-3 0 0,-4 2-12 0,-3 4 12 16,3-6-20-16,-4-3 4 0,-3 9 1 0,0-10-725 16,-3 10-146-16</inkml:trace>
          <inkml:trace contextRef="#ctx0" brushRef="#br0" timeOffset="88427.0655">13878 459 1652 0,'11'-16'36'0,"-11"16"8"0,3-3 2 0,4-6 0 0,1-7-37 0,-1 7-9 16,3-1 0-16,-6 10 0 0,-4 0 42 0,0 0 6 15,0 0 2-15,0 0 0 0,0 0 30 0,0 0 5 32,-4 0 2-32,-3 10 0 0,7 8-33 0,0 1-6 0,-3 16-2 0,-4-7 0 15,-1 16 14-15,1 0 4 0,-3 0 0 0,3 0 0 0,-7 3-28 0,3 3-4 16,-3 6-2-16,0-3 0 0,3 1 10 0,-3 9 3 16,0-10 0-16,0 10 0 0,7-13-29 0,-4-3-6 15,1 3 0-15,-4-3-8 0,3-3 31 0,-3-7-1 16,0 1 0-16,0 12 0 15,3-15-47-15,4 2-10 0,0 7-1 0,-4-15-1 0,1 5 4 0,-1-6 1 16,1-3 0-16,6-6 0 16,1 6-150-16,-4-12-30 0,3-4-5 0,-3-3-2 0</inkml:trace>
        </inkml:traceGroup>
        <inkml:traceGroup>
          <inkml:annotationXML>
            <emma:emma xmlns:emma="http://www.w3.org/2003/04/emma" version="1.0">
              <emma:interpretation id="{EB0CE13E-9BE9-44C7-84E3-DF7C77BC07BF}" emma:medium="tactile" emma:mode="ink">
                <msink:context xmlns:msink="http://schemas.microsoft.com/ink/2010/main" type="inkWord" rotatedBoundingBox="15498,917 16654,855 16682,1384 15526,1446"/>
              </emma:interpretation>
              <emma:one-of disjunction-type="recognition" id="oneOf4">
                <emma:interpretation id="interp20" emma:lang="" emma:confidence="1">
                  <emma:literal>on</emma:literal>
                </emma:interpretation>
                <emma:interpretation id="interp21" emma:lang="" emma:confidence="0">
                  <emma:literal>one</emma:literal>
                </emma:interpretation>
                <emma:interpretation id="interp22" emma:lang="" emma:confidence="0">
                  <emma:literal>On</emma:literal>
                </emma:interpretation>
                <emma:interpretation id="interp23" emma:lang="" emma:confidence="0">
                  <emma:literal>own</emma:literal>
                </emma:interpretation>
                <emma:interpretation id="interp24" emma:lang="" emma:confidence="0">
                  <emma:literal>om</emma:literal>
                </emma:interpretation>
              </emma:one-of>
            </emma:emma>
          </inkml:annotationXML>
          <inkml:trace contextRef="#ctx0" brushRef="#br0" timeOffset="89504.8898">15762 1014 576 0,'0'0'25'0,"4"-9"6"0,-1 9-31 0,-3-10 0 16,0 10 0-16,4-9 0 0,-1 6 173 0,4-4 29 15,-3-2 6-15,-4 3 0 0,0-4-64 0,0 1-14 16,0 6-2-16,0-4-1 0,0 7-43 0,0-9-8 16,0 3-1-16,0 6-1 0,0 0-33 0,0 0-6 15,-4-3-2-15,1-7 0 0,-1 10-7 0,4 0-2 16,0 0 0-16,0 0 0 0,-3 0-7 0,-4 0-1 16,3 0-1-16,-3 0 0 0,7 0 9 0,-11 3 1 15,-3 7 1-15,0 2 0 0,0 1-9 0,0 2-1 16,0 4-1-16,0 0 0 0,-4 9-3 0,1 7 0 15,2-7 0-15,1-3 0 0,0 10 3 0,0-7 0 16,4 0 0-16,-1 7 0 0,0-17-15 0,4 7 0 16,4-6 0-16,-1 0-10 0,4 3 10 0,0-3 0 15,4-7 0-15,3 4-8 0,0 0 8 0,0-7 0 0,4 1 0 16,-1-1 0-16,1-6 0 0,3 3 0 0,0-6 0 0,0 0 0 16,4 0 0-16,-1 0 0 0,4-6 0 0,1-3 0 15,-1-1 0-15,0 7 9 0,0-13-1 0,4 7-8 16,0-10 16-16,-1 4-3 0,-3-4-1 0,-3 3 0 15,3-6 16-15,-3-3 4 0,-8 6 0 0,5-6 0 16,-8 0-20-16,0 3-4 0,-4-6-8 0,1 3 12 16,-4 0 9-16,0 0 2 0,-4 6 0 0,1 6 0 15,-4 4-10-15,0-7-1 0,-1 1-1 0,-6 5 0 16,0 1-11-16,-3 6 0 0,-1-4 0 0,0 1 0 16,1 3-23-16,3-3-9 0,-1 6-3 0,1 0 0 15,0 0-29-15,0 0-5 0,-4 0-2 0,4 6-699 16,0-3-140-16</inkml:trace>
          <inkml:trace contextRef="#ctx0" brushRef="#br0" timeOffset="89989.1487">16309 932 1544 0,'0'0'68'0,"0"0"15"0,0 0-67 0,0 0-16 15,11 0 0-15,-4-9 0 0,0 9 80 0,0-6 13 16,-4 6 3-16,-3 0 0 0,7 0 4 0,-7 0 2 16,7 6 0-16,0 3 0 0,-3 1-69 0,-4 5-13 0,-4-2-4 0,4 3 0 15,0 3 0-15,-3 6-1 0,-1 3 0 0,1-3 0 16,-4 3-3-16,0-3-1 0,0-6 0 0,3 6 0 15,1-3 8-15,3-6 1 0,0 3 1 0,-4-1 0 16,1-2-21-16,-1-7 0 0,0 1 0 0,1-1 8 16,3-9 6-16,0 0 2 0,0 0 0 0,0 0 0 15,0 0-2-15,0 0 0 0,0 0 0 0,0 0 0 16,7-9 16-16,4-4 3 0,6-2 1 0,1-4 0 16,-1-6-34-16,1 0 0 0,0-4 0 0,6 4 0 15,-2 7 11-15,2-11-2 0,1 11 0 0,-4-8 0 0,-3 14-9 0,-1-4 0 16,1 1 0-16,-7 5 0 15,3 7 9-15,-4-3 3 0,1 6 1 0,0 6 0 0,-4-3 3 0,0 7 1 16,-4 5 0-16,1 1 0 0,-1 3-6 0,-3 3-2 16,-3 0 0-16,-1 0 0 0,1-4-9 0,-1 7 0 15,-3 1 9-15,4-8-9 0,-5 1-8 0,1 6-7 16,0-6-1-16,4 0 0 16,-4-3-104-16,0-4-22 0,3 4-4 0,1-7-968 0</inkml:trace>
        </inkml:traceGroup>
        <inkml:traceGroup>
          <inkml:annotationXML>
            <emma:emma xmlns:emma="http://www.w3.org/2003/04/emma" version="1.0">
              <emma:interpretation id="{BA599EE5-D0EE-4F77-9786-0038238AB469}" emma:medium="tactile" emma:mode="ink">
                <msink:context xmlns:msink="http://schemas.microsoft.com/ink/2010/main" type="inkWord" rotatedBoundingBox="17671,269 19210,186 19269,1268 17729,1351"/>
              </emma:interpretation>
              <emma:one-of disjunction-type="recognition" id="oneOf5">
                <emma:interpretation id="interp25" emma:lang="" emma:confidence="1">
                  <emma:literal>the</emma:literal>
                </emma:interpretation>
                <emma:interpretation id="interp26" emma:lang="" emma:confidence="0">
                  <emma:literal>tho</emma:literal>
                </emma:interpretation>
                <emma:interpretation id="interp27" emma:lang="" emma:confidence="0">
                  <emma:literal>The</emma:literal>
                </emma:interpretation>
                <emma:interpretation id="interp28" emma:lang="" emma:confidence="0">
                  <emma:literal>thx</emma:literal>
                </emma:interpretation>
                <emma:interpretation id="interp29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90676.4867">17702 835 1324 0,'0'0'118'0,"0"0"-94"0,0 0-24 0,0 0 0 16,0 0 71-16,0 0 9 0,0 0 3 0,7 0 0 16,0-9-2-16,-3 9 0 0,3-3 0 0,4-4 0 15,-4 7-25-15,7 0-6 0,0 0-1 0,4 0 0 16,6 0-5-16,-3 0 0 0,4-3-1 0,3 3 0 16,-3-6-27-16,0 6-4 0,6 0-2 0,-6 0 0 15,3 0 5-15,1 0 1 0,-5 0 0 0,1 0 0 16,0-6-4-16,-1 3 0 0,1 3 0 0,-4-7 0 0,0 4-12 0,1 3 0 15,-1-6 0-15,-4 3 0 16,1-4-20-16,-4 7-8 0,0-9 0 0,0 9-1 16,1-9-137-16,-8 9-27 0</inkml:trace>
          <inkml:trace contextRef="#ctx0" brushRef="#br0" timeOffset="90981.1413">18246 352 172 0,'7'-15'8'0,"-4"11"1"0,-3-5-9 0,4 3 0 16,3-4 0-16,-7 10 0 0,0 0 321 0,3 0 63 16,-3 0 12-16,0 0 2 0,0 0-229 0,0 0-45 15,0 0-10-15,0 0-2 0,-7 7-65 0,-3 5-14 16,-1 13-2-16,1 0-1 0,-5-6 4 0,1 19 1 15,0 6 0-15,0-4 0 0,-7 8 2 0,0-1 1 16,0 3 0-16,-4-3 0 0,0-3-9 0,4 3-1 16,0 3-1-16,-4-3 0 0,0-3-15 0,8 0-2 15,3 6-1-15,7-12 0 0,-7-1-9 0,7-2-12 16,-1-7 2-16,-2 0 1 16,-1-3-46-16,4-6-9 0,0 3-1 0,0-13-1 15,0 4-137-15,4-4-27 0,-4 1-6 0,7-10 0 0</inkml:trace>
          <inkml:trace contextRef="#ctx0" brushRef="#br0" timeOffset="91699.7216">18694 274 1911 0,'7'-10'84'0,"-4"7"19"16,4-3-83-16,4-3-20 0,-1-1 0 0,1 1 0 16,-4 3 36-16,0 6 4 0,0-10 0 0,-7 10 0 15,7 6 17-15,0-2 4 0,-7 2 1 0,4 13 0 16,-8-4-3-16,1-2-1 0,-1 12 0 0,-3 9 0 0,-7 4-37 16,0-3-7-16,-4 18-2 0,-3-6 0 0,0 3 9 0,-4 3 2 15,1 4 0-15,-5-4 0 0,5 0 2 0,-1-9 1 16,0 0 0-16,4 10 0 0,0-7-18 0,0-3-8 15,7-1 0-15,0 1 8 0,0 0-18 0,6-9-4 16,-2-7-1-16,3 0 0 0,0-3 15 0,3-9 0 16,-3-4 0-16,4-2 0 0,3-1 16 0,0-9-4 15,0 0-1-15,0 0 0 0,0 0-11 0,0 0 0 16,7-3 0-16,0-3 0 0,7-13 0 0,-4 3 0 16,1-2 0-16,3-11 0 0,0 11 0 0,4-17 0 15,3 10 0-15,0-3 0 0,4 12 0 0,-7-3 0 16,3 0 0-16,0 7 0 0,-3 6 0 0,-4-1 0 15,0 14 0-15,-4-1 0 0,1-3 0 0,-4 13 0 16,0-4 0-16,0 7 0 0,-3-3 12 0,-1 9-4 16,1-6 0-16,-1-1 0 0,4 1-8 0,-3-3 0 15,3-7 0-15,3 1 0 0,1 9 0 0,0-19-12 0,6 0 2 0,-3 6 1 16,0-6 9-16,8-6 0 0,-5 6 0 0,4-10 0 16,4 1 0-16,0-1 0 0,-4-5 8 0,4 5-8 15,-4-9 8-15,0 10-8 0,0-10 10 0,4 4-10 16,-4 2 9-16,4-3-9 0,-4 1 8 0,0 5-8 15,-3-9 0-15,3 7 0 0,-7-10 0 0,0 13 0 16,0-10 0-16,-3 3 0 0,-1 7 0 0,-3-10 0 16,-3 9 0-16,3-5 0 0,-7 2 0 0,4 4 0 15,-4 2 0-15,0-5 0 0,-4 3 0 0,0-4 0 16,1 4 0-16,-4 5 0 0,0 4 0 0,-4-6 0 16,1 12 0-16,-1-6 0 0,-3 4 0 0,0 5 0 0,-4 4 0 15,-3-1 0-15,0 7 0 0,0 0 0 0,3 6 0 0,0 3 0 16,1-3 0-16,-1 0 0 0,4 3 8 0,3 1 0 15,1-4 0-15,3 3 0 0,0-6 4 0,3 0 0 16,4-3 0-16,0-4 0 0,7 4-12 0,0-9 0 16,7 5 0-16,-3-12 0 0,3 10-11 0,4-10-7 15,-1-3-2-15,5 6 0 16,-1-6-193-16,4 0-39 0</inkml:trace>
        </inkml:traceGroup>
        <inkml:traceGroup>
          <inkml:annotationXML>
            <emma:emma xmlns:emma="http://www.w3.org/2003/04/emma" version="1.0">
              <emma:interpretation id="{D42AD4EF-C8A9-4F39-B809-76F2AB8B6D95}" emma:medium="tactile" emma:mode="ink">
                <msink:context xmlns:msink="http://schemas.microsoft.com/ink/2010/main" type="inkWord" rotatedBoundingBox="20964,251 26202,-31 26260,1059 21023,1341"/>
              </emma:interpretation>
              <emma:one-of disjunction-type="recognition" id="oneOf6">
                <emma:interpretation id="interp30" emma:lang="" emma:confidence="1">
                  <emma:literal>shortest</emma:literal>
                </emma:interpretation>
                <emma:interpretation id="interp31" emma:lang="" emma:confidence="0">
                  <emma:literal>Shortest</emma:literal>
                </emma:interpretation>
                <emma:interpretation id="interp32" emma:lang="" emma:confidence="0">
                  <emma:literal>shorten</emma:literal>
                </emma:interpretation>
                <emma:interpretation id="interp33" emma:lang="" emma:confidence="0">
                  <emma:literal>shortcut</emma:literal>
                </emma:interpretation>
                <emma:interpretation id="interp34" emma:lang="" emma:confidence="0">
                  <emma:literal>shortlist</emma:literal>
                </emma:interpretation>
              </emma:one-of>
            </emma:emma>
          </inkml:annotationXML>
          <inkml:trace contextRef="#ctx0" brushRef="#br0" timeOffset="92621.3767">21290 603 1335 0,'0'0'59'0,"0"0"13"0,0 0-58 16,0 0-14-16,0 0 0 0,0 0 0 0,0 0 70 0,0 0 11 15,-3-9 3-15,-4 9 0 0,-4 9-4 0,0-9 0 16,-3 6 0-16,0-2 0 0,-3 11-25 0,-1 1-6 16,-7 3-1-16,1 3 0 0,-1 3-12 0,0-6-2 15,4 12-1-15,3-3 0 0,1-9-10 0,6 0-3 16,-3 6 0-16,7-6 0 0,3-1-20 0,4-2 9 16,-3 3-9-16,6-3 0 0,4-4 0 0,-3-2 0 15,7-1 0-15,-1-3 0 0,4 1 0 0,0-4 0 16,0-3 0-16,8 0 0 0,-5 0 0 0,4-3 0 15,1 3 0-15,-1 0-9 0,0 0 9 0,-3 0 0 16,3 3 0-16,0-3 0 0,0 0 0 0,-3 0 0 16,-4 6 0-16,3 7 0 0,-2-13 0 0,-5 15 8 15,-3-5-8-15,-3-1 8 0,-4 7 6 0,-4-4 2 16,-3-2 0-16,-3 5 0 0,-8 4-16 0,4-3 0 16,-4-4 8-16,-3 4-8 0,3-7 0 0,-3 1-8 15,0-4 8-15,3 4-13 16,1-10-37-16,3 3-7 0,-4 3-2 0,0-6-922 0</inkml:trace>
          <inkml:trace contextRef="#ctx0" brushRef="#br0" timeOffset="93105.6384">21883 274 1825 0,'17'-13'80'0,"-6"7"18"0,-4-3-78 0,4-1-20 15,-4 7 0-15,3-3 0 0,4 0 48 0,-7 6 7 16,-7 0 1-16,8 0 0 0,2 0 6 0,-3 0 2 0,-7 0 0 0,4 12 0 0,-4 1-32 0,0 5-7 16,0-2-1-16,-7 12 0 0,0-3 13 0,-4 4 3 31,0 5 0-31,1 4 0 0,-11 6-26 0,7-10-5 15,-1 10-1-15,-2 9 0 0,-4-6-8 0,3-6 8 0,0 0-8 0,1 9 8 0,10-3 0 0,-7-12-8 16,-1 2 12-16,5 7-4 0,6-12-8 0,-3-1 0 16,-7-6 0-16,0 10 0 0,11-17 0 0,-5 1 10 15,5 0-2-15,-8-10-8 0,1 4 10 0,10-10-10 16,7 3 8-16,-7-6-8 0,0 0 20 0,3-6 0 16,11-10-1-16,4 4 0 0,-4-4-5 0,0-9-1 0,7 6 0 15,4-12 0-15,7 0-13 0,-7 2 0 0,-1-5 8 0,1 9-8 16,3-4-14-16,-3 8-6 0,-4-1 0 0,0 3-1 15,-7 9 21-15,0 1 0 0,1 3 0 0,-8 6 0 16,-7 0 10-16,3 6-10 0,1 13 12 0,-4-4-12 16,-7-2 0-16,0 12 0 0,0 3 0 0,-1-3 0 15,5 0 0-15,-4 4 0 0,0-1 0 0,3-3-12 16,4 10-75-16,0-17-14 0,-7 11-3 0,4-14-969 16</inkml:trace>
          <inkml:trace contextRef="#ctx0" brushRef="#br0" timeOffset="93444.0304">22486 772 1940 0,'-3'-9'43'0,"3"9"9"0,0 0 1 0,0 0 1 0,0 0-43 0,0 0-11 15,3 9 0-15,-6 7 0 0,-1-3 48 0,-7 9 8 16,-6-4 2-16,3 1 0 0,7 9-22 0,-7-2-5 15,-8-1-1-15,5-3 0 0,3 3-18 0,-1-6-3 16,5-1-1-16,-4 4 0 0,3-9-8 0,8 3 0 16,3-7-12-16,3-6 12 0,-3-3 0 0,7 6 15 31,4 4-1-31,3-10 0 0,0 0-2 0,4 0 0 0,-1 0 0 0,5-3 0 0,-1-4 20 0,-4 1 3 16,-3-6 1-16,4 5 0 0,3-2-10 0,-3-4-2 15,-4 4 0-15,-3-7 0 0,3 1 13 0,-4-4 3 16,4 3 0-16,-7-3 0 0,-7 0-13 0,4 1-3 15,-1 2 0-15,-3 6 0 0,-3-8 13 0,-1 8 3 16,4 1 0-16,-3 3 0 0,-1 2-32 0,-3-2-8 16,0 6 0-16,-3 0 0 15,6 0-92-15,-10 0-19 0,-4 6-4 0,1-2-689 16,-1 5-137-16</inkml:trace>
          <inkml:trace contextRef="#ctx0" brushRef="#br0" timeOffset="93834.565">22913 725 1670 0,'14'-6'74'0,"-7"6"15"15,4 0-71-15,-4 0-18 0,0 0 0 0,0 6 0 16,0-2 89-16,0 2 15 0,-4-3 2 0,-3 13 1 15,0-7-41-15,0 10-8 0,0 0-2 0,-3-4 0 0,-4 10-19 16,3-12-4-16,4 12-1 0,0 0 0 0,-3-6 10 0,-1 0 2 16,4 0 0-16,-3-4 0 0,3 4-20 0,0 6-3 15,-7-9-1-15,3-4 0 0,8-2 26 0,-4 6 5 16,-4-13 1-16,1 3 0 0,3 3-7 0,-4-9-1 16,4 0 0-16,0 0 0 0,0 0-16 0,0 0-4 15,0 0-1-15,0 0 0 0,4-6 21 0,-1-6 4 16,8-4 0-16,3-3 1 0,4 3-23 0,-1-2-5 15,4-1-1-15,0-6 0 0,4 6-20 0,-4-6 0 16,1 6 0-16,2-3 0 0,1 0 0 0,0 9-13 16,-4-12 5-16,0 10 8 0,4 2-18 0,-4-3 4 15,-4-2 1-15,5 2 0 16,-5 3-95-16,-3-2-18 0,0 5-4 0,4-5-739 16,-4 2-148-16</inkml:trace>
          <inkml:trace contextRef="#ctx0" brushRef="#br0" timeOffset="94521.9404">23583 744 1609 0,'0'0'35'0,"0"0"7"0,0 0 2 0,11 0 2 16,-4 7-37-16,3-4-9 0,5-3 0 0,2-3 0 0,1-4 95 16,3 7 17-16,11-6 3 0,-1-3 1 0,5 5-44 0,6-11-8 15,4 5-1-15,3-5-1 0,1 2-32 0,-4-3-6 16,3 7-2-16,-3-10 0 0,-4 4-22 0,1 5 0 16,-5-9 0-16,1 10 0 0,-7-7-10 0,0 7-6 15,-1-1-2-15,1-2 0 16,-7 2-83-16,-4-2-17 0,-3 3-3 0,-1-1-763 15</inkml:trace>
          <inkml:trace contextRef="#ctx0" brushRef="#br0" timeOffset="94787.4626">24186 130 1497 0,'8'-10'133'0,"-5"1"-106"15,-3-7-27-15,7 13 0 0,0-3 41 0,-3-4 3 0,3 10 1 16,-7 0 0-16,0 0 33 0,0 0 6 16,0 0 2-16,0 0 0 0,0 0-27 0,3 7-6 0,1 5-1 0,-1 4 0 15,-3 3 17-15,0 6 3 0,0 0 1 0,-3 3 0 16,-1 0-37-16,1 16-8 0,-4 0-2 0,3 3 0 16,-3 6 6-16,0-9 2 0,4 6 0 0,-5 1 0 15,1 2-9-15,0-3-1 0,-3-12-1 0,3 6 0 16,0 0-23-16,3-16 0 0,-3 6 0 0,0-6 0 15,0 7-98-15,0-1-24 0,0-5-5 0,-4 5-953 16</inkml:trace>
          <inkml:trace contextRef="#ctx0" brushRef="#br0" timeOffset="95115.5096">24476 907 1594 0,'0'0'71'0,"0"0"14"0,0 0-68 0,10 7-17 16,8-4 0-16,-4-3 0 0,4 6 32 0,-1-6 2 15,1-6 1-15,3 6 0 0,0-3 23 0,4-7 5 16,-4 1 1-16,4 2 0 0,-7-5-25 0,3-4-5 16,-4 10-1-16,1-7 0 0,0-2 3 0,-1 5 0 15,-3-5 0-15,-3 2 0 0,-1-3 4 0,-2 7 0 16,-1-10 1-16,0 10 0 0,-7-1-1 0,0-5-1 15,-4-4 0-15,4 13 0 0,-3-7-21 0,-4 7-4 16,3-4-1-16,-7 1 0 0,4 9 4 0,0 0 1 16,0 0 0-16,0 9 0 0,0-9-10 0,-3 16-8 0,-1-3 9 0,-3 2-9 15,7 4 0-15,-4-3 0 0,1 3 0 0,3 6 0 16,-4-3 0-16,4 3 0 0,0 0 0 0,0 0 0 16,3 3 19-16,1-9 10 0,-1 0 3 0,1 0 0 15,3 6-103-15,0-6-20 16,0-1-4-16,3-2-1017 0</inkml:trace>
          <inkml:trace contextRef="#ctx0" brushRef="#br0" timeOffset="95427.9393">25492 613 2077 0,'10'-29'92'0,"-6"14"19"0,6 12-89 0,-6-7-22 15,3 10 0-15,-3-9 0 0,-1 2 44 0,-3 7 5 16,0 0 1-16,0 0 0 0,0 0-28 0,0 0-6 16,-7 0 0-16,-7 0-1 0,0 10 11 0,-4-1 2 15,1 7 1-15,-1 12 0 0,0-9 7 0,4 3 2 16,-4 6 0-16,4-9 0 0,0 15-14 0,0-15-2 16,0 9-1-16,3 1 0 0,1-4 3 0,-1 0 1 15,1-6 0-15,-4 9 0 0,3-3-4 0,0 3-1 16,-3-18 0-16,4 12 0 0,-1 0-6 0,1-7-2 0,-5 4 0 15,5 0 0-15,-4-3-12 0,0-4-10 16,0-6 2-16,3 4 0 16,0-1-219-16,-3 1-43 0</inkml:trace>
          <inkml:trace contextRef="#ctx0" brushRef="#br0" timeOffset="95662.2977">25636 584 2286 0,'0'0'101'0,"11"0"21"15,0 0-98-15,-1 0-24 0,8 0 0 0,-1 0 0 16,5 0 22-16,2 0-1 0,1 0 0 0,10-9 0 0,0 9 18 0,8-6 3 16,-1-7 1-16,1 7 0 0,-8 3-35 0,-11-4-8 15,1 7 0-15,0-9 0 0,-7 0 0 0,3-1-16 16,-4 4 4-16,1 3 1 15,-4-7-12-15,7 4-2 0,-7-3-1 0,4-1 0 16,-11 7-120-16,-7 3-24 0,0 0-5 0,0 0-1 0</inkml:trace>
          <inkml:trace contextRef="#ctx0" brushRef="#br0" timeOffset="95884.9773">25993 280 1922 0,'-11'-9'42'0,"8"2"9"0,6 4 1 0,-3-3 3 0,0-3-44 0,0 9-11 0,7 0 0 0,-7 0 0 16,0 0 81-16,0 0 15 0,7 9 2 0,0 7 1 16,-3-1-33-16,-4 7-6 0,0 3-2 0,0 4 0 15,-4-1 5-15,-3 6 1 0,0 10 0 0,-3 0 0 16,-5 0-26-16,-2-6-5 0,3 6-1 0,-4-7 0 16,0 7 0-16,4-12 0 0,-3 5 0 0,3-2 0 15,-4-4-51-15,4 3-10 0,0-5-3 0,3 5 0 16,-3 1-76-16,7-7-16 0,-4-3-4 0,4 3-634 15,4-9-127-15</inkml:trace>
        </inkml:traceGroup>
        <inkml:traceGroup>
          <inkml:annotationXML>
            <emma:emma xmlns:emma="http://www.w3.org/2003/04/emma" version="1.0">
              <emma:interpretation id="{C22E066C-1C7D-4B22-88DD-B42B72C1D702}" emma:medium="tactile" emma:mode="ink">
                <msink:context xmlns:msink="http://schemas.microsoft.com/ink/2010/main" type="inkWord" rotatedBoundingBox="27395,167 29992,27 30042,952 27445,1092"/>
              </emma:interpretation>
              <emma:one-of disjunction-type="recognition" id="oneOf7">
                <emma:interpretation id="interp35" emma:lang="" emma:confidence="1">
                  <emma:literal>path,</emma:literal>
                </emma:interpretation>
                <emma:interpretation id="interp36" emma:lang="" emma:confidence="0">
                  <emma:literal>Poth,</emma:literal>
                </emma:interpretation>
                <emma:interpretation id="interp37" emma:lang="" emma:confidence="0">
                  <emma:literal>path;</emma:literal>
                </emma:interpretation>
                <emma:interpretation id="interp38" emma:lang="" emma:confidence="0">
                  <emma:literal>Path,</emma:literal>
                </emma:interpretation>
                <emma:interpretation id="interp39" emma:lang="" emma:confidence="0">
                  <emma:literal>Poth;</emma:literal>
                </emma:interpretation>
              </emma:one-of>
            </emma:emma>
          </inkml:annotationXML>
          <inkml:trace contextRef="#ctx0" brushRef="#br0" timeOffset="96915.9847">27474 434 1666 0,'14'-10'74'0,"-14"10"15"16,0 0-71-16,0 0-18 0,0 0 0 0,0 0 0 16,4 0 62-16,0 16 9 0,-1-7 1 0,1 7 1 15,-1 6-12-15,-3 3-2 0,0 3-1 0,0 7 0 16,0 3-33-16,0 5-6 0,0-8-2 0,-3 9 0 0,-1-7-17 15,1-2 0-15,-1 3 0 0,0-4 0 0,1 1 43 0,-1-7 14 16,1 0 3-16,-1 7 1 0,1-17-21 0,-4 7-5 16,7-6-1-16,-4-9 0 0,4-1-13 0,0-3-2 15,0-6-1-15,0 0 0 0,0 0 13 0,0 0 2 16,0 0 1-16,0 0 0 0,-7 0-21 0,4-6-4 16,-1-6-1-16,4-4 0 0,-3 3-8 0,3-9 8 15,3 4-8-15,-3-11 8 0,4-5 0 0,-1 9 0 16,8-4 0-16,-1-8 0 15,4-1-37-15,8-3-8 0,-5-2-2 0,8-1 0 0,3 3 39 0,7-9 0 16,8-4 0-16,-1 7 0 0,0 7 0 0,-10 11 0 16,7 1 0-16,-7 9 0 0,3-6 0 0,-10 16 0 15,-1 3 0-15,-2 2 0 0,-5-2 0 0,-3 12 0 16,-3-2 0-16,0 11 0 0,-4 4 0 0,-7-3 0 16,-4 3 0-16,-7 6 0 0,1-3 0 0,-4 12 0 0,-7-9 0 0,-4 3-11 15,0 1 11-15,-3 5 0 0,3-9 0 0,1-6-8 16,-1-3 8-16,0 6 0 0,-7-7 0 0,4 4 8 31,4-3-132-31,-1-7-27 0,0 10-5 0,0-3-534 0,-3-7-107 0</inkml:trace>
          <inkml:trace contextRef="#ctx0" brushRef="#br0" timeOffset="97384.6261">28480 628 2023 0,'7'-6'89'0,"-7"6"19"0,7-9-86 0,0 5-22 16,4-2 0-16,-4-3 0 0,7 9 15 0,-4-10-2 15,1 1 0-15,-1 3 0 0,1-4 30 0,-7 7 5 16,-4 3 2-16,10-6 0 0,-6-4-27 0,-4 10-6 15,0 0-1-15,0 0 0 0,0 0 12 0,0 0 3 16,-4 0 0-16,-6 0 0 0,-1 0-31 0,0 7 0 16,-3 2 0-16,0 1 0 0,-7 8 0 0,3 1 0 15,-3-9 0-15,0 15 0 0,-4-7 0 0,1 1 0 16,2 6 0-16,-2 0 0 0,-1-6 0 0,4 9 0 16,7-12 0-16,0 3 0 0,10 0 0 0,-3-4 0 15,4-5 0-15,-4-1 0 0,7-9 0 0,0 0 0 16,0 0 0-16,0 0 0 0,14 7-10 0,-7-4-8 0,7-6-2 0,0-4 0 15,4 1 20-15,3-3 0 0,-4 5 0 0,1-11 0 16,0 2 0-16,-4 1 0 0,3-1 12 0,1-3-3 16,-7-5 3-16,10-1 1 0,-7 3 0 0,0 6 0 15,-3-2 17-15,3 5 3 0,-4-6 1 0,-3 7 0 16,0 6 7-16,0-3 2 0,-3 6 0 0,-4 0 0 16,0 0-43-16,3 6-12 0,-3 6-1 0,0-2 0 15,-3-1 32-15,3 7 6 0,-4 3 2 0,4-10 0 16,0 1-108-16,0-1-22 0,4-3-4 0,-1 4-1005 15</inkml:trace>
          <inkml:trace contextRef="#ctx0" brushRef="#br0" timeOffset="97634.5644">28917 603 2016 0,'7'0'179'0,"0"-9"-143"16,11 9-36-16,-4-10 0 0,7 7 38 0,-7-3 1 16,11 0 0-16,0-4 0 0,-1 7 10 0,1-6 3 15,-4 2 0-15,4-2 0 0,7 0-40 0,-4-1-12 16,4 10 8-16,-4-6-8 16,7 3-20-16,0-7-8 0,-10-5-2 0,7 5 0 15,-7 7-50-15,-4-3-9 0,0 0-3 0,-10-4 0 16,-1 10-68-16,-3-3-13 0,-3-6-3 0,-4 9-499 0</inkml:trace>
          <inkml:trace contextRef="#ctx0" brushRef="#br0" timeOffset="97884.5161">29372 246 1382 0,'0'0'123'0,"0"0"-99"0,-3-10-24 0,-1 7 0 15,4 3 99-15,0 0 14 0,0 0 3 0,0 0 1 16,0 0-35-16,0 0-7 0,0 13-2 0,-7-4 0 0,7 7-10 16,-7 3-3-16,0 6 0 0,-4-3 0 0,1 3-2 0,-4 3-1 15,-4 16 0-15,-3 0 0 0,0-4-26 0,3-2-6 16,-3 9-1-16,3-12 0 0,-3 2-24 0,7-2 0 16,-4-7 0-16,4 6 0 0,-3-15-13 0,3 6-8 15,-4 4-2-15,0-4 0 16,4 0-182-16,0-3-37 0,-18 3-7 0,25 0-2 0</inkml:trace>
          <inkml:trace contextRef="#ctx0" brushRef="#br0" timeOffset="98344.8419">29849 95 1695 0,'7'-12'75'0,"0"5"16"0,7-2-73 0,3 0-18 0,-2-1 0 0,-1 4 0 15,3 3 60-15,-3-4 9 0,4 4 2 0,-11 3 0 16,-7 0 9-16,4 3 1 0,6 7 1 0,-10-4 0 16,-3 13-27-16,-4 0-6 0,7 0-1 0,0 6 0 15,-11 0 13-15,-3 3 3 0,-7 0 0 0,0 7 0 16,-1 5-52-16,1-2-12 0,0 0 0 0,-7 12 0 15,3-3 9-15,4-3-1 0,0-7 0 0,3 4 0 16,4-9 2-16,-4 2 0 0,11-6 0 0,-3 7 0 16,-1-16-1-16,4 6 0 0,4-7 0 0,-8-2 0 0,11-6-9 0,0-1 0 15,0 0 0-15,0-2 0 0,0-4 12 16,0-3 0-16,0 0 0 0,0 0 0 0,0 0-12 0,0 0 0 16,18-10 0-16,-1 1 0 0,-3 3 0 0,4-7 8 15,0-3-8-15,-1-2 8 0,1 8-8 0,0-5 0 16,-4 5 0-16,0 1 0 0,0-1 20 0,-14 10 3 15,0 0 0-15,0 0 0 0,0 0-23 0,0 0 0 16,0 0 0-16,11 10 0 0,-4-10 0 0,0 9 16 16,-7-3-4-16,0 4-1 0,0-1-24 0,0-2-5 15,0 2-1-15,-4-6 0 16,1 6-183-16,3 7-37 0</inkml:trace>
        </inkml:traceGroup>
        <inkml:traceGroup>
          <inkml:annotationXML>
            <emma:emma xmlns:emma="http://www.w3.org/2003/04/emma" version="1.0">
              <emma:interpretation id="{8A2149C3-AC5B-463E-94A2-D54A39FAE6EC}" emma:medium="tactile" emma:mode="ink">
                <msink:context xmlns:msink="http://schemas.microsoft.com/ink/2010/main" type="inkWord" rotatedBoundingBox="30590,611 30907,594 30934,1112 30618,1129"/>
              </emma:interpretation>
            </emma:emma>
          </inkml:annotationXML>
          <inkml:trace contextRef="#ctx0" brushRef="#br0" timeOffset="98647.6085">30907 594 1152 0,'-18'9'102'0,"11"-3"-82"0,4 4-20 0,-4 9 0 16,3-1 286-16,-3 11 53 0,0 11 10 0,-4-5 3 15,4 3-282-15,-7-1-56 0,-3 7-14 0,-5-6 0 0,-9 6 30 16,6 0 3-16,-3-10 1 0,-15 13-771 15,5-3-155-15</inkml:trace>
        </inkml:traceGroup>
      </inkml:traceGroup>
    </inkml:traceGroup>
    <inkml:traceGroup>
      <inkml:annotationXML>
        <emma:emma xmlns:emma="http://www.w3.org/2003/04/emma" version="1.0">
          <emma:interpretation id="{23711555-E70F-45AF-99BE-D8A54F1C926C}" emma:medium="tactile" emma:mode="ink">
            <msink:context xmlns:msink="http://schemas.microsoft.com/ink/2010/main" type="paragraph" rotatedBoundingBox="3982,3286 15265,2711 15448,6291 4164,68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4899F1-844E-4588-A98D-A75F5A82C8F5}" emma:medium="tactile" emma:mode="ink">
              <msink:context xmlns:msink="http://schemas.microsoft.com/ink/2010/main" type="line" rotatedBoundingBox="3982,3286 15265,2711 15364,4645 4080,5221"/>
            </emma:interpretation>
          </emma:emma>
        </inkml:annotationXML>
        <inkml:traceGroup>
          <inkml:annotationXML>
            <emma:emma xmlns:emma="http://www.w3.org/2003/04/emma" version="1.0">
              <emma:interpretation id="{E197C151-4F8E-4B5D-AD0A-CF1B09FEB797}" emma:medium="tactile" emma:mode="ink">
                <msink:context xmlns:msink="http://schemas.microsoft.com/ink/2010/main" type="inkWord" rotatedBoundingBox="3982,3286 6566,3154 6649,4790 4065,4922"/>
              </emma:interpretation>
              <emma:one-of disjunction-type="recognition" id="oneOf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0787.7727">4025 4125 691 0,'0'0'61'0,"0"0"-49"16,0 0-12-16,0 0 0 0,0 0 27 0,0 0 2 15,0 0 1-15,4-7 0 0,3 7 32 0,-4 0 6 16,1-9 2-16,3 9 0 0,3 0 6 0,-6-3 2 15,3 3 0-15,7 0 0 0,-3 0-18 0,-1 3-4 16,4-3-1-16,4 9 0 0,0-9-7 0,-1 10 0 16,1-1-1-16,7-3 0 0,-1 4-19 0,-6-10-4 15,7 3-1-15,3 3 0 0,4-6-9 0,-1 0-2 16,-2-6 0-16,2 3 0 0,1-3 17 0,7-4 3 16,-4 1 1-16,-7-1 0 0,4-8-17 0,-4 8-3 15,4 1-1-15,-7-1 0 0,-4 1 0 0,4 3-1 16,-4-4 0-16,-3 4 0 15,-1 3-59-15,1 3-11 0,-8-6-2 0,5 6-1 16,-1 0-44-16,0 0-9 0,-4 6-1 0,1-6-1 0</inkml:trace>
          <inkml:trace contextRef="#ctx0" brushRef="#br0" timeOffset="101182.8979">4854 3501 633 0,'0'-16'28'0,"-3"7"6"0,3 5-34 0,-4-2 0 15,4 6 0-15,-3-6 0 0,-1 3 145 0,4-4 23 16,0 7 4-16,0 0 0 0,0 0-91 0,-7 0-18 0,0 0-4 0,7 0-1 16,-7 0-22-16,0 7-5 0,3-4-1 0,1 3 0 15,-8 4-6-15,4-1-2 0,0 7 0 0,7-4 0 16,-10 10 7-16,2 0 2 0,1 3 0 0,4 13 0 16,-1 6 13-16,-6 9 4 0,3 0 0 0,-4 10 0 15,4-3-13-15,-3 5-3 0,-1-2 0 0,-3 16 0 16,0-7-10-16,-4-3-2 0,-3 6-1 0,3-6 0 15,-3-6-10-15,3-1-1 0,-3-8-8 0,4-1 12 16,3-6-12-16,-4-3 0 0,4-3 0 0,-4-4 0 16,8-8-30-16,-1 5-2 0,-3-15-1 0,7 6-581 15,-7-13-116-15</inkml:trace>
          <inkml:trace contextRef="#ctx0" brushRef="#br0" timeOffset="102338.8776">5330 3316 1036 0,'-7'-13'46'0,"4"4"10"0,3-4-45 0,3 4-11 15,-3-4 0-15,0-3 0 0,0 7 67 0,0 0 11 16,4 2 2-16,-4 7 1 0,0 0-45 0,0 0-10 16,0 0-2-16,0 0 0 0,0 0 21 0,0 0 4 0,0 0 1 0,0 0 0 15,0 0-15-15,-4 7-3 0,1-4-1 0,-1 9 0 16,4 1 10-16,-3-4 3 0,-1 7 0 0,1 3 0 16,3 0-7-16,-4 6-1 0,1 3 0 0,-1 0 0 15,1 3-12-15,-4-2-4 0,7 8 0 0,-11 4 0 16,4 0-8-16,0 9-1 0,0 3-1 0,-4 1 0 15,1-1 0-15,3 0 0 0,-7 1 0 0,3-1 0 16,-3-6-1-16,3 6 0 0,1-6 0 0,-4 7 0 16,3-4 1-16,0-3 0 0,-3-3 0 0,4 0 0 15,3-7-10-15,-4-2 10 0,4-1-10 0,-11-6 10 16,11-9-10-16,0 6 10 0,4-6-10 0,-11-3 10 16,10-7-10-16,-3 1 10 0,0-1-10 0,0-9 10 0,3 0-10 0,4 0 10 15,-7-3-10-15,7-3 10 0,0-10-10 0,0 7 0 16,0-1 0-16,0-9 8 0,7 4-8 0,4-4-14 15,-4 0 3-15,4 0 1 0,6 4 1 0,-3 5 0 16,4 1 0-16,-4 6 0 0,0-4 9 0,4 14 0 16,0-4-9-16,3 6 9 0,-7 7 0 0,3-7-9 15,5 7 9-15,-5-4 0 0,1 4 0 0,-4-3 19 16,4 2-3-16,-1 1 0 0,-3-7-31 0,8 1-6 16,-5-7-2-16,4-3 0 0,1 0 13 0,-5 0 10 15,4-3-13-15,8-7 5 0,-8 1 8 0,3-7-10 16,-2 1 10-16,2 5-10 0,4-2 10 0,-6-4-10 15,-1 0 10-15,4 4-10 0,-4-4 10 0,0 4-8 16,-4-4 8-16,5 0-8 0,-8 4 8 0,3-4 0 16,-3-3 0-16,1 4 0 0,-1 2 0 0,-4-3 16 15,-3-3-4-15,0 4-1 0,0-4 5 0,1 3 2 0,-5 4 0 0,1-4 0 16,-4 4 3-16,0-4 1 0,0 10 0 0,-4-7 0 16,4 4-11-16,-3 2-3 0,-1-2 0 0,-3 6 0 15,0-3-8-15,0-4 12 0,3 10-12 0,-6-6 12 16,3 6-12-16,-4-3 0 0,4 3 0 0,0 0 8 15,-4 3-8-15,4-3 0 0,-3 6 0 0,3-3 0 16,3 4 0-16,-3 2 0 0,0 10 0 0,4-4 0 16,-1 4 0-16,0 0 0 0,4 9 0 0,-3-3 0 15,-1 4 0-15,4 2 0 0,0-3 0 0,0 0 0 16,-3-2 0-16,3-1 8 0,3-3-8 0,4-4 0 16,-3-2 0-16,0 3 8 0,-1-3-8 0,4-7 0 0,0 0 8 15,-3-2-8-15,-4-7 0 0,10 3 8 0,1-3-8 0,-4 0 10 16,3 0-10-16,1-10 10 0,0 1-10 0,3 0 12 15,-4-1-12-15,4-6 12 0,1-2 6 0,2 2 2 16,-3-6 0-16,4-3 0 0,0 9-20 0,3-6-14 16,3-3 2-16,-2 0 1 0,-5 6 11 0,1 0 12 15,0 1-2-15,-1 2-1 0,4 7 7 0,1-1 0 16,-5 4 1-16,1 3 0 0,3 3-17 0,-3 0 0 16,-1 3-11-16,1 13 11 0,-4-7 0 0,0 10 0 15,-3 0 8-15,-4-4-8 0,3 10 9 0,-3-6-9 16,0 6 8-16,0-3-8 0,-3-3 8 0,0 6-8 15,-1-9 0-15,1-4 8 0,-4 4 0 0,3 0-8 16,-3-7 12-16,0 1-4 0,4-1 1 0,-1-6 0 16,-3-3 0-16,0 0 0 0,0 0-1 0,0 0-8 15,0 0 12-15,0 0-4 0,7-3 1 0,0-3 0 16,4-4 0-16,-4 1 0 0,0-10-9 0,0 0 10 16,0 4-10-16,4-14 10 0,-1 11-10 0,1-8 12 0,-1 1-12 15,5 7 12-15,-1-1 7 0,0 0 1 0,0 0 1 0,-4 10 0 16,5-1-10-16,-1 4-3 0,-4 3 0 0,1 3 0 15,3 0 0-15,-3 3-8 0,-1 6 12 0,1-2-4 16,-1 5-8-16,-3-2 0 0,-7-4 0 0,4 10 0 16,-1-13 0-16,4 12 0 0,-3-2 0 0,0-4 0 15,3 4-78-15,-4-1-11 0,1-2-3 0,-1-1 0 16,1 7-168-16,-4 0-33 0</inkml:trace>
        </inkml:traceGroup>
        <inkml:traceGroup>
          <inkml:annotationXML>
            <emma:emma xmlns:emma="http://www.w3.org/2003/04/emma" version="1.0">
              <emma:interpretation id="{9492660B-3FAA-4D7E-B8C0-82BE7CA1907B}" emma:medium="tactile" emma:mode="ink">
                <msink:context xmlns:msink="http://schemas.microsoft.com/ink/2010/main" type="inkWord" rotatedBoundingBox="7716,3651 9058,3583 9128,4963 7786,5032"/>
              </emma:interpretation>
              <emma:one-of disjunction-type="recognition" id="oneOf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06808.7279">7920 4181 748 0,'7'-19'67'0,"-7"19"-54"15,0-9-13-15,3 3 0 0,1-7 108 0,0-3 20 16,-1 7 3-16,1 0 1 0,-4-7-46 0,3 6-9 15,-3 1-1-15,-3 0-1 0,3 6-25 0,0 3-5 16,0 0-1-16,0 0 0 0,-4-7 2 0,4 7 0 16,0 0 0-16,0 0 0 0,-3-9-2 0,3 9 0 15,-8 0 0-15,1 0 0 0,4 3-11 0,-8 3-2 16,4 1-1-16,-3 2 0 0,3 0-12 0,-4 4-2 16,0 3-1-16,-3 2 0 0,4 11 12 0,-1-4 2 15,-3 3 1-15,3 6 0 0,1 1-8 0,-1 9-2 16,4-7 0-16,0 7 0 0,4 0-8 0,-1 0-1 15,4 3-1-15,4-3 0 0,-1-6-10 0,4-4 0 16,0 1 9-16,0-7-9 0,4 0-12 0,3-3-8 16,-3 0 0-16,3 0-668 0,-4-6-134 15</inkml:trace>
          <inkml:trace contextRef="#ctx0" brushRef="#br0" timeOffset="107511.6902">8163 4369 1152 0,'11'-3'51'0,"-8"-3"10"15,8 3-49-15,-4-7-12 0,0-5 0 0,4 5 0 0,3 4 69 16,3-7 11-16,-2-2 3 0,-5-1 0 0,8-3 19 0,-4 0 4 16,0 1 1-16,0-1 0 0,-3-6-28 0,3 6-6 15,-4-6-1-15,4-3 0 0,-3 9-20 0,0-6-5 16,-1-4-1-16,-3 1 0 0,4-3-22 0,-4 9-5 15,0-9-1-15,0 2 0 0,-3 1-18 0,-1 3 10 16,1-3-10-16,-4 3 8 0,0 6-8 0,0-6 8 16,-4 6-8-16,4 0 8 0,-3 3 1 0,-1-2 0 15,1 8 0-15,-1 1 0 0,0-1-1 0,1 1 0 16,-1 3 0-16,1 6 0 0,3 0-8 0,-4-3 0 16,-3 3 0-16,7 0 0 0,0 0 0 0,-3 0 0 15,-4 0 0-15,3 0 0 0,-3 0 0 0,4 3 0 16,-4 3 0-16,-1 3 0 0,5 1 0 0,-1-1 0 15,-3 7 0-15,4 3 0 0,-4 9 0 0,0-3 0 16,0 13 0-16,0-4 0 0,0 4 16 0,-1 3-3 0,-2-4 0 16,3 7 0-16,-4 3 4 0,4-3 1 0,-3-9 0 0,3 8 0 15,-4-5-7-15,0 6-2 0,4-6 0 0,4 2 0 16,-4-2-1-16,3-3 0 0,-6-1 0 0,6-6 0 16,1 0-8-16,-1 1 0 0,-3-7 0 0,4-4 0 15,-1-5 0-15,-3 3 0 0,-4-7 0 0,4 7 0 16,4-13 0-16,3-3 0 0,0 0 0 0,0 0 0 15,-7 9 30-15,7-9 1 0,0 0 0 0,0 0 0 16,0 0-31-16,0 0 8 0,0-9-8 0,7-4 0 16,3-2 0-16,1-1 0 0,-4-3 0 0,4 0 0 15,3-6-23-15,3-3-7 16,1 3-2-16,3-3 0 0,-3-7 32 0,3 7 0 0,0 3 0 0,0 3 10 16,-3-3-10-16,0 9 0 0,-1 4-12 0,-3 2 12 15,0 1-10-15,1 3 10 0,-5-1 0 0,1 4-9 0,-11 3 9 16,7 0 0-16,-7 0 0 0,0 0 0 0,7 3 0 0,-7-3-10 15,0 0 10-15,0 13 0 0,-4-1 0 0,1-2 0 16,-4 5 0-16,0-2 0 0,-4 3 0 0,-3 3 0 16,3-1 0-16,-3-2 0 0,0 3 0 0,0 0 0 15,0-4 0-15,3 10 0 0,4-6 0 0,0 0 0 16,4 6 0-16,3-6 0 0,0 0 0 0,3 0 0 16,1-4 0-16,-1 1 0 0,4-4 8 0,0-2-8 15,0-1 0-15,4 1 0 0,0-4 0 0,-1-3 0 16,4 3-11-16,-3-6 11 15,3 0-184-15,0-9-28 0,-3 3-7 0</inkml:trace>
          <inkml:trace contextRef="#ctx0" brushRef="#br0" timeOffset="107792.8748">8936 3751 2066 0,'0'0'45'0,"0"0"10"0,0 0 1 0,10 7 3 0,5 2-47 0,-1 1-12 0,-4 2 0 0,4 4 0 16,0 12 49-16,-3-9 8 0,0 6 2 0,3 3 0 15,-7 3 3-15,3 1 1 0,-3 2 0 0,-3 1 0 16,3 9-4-16,-7-7-1 0,0 7 0 0,0 3 0 16,-4 7-26-16,-3-10-6 0,0 6-1 0,-3-6 0 0,3 3-13 15,-4-3-4-15,1-1 0 0,-5 1 0 0,1-6-8 0,0 9 8 16,0-6-8-16,-3 6 8 15,-1-13-35-15,0 10-7 0,-3-6-2 0,-4-10 0 16,1 3-152-16,2-9-30 0,8-6-6 0,-7 0-2 0</inkml:trace>
        </inkml:traceGroup>
        <inkml:traceGroup>
          <inkml:annotationXML>
            <emma:emma xmlns:emma="http://www.w3.org/2003/04/emma" version="1.0">
              <emma:interpretation id="{DBB3ED54-5AE2-4496-8486-D84B293150C0}" emma:medium="tactile" emma:mode="ink">
                <msink:context xmlns:msink="http://schemas.microsoft.com/ink/2010/main" type="inkWord" rotatedBoundingBox="12122,3200 15282,3039 15350,4375 12190,4536"/>
              </emma:interpretation>
              <emma:one-of disjunction-type="recognition" id="oneOf1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12441.9655">12298 3510 979 0,'0'-9'87'0,"0"9"-70"16,0-7-17-16,0 7 0 0,0 0 72 0,0 0 10 15,0 0 2-15,0 0 1 0,0 0 4 0,0 0 1 16,0 0 0-16,0 0 0 0,-4 7-15 0,4-4-3 16,0 6-1-16,-3 4 0 0,3-1-12 0,0 7-3 0,-4 6 0 15,1 3 0-15,-1 7-3 0,-3-1-1 0,4 10 0 0,-4 0 0 16,-4-3-24-16,4 9-6 0,-7 3-1 0,3 1 0 15,4-1-1-15,0 0-1 0,-3-6 0 0,2 7 0 16,5-4-11-16,3-9-8 0,-4 3 9 0,4-4-9 16,4-2 0-16,-1-4 0 0,5-5 0 0,-5-1 0 15,8-3-80-15,-1-6-23 0,-3-4-4 0</inkml:trace>
          <inkml:trace contextRef="#ctx0" brushRef="#br0" timeOffset="113332.3841">12538 4162 1566 0,'0'0'69'0,"0"0"15"0,0 0-68 0,0 0-16 16,14-6 0-16,-4 3 0 0,1-3 18 0,3-4 0 15,0 1 0-15,0-1 0 0,0-2 40 0,4-4 8 16,-4 0 2-16,4-2 0 0,3-1-16 0,-3-6-2 15,3 3-1-15,-4-3 0 0,1-4-16 0,0-2-3 16,-1 0-1-16,1-4 0 0,-4 1-1 0,0-1 0 16,0 1 0-16,-3 6 0 0,-1-7-20 0,1 7-8 15,-4-7 0-15,0 7 0 0,0 3 14 0,-3-3-3 16,-1 3-1-16,1 3 0 0,-1-3 6 0,-3 9 2 16,-3-6 0-16,3 0 0 0,-4 3-5 0,4 1-1 0,-7-1 0 15,4 3 0-15,-1-3 6 0,1 0 1 0,-1 4 0 0,-3-4 0 16,0 9-28-16,0-8-6 0,3 8-1 0,-3-5 0 15,0 5 16-15,-3 7 0 0,6-3 0 0,-3-4 0 16,0 10 0-16,0-6 0 0,-4 6 0 0,8 0 0 16,-4 6-10-16,3-6 10 0,-3 10-10 0,0-1 10 15,0 1 0-15,4-1 0 0,-4 0-8 0,3 7 8 16,-3 3 0-16,4 0 0 0,-5 3 0 0,5 6 0 16,-1 0 0-16,-3 0 0 0,4 7 0 0,-1 2 0 15,-3 7 10-15,0 0-10 0,0 6 8 0,0-3-8 16,0 10 20-16,0-4 0 0,0 1-1 0,0-1 0 0,0-3-6 15,0-3-1-15,0 6 0 0,0-2 0 0,3-11 0 0,-3 1 0 16,3 3 0-16,-3-6 0 0,4-4-3 0,-1-6-1 16,1 1 0-16,-1-4 0 0,-3-7-8 0,4 1 0 15,-4 0 0-15,0-3 0 0,0-7 15 0,0 1 10 16,3-1 3-16,4-9 0 0,0 0-12 0,0 0-3 16,0 0 0-16,0 0 0 0,0 0-1 0,0-9 0 15,0-1 0-15,0-2 0 0,4-4-12 0,-1-3 0 16,1-6 8-16,3 6-8 0,0-6 0 0,0 0 0 15,0 3 0-15,3-3 0 0,4 0 0 0,1 6 0 16,-1-9 0-16,0 3 0 0,0 6 0 0,0 0 0 16,0 0 0-16,0-6 0 0,4 10 0 0,0-7 0 15,-1 3 0-15,4-3 0 0,1 3 0 0,-5 0-8 16,1 0 8-16,-1 4 0 0,8-4-11 0,-4 3 11 16,0 4-10-16,-3-4 10 0,0 7-9 0,-1 5 9 0,-2-2-8 15,2-3 8-15,-3 9 0 0,-3-6 0 0,-1 6 0 0,-3 6 0 16,1-6 0-16,-5 3 0 0,4 3-9 0,-3 4 9 15,-1-1 0-15,-3-3 0 0,0 4 0 0,0-1 0 16,0 1 0-16,0 5 0 0,-3-2-12 0,-8-4 12 16,0 7 0-16,1-7 0 0,-4 7 0 0,0-4 0 15,0-2-11-15,-1 6 11 0,-2-1-8 0,3-5 8 16,0 2 0-16,-1-2 0 0,5-4 0 0,-1 3-8 16,1-2 8-16,-1-4 0 0,4 3 0 0,0-3 0 15,3-3 0-15,-3 6 0 0,4-3 0 0,3-3 0 16,0 0 0-16,0 0 0 0,0 0 0 0,0 10 8 15,-4-1-8-15,4-2 0 0,0-7 0 0,4 9 0 0,-4-3 0 16,0-6 0-16,3 3 0 0,-3-3 0 0,7 10 0 0,1-4 0 16,6-3 0-16,-4 3 0 0,4-2 0 0,0-4-8 15,1 6 0-15,-1-6 0 16,3 3-172-16,1 3-35 0</inkml:trace>
          <inkml:trace contextRef="#ctx0" brushRef="#br0" timeOffset="113670.8618">13473 3999 979 0,'0'0'43'0,"0"0"9"0,0-6-41 0,0-3-11 15,7 2 0-15,-7 7 0 0,0 0 233 0,0 0 45 16,3 0 9-16,4-3 1 0,-7 3-184 0,7 0-38 16,4 0-7-16,-4 0-2 0,0 0-26 0,4 0-6 15,-1 0-1-15,4 0 0 0,-3 3-13 0,3-3-3 0,-3 0-8 0,-1-3 12 16,1 3-4-16,-1 0-8 0,8 0 11 0,-4-6-11 15,0 6 0-15,0 0 0 0,4 0 0 0,3 0 0 32,-3-3-103-32,-1-4-14 0,5 7-3 0,-5 0-502 0,1-3-100 0</inkml:trace>
          <inkml:trace contextRef="#ctx0" brushRef="#br0" timeOffset="114030.1489">14122 3617 1785 0,'0'0'79'0,"0"-10"17"0,0 4-77 0,7-7-19 15,-4 1 0-15,1 2 0 0,3 1 36 0,0 9 4 16,0-9 1-16,0 6 0 0,-3-4 39 0,3 4 8 16,0-3 2-16,0 6 0 0,0 0-46 0,3 6-10 15,-10-6-2-15,0 0 0 0,7 3 16 0,0 13 4 16,1-4 0-16,-5 10 0 0,-3-3-32 0,0 0-7 16,-3 6-1-16,3-3 0 0,-4 9 16 0,-3-2 4 15,3-1 0-15,-3 6 0 0,4-5-20 0,-4 5-3 16,0-6-1-16,3-3 0 0,1 4-8 0,-4-4-11 0,0 0 3 15,3-6 0 1,4 3-46-16,0-7-9 0,-3 4-1 0,-1-10-703 0,0 1-140 0</inkml:trace>
          <inkml:trace contextRef="#ctx0" brushRef="#br0" timeOffset="114795.5948">14937 3225 979 0,'3'-25'87'0,"-3"15"-70"0,4-9-17 0,-1 10 0 16,4-7 124-16,-3 4 22 0,3-4 4 0,0 0 1 15,3 7-60-15,-2 0-12 0,-1-1-3 0,3 1 0 0,-3 2-6 16,0 4-2-16,0 3 0 0,4 0 0 0,-4 10-19 0,0-10-4 16,0 9-1-16,0 1 0 0,0-1-10 0,0 0-2 15,4 1-1-15,3 5 0 0,-3 1-6 0,-4-3-1 16,7 2 0-16,-4 1 0 0,1 3 0 0,3-7 0 15,0 13 0-15,-3-9 0 0,-1 3-6 0,1 0-2 16,3 0 0-16,-7-1 0 0,4 4 0 0,-1 0 0 16,1-3 0-16,-1 12 0 0,1-2 14 0,-4-1 2 15,0 6 1-15,-7 4 0 0,0-3-10 0,-3 2-3 16,-5 7 0-16,-2 6 0 0,-1-3-3 0,1-3-1 16,-1 3 0-16,1-3 0 0,-5 0-7 0,1 0-1 15,0-6-8-15,-3 2 12 0,2-5-12 0,1-4 8 16,0 1-8-16,0-4 0 0,0-9 9 0,3 6-9 15,-3-7 8-15,-3 1-8 0,6-3-12 0,-3-3-8 16,3-4-2-16,-3-3 0 16,4 4-96-16,-4-10-19 0,3 0-4 0,0 0-1 15,1 0-78-15,-1 0-16 0</inkml:trace>
        </inkml:traceGroup>
      </inkml:traceGroup>
      <inkml:traceGroup>
        <inkml:annotationXML>
          <emma:emma xmlns:emma="http://www.w3.org/2003/04/emma" version="1.0">
            <emma:interpretation id="{294992A2-44A1-46B1-BE9A-E4FF3CD5F8E4}" emma:medium="tactile" emma:mode="ink">
              <msink:context xmlns:msink="http://schemas.microsoft.com/ink/2010/main" type="line" rotatedBoundingBox="6222,4973 12008,4359 12225,6401 6438,7015"/>
            </emma:interpretation>
          </emma:emma>
        </inkml:annotationXML>
        <inkml:traceGroup>
          <inkml:annotationXML>
            <emma:emma xmlns:emma="http://www.w3.org/2003/04/emma" version="1.0">
              <emma:interpretation id="{79EA0F81-9320-4023-B8C0-EE09AC474C61}" emma:medium="tactile" emma:mode="ink">
                <msink:context xmlns:msink="http://schemas.microsoft.com/ink/2010/main" type="inkWord" rotatedBoundingBox="6257,5306 7875,5135 8037,6660 6419,6832"/>
              </emma:interpretation>
              <emma:one-of disjunction-type="recognition" id="oneOf1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05831.7704">7761 6260 1566 0,'0'-3'34'0,"0"-3"7"0,0 3 2 0,0 3 1 16,0 0-35-16,4-7-9 0,-4 1 0 0,3 3 0 0,-3 3 83 0,7-6 14 15,-3 2 3-15,3-2 1 0,0-3-41 0,0 6-8 16,0-4-1-16,0-2-1 0,4 3-23 0,-1 3-5 16,-3-4-1-16,4-2 0 0,-1 6 0 0,1-3 0 15,0-4 0-15,-1 10 0 0,-3-9-4 0,4-1-1 16,-4 10 0-16,0 0 0 0,-7 0 3 0,0 0 0 16,11 0 0-16,-1 7 0 0,-3 2 5 0,0 4 2 15,0-4 0-15,0 16 0 0,0-6-10 0,0 9-1 16,-3 3-1-16,-1-2 0 0,1-1 2 0,0 0 1 15,-4 7 0-15,0-7 0 0,0 6-1 0,-4-9-1 16,0 0 0-16,-3-3 0 0,0 3-15 0,0 4 9 16,0-14-9-16,-3 10 8 0,-4-12-19 0,3 3-4 15,0-1-1-15,1-5 0 16,-4-7-171-16,0 3-34 0,-1-6-7 0</inkml:trace>
          <inkml:trace contextRef="#ctx0" brushRef="#br0" timeOffset="105965.1815">7825 5950 2253 0,'0'0'49'0,"0"0"11"0,0 0 1 0,7-3 3 0,-4 3-51 0,4 0-13 16,-7 0 0-16,0 0 0 16,4 3-80-16,-4-3-18 0,3 6-4 0,1 3-504 15,-4 1-101-15</inkml:trace>
          <inkml:trace contextRef="#ctx0" brushRef="#br1" timeOffset="3.18914E10">6725 6063 172 0,'0'0'8'0,"0"0"1"0,0 0-9 0,0 0 0 15,0 0 0-15,0 0 0 0,0 0 225 0,0 0 43 16,0 0 9-16,0 0 2 0,9-8-158 0,-4 0-31 15,-10-3-6-15,5 3-2 0,5 4-22 0,-5 4-5 16,0 0-1-16,0 0 0 0,0 0-15 0,0-12-3 16,0 1-1-16,0 11 0 0,0 0-18 0,-9-12-3 15,0 0-1-15,5 4 0 0,-10 1 12 0,6 3 3 16,-1 0 0-16,-4 0 0 0,4 0-4 0,-9 4-1 16,1 0 0-16,4 0 0 0,4 8-23 0,0-8 0 15,-8 0 0-15,3 4 0 0,1 4 0 0,4-1 0 16,1-3 0-16,-5 4 8 0,-1 4-8 0,6-4 0 15,-1-1 0-15,4 1 0 0,-3 0 0 0,3 4 0 16,-3-1 0-16,3 1 0 0,-4-8 0 0,5 8 0 0,-5-1 0 16,5 5 0-16,-1-4 0 0,1 3-8 0,0 1 8 15,-1-1 0-15,5 1 0 0,0 0 0 0,-9-1 0 0,5 1 0 16,0 3 0-16,-1 1 14 0,1-5-2 0,0 5 0 16,-1-4-12-16,5-1 0 0,-4-3-12 0,4 0 12 15,0 3 0-15,0-3 0 0,-5 0 0 0,5-1 0 16,5 1 0-16,-5-4 0 0,0 3 9 0,4 1-9 15,-4-12 0-15,0 0 0 0,0 0 0 0,0 0 0 16,9 8 0-16,-9-8 0 0,0 0 0 0,9 8 0 16,-9-8 0-16,13 0 0 0,-4 0 0 0,4-4 0 15,0 0 0-15,-4 0 10 0,4-4-10 0,0 0 10 0,0 1-10 0,0-1 12 16,-4-4-12-16,4 0 12 0,5-3-12 0,-9-1 0 16,4-3 9-16,0 3-9 0,0-3 0 0,9-1 9 15,-9 1-9-15,5-5 0 0,-5 5 10 0,5-5-10 16,-1-3 8-16,-4 4-8 0,0 11 12 0,-4-4-4 15,4 1 0-15,5-1 0 0,-5-3 5 0,0 3 1 16,-4-3 0-16,0-1 0 0,4 4 0 0,-4 5 0 16,-5-5 0-16,0 1 0 0,1 3-14 0,-1-4 0 15,-4 5 0-15,0-5-10 0,-4 4 10 0,4-7 0 16,-5 3 0-16,1-3 8 0,0-1-8 0,-1 1 0 16,5-5 0-16,0-3 8 0,0 0-8 0,0-1 12 15,5-3-4-15,3 4 0 0,1-4-8 0,-4 3-10 16,3 1 10-16,-3 4-13 0,8 3 13 0,-9-3 0 15,1 3 0-15,3 5-9 0,-3-1 9 0,4 4 0 0,-5-3 0 16,-4 3 0-16,4 4 0 0,1-3 0 0,-1-1 0 0,-4 0 0 16,-4 4 0-16,4 1 0 0,-5-5 0 0,5 0 0 15,0 4 0-15,-4 4 0 0,4-3 0 0,0 7 0 16,0 0 0-16,0-8 0 0,-4-4 0 0,4 4 0 16,0 8-12-16,0 0-3 0,0 0-1 0,0 0 0 15,-5-7 8-15,5 7 8 0,0 0-13 0,0 0 5 16,-4-4 8-16,4 0 0 0,0 4-9 0,0 0 9 15,0 0 0-15,0 0 0 0,0 0-9 0,0 0 9 16,-5-8 0-16,5 8 0 0,0 0 0 0,-4-4 0 16,4 4 0-16,0 0 0 0,-4-4 0 0,4 4 0 15,0 0 0-15,0 0 0 0,0 0 0 0,0 0 0 0,0 0-8 16,-5 4 8-16,1 8 0 0,-5-8 0 0,0 0 0 16,5-1 0-16,0 5 0 0,-1 4 0 0,1 0 0 0,-1-1 0 15,-3-3 0-15,3 8 9 0,1-1-9 0,4 5 0 16,0-5 0-16,-4-3 8 0,4 0-8 0,-5 3 0 15,1-3 0-15,4 0 0 0,0-4 0 0,0 3 8 16,-5 1-8-16,1 0 0 0,0-1 8 0,4 5-8 16,0 4 8-16,-5-1-8 0,-4 1 12 0,5 3-4 15,0 0 0-15,-1 5 0 0,5-1 6 0,-4 4 1 16,-9 4 0-16,8-4 0 0,5 1-15 0,0-5 0 16,-8 4 0-16,3 4 0 0,5 0 8 0,0 0-8 15,-9-3 11-15,5-1-11 0,0 0 13 0,-1 4-4 16,1-4-1-16,4-3 0 0,-9-1 0 0,5 0-8 15,4-3 12-15,0-5-4 0,-5-3-8 0,1-1 0 0,4 1 9 16,0 0-9-16,4-5 8 0,5 1-8 0,-5 4 10 16,5-5-10-16,0 5 0 0,0-1 0 0,-5-3 0 15,9 4 0-15,0-5-12 0,1-3 12 0,8 0-12 0,-5-4-687 16,5 0-137-16</inkml:trace>
          <inkml:trace contextRef="#ctx0" brushRef="#br0" timeOffset="105191.2961">7355 6144 1587 0,'0'0'35'0,"0"0"7"0,0-9 2 0,0-1 0 0,0 10-35 0,0 0-9 16,0 0 0-16,0 0 0 0,4 0 26 0,-4 0 3 0,0 0 1 0,0 0 0 16,0 0 11-16,0 0 3 0,7 0 0 0,-3 10 0 15,-1-1 8-15,4 7 1 0,-3-4 1 0,-4 10 0 16,3-3 2-16,1 0 0 0,-1 0 0 0,1 9 0 15,-4-3-34-15,3-6-6 0,4 6-2 0,-3-6 0 16,-1 6-14-16,1-6 0 0,-1-1 8 0,5-2-8 16,-1-3 0-16,-4-4 9 0,1 4-9 0,-1-10 8 15,-3-3-88-15,0 0-17 0,0 0-4 0,0 0-829 16</inkml:trace>
          <inkml:trace contextRef="#ctx0" brushRef="#br1" timeOffset="3.18914E10">7419 5860 345 0,'8'0'31'0,"-3"0"-31"15,4-4 0-15,-5 4 0 0,0 4 90 0,1-4 12 16,-5 0 2-16,0 0 1 0,0 0-36 0,0 0-7 16,0 0-2-16,0 0 0 0,0 0 2 0,0 0 0 15,0 0 0-15,0 0 0 0,0 0-2 0,0 0-1 16,0 0 0-16,0 0 0 0,0 0-23 0,0 0-4 16,0 8 0-16,0-8-1 0,0 0-11 0,0 0-1 15,0 0-1-15,0 0 0 0,0 0-3 0,0 0-1 0,4 4 0 16,-4-4 0-16,0 0-14 0,0 0 0 0,0 0 8 0,0 0-8 31,-9 8-109-31,9-8-25 0,0 0-5 0,0 0-1 0</inkml:trace>
        </inkml:traceGroup>
        <inkml:traceGroup>
          <inkml:annotationXML>
            <emma:emma xmlns:emma="http://www.w3.org/2003/04/emma" version="1.0">
              <emma:interpretation id="{9FE9D002-CA24-4379-A0D0-1DDF3A6342B8}" emma:medium="tactile" emma:mode="ink">
                <msink:context xmlns:msink="http://schemas.microsoft.com/ink/2010/main" type="inkWord" rotatedBoundingBox="9200,4657 12008,4359 12225,6401 9417,6699"/>
              </emma:interpretation>
              <emma:one-of disjunction-type="recognition" id="oneOf1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11145.4324">11490 5859 921 0,'0'0'40'0,"0"0"10"0,0 0-40 0,0 0-10 15,4-13 0-15,-4 13 0 0,10-12 152 0,1 2 28 16,-11 10 5-16,7-9 2 0,0 6-75 0,-7 3-16 15,0 0-2-15,0 0-1 0,0 0-36 0,0 0-7 16,0 0-2-16,0 0 0 0,0 0-9 0,7 3-3 16,-4-3 0-16,1 16 0 0,-4-7-1 0,-4 10-1 15,1 6 0-15,-1 0 0 0,1-3 2 0,3 3 1 16,-4 3 0-16,1 4 0 0,3-11-37 0,0 5 0 16,-7 8 0-16,7-12 0 0,-4 0 0 0,4-3 0 15,0 0 0-15,0-4 8 0,0-2-8 0,0 2 0 16,4-11 0-16,3 2-8 15,-7-6-34-15,0 0-6 0,0 0-2 0,10-6-654 16,4-4-130-16</inkml:trace>
          <inkml:trace contextRef="#ctx0" brushRef="#br0" timeOffset="111301.6124">11631 5529 2127 0,'0'-3'47'0,"-7"-6"9"0,7 0 3 0,-4 2 1 0,4-2-48 0,0 9-12 0,-3-10 0 0,3 10 0 16,0 0 14-16,0 0 1 0,0 0 0 0,0 0 0 16,0 0-181-16,7 4-36 0,4-4-7 15,-11 0-2-15</inkml:trace>
          <inkml:trace contextRef="#ctx0" brushRef="#br0" timeOffset="111676.5221">11977 6009 1706 0,'0'0'76'0,"0"0"15"0,0 0-73 0,0 0-18 15,3-6 0-15,1 3 0 0,3-3 50 0,-4-4 6 16,1 1 2-16,3-1 0 0,0 1 2 0,0 0 1 15,0-7 0-15,0 6 0 0,4 1-13 0,-1-3-2 16,1-4-1-16,0 10 0 0,-1-4-21 0,1 7-5 16,-1-3-1-16,1 3 0 0,-1 6 20 0,-10-3 4 15,11 0 1-15,-4 9 0 0,0 1-31 0,0-1-12 16,0 7 8-16,0-1-8 0,-7 4 20 0,4 0 0 0,-4 0-1 0,0 6 0 16,-4-6 11-16,1 6 2 0,-4-3 1 0,3 3 0 15,-3 3-33-15,4 3 0 0,-4-2 0 0,0-1 0 16,-4 0 13-16,0-3-4 0,1 0-1 0,-1-6 0 15,-3 0-40-15,-4 6-9 16,1-6-2-16,6-4 0 0,4-2-85 0,-3 3-18 0,-1-7-3 0,-3-3-853 16</inkml:trace>
          <inkml:trace contextRef="#ctx0" brushRef="#br0" timeOffset="111801.4918">11991 5655 2120 0,'0'-9'47'0,"0"9"9"0,0-10 3 0,0 1 0 0,7-1-47 0,-3 1-12 16,3 9 0-16,0-6 0 16,0 2-118-16,-7 4-26 0,0 0-4 0,0 0-2 0</inkml:trace>
          <inkml:trace contextRef="#ctx0" brushRef="#br0" timeOffset="108958.4111">9282 5423 1083 0,'0'0'48'0,"0"0"10"0,0 0-46 0,0 0-12 16,0-3 0-16,0-4 0 0,3 7 73 0,1-3 13 16,-4 3 2-16,0 0 1 0,7-6-30 0,-7 6-7 15,0 0 0-15,7-9-1 0,-4 9-11 0,4 0-3 16,-7 0 0-16,0 0 0 0,4-3-5 0,6-4 0 15,-6 7-1-15,3 0 0 0,0 0 2 0,0 0 1 16,-3-3 0-16,10 3 0 0,0-6 0 0,0 6 0 16,0-6 0-16,7 6 0 0,0-4-8 0,1 4-2 15,6 0 0-15,0-6 0 0,-3 6 3 0,-1 0 0 16,8 0 0-16,-4 0 0 0,-3 0-3 0,7 0 0 16,0 0 0-16,-4 0 0 0,0-3-5 0,-3-3-2 15,3 6 0-15,0-3 0 0,-3 3 2 0,3 0 0 16,-7-7 0-16,8 7 0 0,-5-3-19 0,-3-3-14 0,1 3 2 15,-8-3 1-15,3 6 11 0,-6 0 0 0,3-7 0 0,-3 4 0 16,-4 3 0-16,0 0 0 0,3 0 0 0,-10 0 0 16,0 0-8-16,4 0-7 0,-4 0-1 0,0 0 0 31,0 0-39-31,0 0-8 0,0 0-1 0,0 0-1 0,0 0-170 0,0 0-33 0</inkml:trace>
          <inkml:trace contextRef="#ctx0" brushRef="#br0" timeOffset="109270.8408">9571 5592 1094 0,'0'0'97'0,"0"0"-77"16,0 0-20-16,0 0 0 0,0 0 49 0,0 0 7 16,0 0 0-16,0 0 1 0,0 0 20 0,0 0 4 15,0 0 1-15,0 0 0 0,0 0 0 0,0 0 0 16,7 6 0-16,3-6 0 0,-2 4-26 0,-1 2-4 16,3-6-2-16,1 6 0 0,3-6-17 0,0 0-3 15,0 0-1-15,0-6 0 0,11 6-9 0,0 0-3 16,-4 0 0-16,7 0 0 0,-3 0-17 0,3-6-12 15,0 2 1-15,4 4 1 16,0 0-117-16,-1-6-23 0,1-3-5 0</inkml:trace>
          <inkml:trace contextRef="#ctx0" brushRef="#br1" timeOffset="3.18914E10">11012 5548 288 0,'0'0'12'0,"0"0"4"0,0 0-16 0,0 0 0 0,0 0 0 0,0 0 0 15,0 0 112-15,4-8 20 0,-4 1 4 0,0 7 1 16,0 0-64-16,0-8-13 0,0 0-2 0,0 8-1 16,0 0-29-16,-4-4-7 0,4 4-1 0,0 0 0 15,-5-8 6-15,5 8 1 0,-8-4 0 0,-1 1 0 16,9 3 13-16,-9-4 2 0,0-4 1 0,-4 4 0 0,13 4-5 0,0 0-1 15,-9 0 0-15,9 0 0 0,-8-4-15 0,-1 0-3 16,0-4-1-16,9 8 0 0,0 0-8 0,0 0-2 16,-9 0 0-16,9 0 0 0,0 0-8 0,0 0 0 15,-9-4 0-15,1-3 8 0,-1 3-8 0,0-4 12 16,9 8-12-16,0 0 12 0,-9-4-12 0,9 4 0 16,-8 0 0-16,8 0 0 0,-9-8 0 0,9 8 0 15,0 0 0-15,0 0 0 0,-13 0 0 0,13 0 8 16,-14 0 0-16,14 0 0 0,0 0-8 0,-8 8 0 15,8-8 0-15,0 0 8 0,0 0-8 0,-13 4 12 16,-1 4-12-16,14-8 12 0,-13 4-12 0,0 0 8 16,0 3-8-16,0 1 8 0,4 0-8 0,-4 0 0 15,13-8 0-15,-13 11 8 0,13-11-8 0,-9 8 0 16,-4 4 0-16,4-4 0 0,9-8 0 0,-9 11 0 0,0 1 0 16,1 0 0-16,3 0 12 0,1 3 0 0,-1-7 0 15,1 4 0-15,0-1 0 0,-1-3 1 0,5 0 0 16,0 4 0-16,5-5 10 0,-5 5 1 0,0-12 1 0,4 8 0 15,0 4-14-15,-4-5-3 0,5 5-8 0,-5-4 12 16,4 4-4-16,-4-1-8 0,5 1 11 0,-5 0-11 16,0-1 8-16,0 1-8 0,0 4 0 0,0-5 0 15,0 1 0-15,0 0 0 0,0 0 0 0,0-1 0 16,0 1 0-16,4-4 0 0,-4-8 0 0,4 8 0 16,1-1 8-16,-5-7-8 0,4 4 0 0,5 0 0 15,-9-4 8-15,9 4-8 0,-9-4 12 0,13 0-12 16,0 0 12-16,-4 0-4 0,4-4 0 0,-4 4-8 0,4 0 13 15,0 0-4-15,-13 0-1 0,9-4 0 0,0 0 11 16,4 0 1-16,0 1 1 0,0-5 0 0,0 0-10 0,-4 4-3 16,4-4 0-16,0 0 0 0,-4 1 2 0,4-1 0 15,0-4 0-15,1 4 0 0,-1-7 0 0,0 7 0 16,0-4 0-16,0 1 0 0,0-1 2 0,1-4 0 16,-1 5 0-16,-4-5 0 0,4 4-12 0,0-3 10 15,-4-1-10-15,-5-3 10 0,5-5-10 0,-5 5 10 16,1-5-10-16,-1 1 10 0,5-8-10 0,-1 3 0 15,1-3 9-15,0 4-9 0,4-8 8 0,0 4-8 16,1-1 10-16,3 1-10 0,1-4 8 0,-1 8-8 16,-4-1 0-16,0 5 0 0,1-4 9 0,-1-1-9 15,-4 5 8-15,-1-4-8 0,-3 3 0 0,-5 1 0 16,4-4 0-16,1-1 0 0,-5-3 0 0,-5 0 0 16,5-4 0-16,0 4 0 0,0 0 0 0,0-1 0 0,0 1 0 15,5 0 0-15,-1-4-14 0,-4 4-8 0,0-1-2 0,4 5 0 16,-4-8 5-16,5 8 1 0,3-1 0 0,-8 5 0 15,5 4 4-15,-1 3 1 0,1 0 0 0,-5 9 0 16,0-1 13-16,0 8 0 0,0-8 0 0,0 8-9 16,0 0 9-16,0 0 0 0,0 0 0 0,-9 8 0 15,0 0 0-15,0 3-12 0,-4 1 4 0,0 0 0 16,4-1 8-16,0-3 0 0,1 4 0 0,-1-4 0 16,0-1 0-16,0 5 0 0,5 0 8 0,-5-4-8 15,0 3 0-15,5-3 0 0,0 4 0 0,-1 3-8 0,1-3 8 16,-1 4 0-16,1-1 0 0,4 1-8 0,0 0 8 15,-4-1 8-15,-1 1-8 0,1 3 11 0,4 1-1 16,0-1 0-16,0 1 0 0,-4 3 0 0,4 1-10 0,-5-1 10 16,1 0-10-16,-1 1 10 0,5 3-10 0,-4 4 0 15,0-7 0-15,-5 3 8 0,0 4 0 0,0 0-8 16,-4-3 12-16,4 3-4 0,1-4 4 0,-6 4 0 16,6 0 0-16,-6 1 0 0,6-5 4 0,-5 0 2 15,4 1 0-15,4-1 0 0,1 0-5 0,-5-3-1 16,9 3 0-16,0-4 0 0,0 1-3 0,5-1-1 15,-1 4 0-15,0-3 0 0,-4-5 0 0,9 5 0 16,-9-1 0-16,5-3 0 0,-1 3 0 0,0-7 0 16,1-1 0-16,-1 1 0 0,0-5 1 0,1 1 0 15,-5-12 0-15,0 0 0 0,0 0-9 0,9 8 0 0,-9-8 0 16,8 0 0 0,6 0-41-16,-1 0-7 0,0-4-2 0,4-4 0 15,-3 8-16-15,3 0-3 0,1-4-1 0,-1 0-844 0</inkml:trace>
        </inkml:traceGroup>
      </inkml:traceGroup>
    </inkml:traceGroup>
    <inkml:traceGroup>
      <inkml:annotationXML>
        <emma:emma xmlns:emma="http://www.w3.org/2003/04/emma" version="1.0">
          <emma:interpretation id="{837C02F8-A2C5-4D0E-8E3B-B9AD418370ED}" emma:medium="tactile" emma:mode="ink">
            <msink:context xmlns:msink="http://schemas.microsoft.com/ink/2010/main" type="paragraph" rotatedBoundingBox="2513,8125 31003,5211 31217,7303 2727,10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4845C-65B6-4F6C-94EC-70659EFEF2F6}" emma:medium="tactile" emma:mode="ink">
              <msink:context xmlns:msink="http://schemas.microsoft.com/ink/2010/main" type="line" rotatedBoundingBox="2513,8125 31003,5211 31217,7303 2727,10217"/>
            </emma:interpretation>
          </emma:emma>
        </inkml:annotationXML>
        <inkml:traceGroup>
          <inkml:annotationXML>
            <emma:emma xmlns:emma="http://www.w3.org/2003/04/emma" version="1.0">
              <emma:interpretation id="{6B284D77-5B94-460D-8F71-877BD7D9EF55}" emma:medium="tactile" emma:mode="ink">
                <msink:context xmlns:msink="http://schemas.microsoft.com/ink/2010/main" type="inkWord" rotatedBoundingBox="2570,8682 3937,8542 4094,10077 2727,10217"/>
              </emma:interpretation>
              <emma:one-of disjunction-type="recognition" id="oneOf13">
                <emma:interpretation id="interp45" emma:lang="" emma:confidence="0">
                  <emma:literal>If</emma:literal>
                </emma:interpretation>
                <emma:interpretation id="interp46" emma:lang="" emma:confidence="0">
                  <emma:literal>¥</emma:literal>
                </emma:interpretation>
                <emma:interpretation id="interp47" emma:lang="" emma:confidence="0">
                  <emma:literal>F</emma:literal>
                </emma:interpretation>
                <emma:interpretation id="interp48" emma:lang="" emma:confidence="0">
                  <emma:literal>ff</emma:literal>
                </emma:interpretation>
                <emma:interpretation id="interp49" emma:lang="" emma:confidence="0">
                  <emma:literal>f,</emma:literal>
                </emma:interpretation>
              </emma:one-of>
            </emma:emma>
          </inkml:annotationXML>
          <inkml:trace contextRef="#ctx0" brushRef="#br0" timeOffset="133936.6749">3112 9020 903 0,'0'0'40'0,"0"0"8"15,0 6-38-15,-8-6-10 0,5-10 0 0,3 10 0 16,0 0 68-16,-7 0 11 0,3 0 2 0,1 0 1 16,3-6-3-16,0 6-1 0,-7 6 0 0,3-6 0 15,4 0-14-15,0 0-2 0,0 0-1 0,0 0 0 0,0 10-22 0,-7-4-5 16,7-6-1-16,0 0 0 0,0 0-9 0,-3 3-1 15,-1 4-1-15,1-4 0 0,-1 3 10 0,4-6 1 16,0-6 1-16,-3 3 0 16,3 3-22-16,0 0-4 0,0 0 0 0,0 9-8 0,-8 4 31 0,8 2-1 15,-3 13 0-15,3 7 0 0,-7-7 4 0,3 7 1 16,1-1 0-16,3 1 0 0,-7-7-8 0,3 9-2 16,-3 7 0-16,0 0 0 0,4 3-11 0,-1-3-2 15,1-3-1-15,-8-3 0 0,4-4-11 0,0-12 0 16,0 3 9-16,3 0-9 0,-10-6 8 0,7 0-8 15,-3 0 8-15,-1 6-8 0,-3-6 0 0,0-1 0 16,0-2 0-16,3-7-12 16,0 1-34-16,1-1-7 0,-1-9-2 0,4 0 0 15,0 0-153-15,7 0-30 0,-3-3-6 0,3 3-2 0</inkml:trace>
          <inkml:trace contextRef="#ctx0" brushRef="#br0" timeOffset="134420.9362">2790 9079 864 0,'0'0'38'0,"0"0"8"0,0 0-37 0,-3 10-9 16,3-1 0-16,0-9 0 0,0 0 55 0,0 0 9 15,0 0 1-15,-7-9 1 0,7-1-25 0,-4 1-5 16,4 3 0-16,0 6-1 0,0 0 12 0,0 0 2 16,0 0 1-16,0 0 0 0,0 0 3 0,0-4 1 15,0-2 0-15,0-3 0 0,0-4 6 0,0 1 2 16,4 8 0-16,3-2 0 0,-7 6-22 0,0 0-4 15,7 6 0-15,0-6-1 0,-3 0-11 0,3 0-3 16,3-6 0-16,-6 6 0 0,10 0-5 0,0 0-2 16,4-3 0-16,-8-3 0 0,15 3 4 0,-7-4 1 15,6 7 0-15,1-3 0 0,0-3-4 0,3 3-1 16,-3-7 0-16,-1 4 0 0,1 0-14 0,-4 3 8 16,4 3-8-16,-1 0 0 0,-6-6 17 0,7 2-2 0,-4-2-1 0,0 6 0 15,-3 0-14-15,-1 0 0 0,1 0 0 0,0 0 0 16,-4 0-16-16,-4 6-5 0,-3-6-2 0,4 0 0 31,0 0-10-31,-1 0-3 0,1 4 0 0,-8 5 0 0,4-3-50 16,0 4-10-16,0-4-3 0,4-3 0 15,-7 3-100-15,3-3-20 0</inkml:trace>
          <inkml:trace contextRef="#ctx0" brushRef="#br0" timeOffset="134998.9266">2727 9960 662 0,'0'0'29'0,"0"0"7"0,0 0-36 0,0 0 0 0,-7-6 0 0,3 6 0 16,4 0 76-16,0 0 8 0,-7-6 1 0,7 6 1 15,-7 12-17-15,7-8-3 0,0-4-1 0,0 0 0 16,0 0-16-16,0 0-3 0,0 0-1 0,0 0 0 15,0 0 7-15,0 0 0 0,0 0 1 0,0 0 0 0,0 0-8 16,0 0-1-16,0 0-1 0,0 0 0 0,0 0-4 16,0 0-1-16,0 0 0 0,7 6 0 0,0-3 7 0,4 3 2 15,-4-6 0-15,4 0 0 0,-1 3-31 0,4-3-5 16,-3 7-2-16,10-4 0 0,-7-3 0 0,7 0 0 16,4-3 0-16,-4 3 0 0,4 3-9 0,3-3 0 15,-3-3 0-15,-1-4 0 16,1 7-110-16,7-3-18 0,-14-3-3 0</inkml:trace>
          <inkml:trace contextRef="#ctx0" brushRef="#br0" timeOffset="135592.5357">3665 9355 806 0,'0'0'36'0,"0"-6"7"0,4 6-35 0,3-10-8 0,0 7 0 0,0-3 0 16,4 3 130-16,-8-3 24 0,8 6 5 0,-1-10 1 16,1 10-62-16,-8-9-12 0,8 3-2 0,0 2-1 15,-1-5-19-15,-3 0-3 0,4-7-1 0,-1 7 0 16,1-7-13-16,0-3-3 0,-1-6-1 0,4 3 0 15,0-3-15-15,-3-3-2 0,0-1-1 0,-8 4 0 16,4 0-4-16,7 6-1 0,-3-6 0 0,-8-3 0 0,4 9-20 16,0-6 0-16,1-3 0 0,-5 3 0 0,4 6 12 0,-7-6-3 15,0 6 0-15,0-6 0 0,4 3-9 0,-4 3 8 16,-4-3-8-16,4 4 8 0,0-1 1 0,-10 3 0 16,2 4 0-16,1-4 0 0,7 7-9 0,-3-7 0 15,-4 6 0-15,-4 1 8 0,4 6-8 0,0-3 0 16,-3-4 0-16,-5 7 8 0,8-3-8 0,-3 6 0 15,6 0 0-15,-10 0 0 0,7-6 0 0,-3 6 8 16,2 0-8-16,1 6 0 0,4-6 0 0,3 0 0 16,-11 0 0-16,4 9 0 0,0-9 0 0,7 10 0 15,0-10 0-15,-7 9 0 0,4 0 0 0,-8 1 0 16,8 2 0-16,-1 1 0 0,4 6 0 0,-4 0 12 16,4 6-4-16,0 0 0 0,0 0 7 0,0 6 1 15,4 4 0-15,-4-1 0 0,0 4 12 0,0 6 2 16,4 0 1-16,-4-1 0 0,3 1-7 0,1 0 0 0,3 10-1 0,-4 2 0 15,4-3 5-15,-7 1 2 0,4-1 0 0,6 0 0 16,-10 4-13-16,4-7-2 0,3 3-1 16,-7 1 0-16,3-7-6 0,-3-4-8 0,0 1 11 0,-3 0-11 15,3-6 9-15,0 3-9 0,0-10 0 0,-7 4 9 16,3-7-9-16,-3-3-11 0,0 0 3 0,7-6 0 16,-10 6-140-16,-1-13-28 0,0 4-6 0</inkml:trace>
          <inkml:trace contextRef="#ctx0" brushRef="#br0" timeOffset="135764.3727">3570 9747 1036 0,'0'0'46'0,"0"0"10"0,0 0-45 0,4 0-11 16,3-6 0-16,-4 6 0 0,4-10 251 0,4 10 48 15,7-9 9-15,-4 0 3 0,3 2-223 0,1 4-45 16,0-3-9-16,6-3-2 15,-6-1-32-15,0 1 0 0,6-1-12 0,1-5-991 16</inkml:trace>
        </inkml:traceGroup>
        <inkml:traceGroup>
          <inkml:annotationXML>
            <emma:emma xmlns:emma="http://www.w3.org/2003/04/emma" version="1.0">
              <emma:interpretation id="{CA94C17B-05C6-4115-A43F-99B746AFE1A2}" emma:medium="tactile" emma:mode="ink">
                <msink:context xmlns:msink="http://schemas.microsoft.com/ink/2010/main" type="inkWord" rotatedBoundingBox="6318,7736 7028,7663 7209,9426 6498,9498"/>
              </emma:interpretation>
              <emma:one-of disjunction-type="recognition" id="oneOf14">
                <emma:interpretation id="interp50" emma:lang="" emma:confidence="0">
                  <emma:literal>or</emma:literal>
                </emma:interpretation>
                <emma:interpretation id="interp51" emma:lang="" emma:confidence="0">
                  <emma:literal>-</emma:literal>
                </emma:interpretation>
                <emma:interpretation id="interp52" emma:lang="" emma:confidence="0">
                  <emma:literal>-r</emma:literal>
                </emma:interpretation>
                <emma:interpretation id="interp53" emma:lang="" emma:confidence="0">
                  <emma:literal>.</emma:literal>
                </emma:interpretation>
                <emma:interpretation id="interp54" emma:lang="" emma:confidence="0">
                  <emma:literal>-or</emma:literal>
                </emma:interpretation>
              </emma:one-of>
            </emma:emma>
          </inkml:annotationXML>
          <inkml:trace contextRef="#ctx0" brushRef="#br0" timeOffset="137303.8713">6424 8766 1036 0,'0'0'92'0,"0"0"-73"15,0 0-19-15,0 0 0 0,0 0 89 0,0 0 15 16,0 0 2-16,0 3 1 0,0-3-51 0,0 0-9 15,7 9-3-15,0-9 0 0,0 6 0 0,4-6-1 16,-1 0 0-16,5-9 0 0,-1 0 30 0,0-7 7 16,7-9 0-16,-7 6 1 0,0-9-44 0,0 3-9 0,4 3-1 0,0-10-1 15,-1 4 10-15,-3-6 1 0,0 5 1 0,1-5 0 16,2-4-38-16,-3 4 0 0,0 6-9 0,0-7 9 16,4-2 0-16,-4 2 0 0,-3 1 0 0,-1 5 0 15,1-5 0-15,-4-1 0 0,4-2 0 0,-4 2 0 16,-4-2 0-16,4 2 0 0,-7 7 0 0,4-7 0 15,-8 10 0-15,4-3 0 0,0-6 0 0,-3 15 0 16,-1-6 0-16,-3 6 0 0,0 6 0 0,4-2 0 16,-4-1 0-16,3 7 0 0,-7-1 0 0,4 7 0 15,4-3 0-15,-4 6 0 0,0-10 0 0,0 10 0 16,0 0 0-16,0 0 0 0,-1 0 0 0,1 0 0 16,-3 0 0-16,6 7 0 0,-3-4 0 0,-3-3 0 15,3 9 0-15,0-9 0 0,0 10 0 0,-1-1 0 0,1-3 0 0,0-3 0 16,0 10 9-16,4-1-1 0,-8-2-8 0,8 6 0 15,-8 9 0-15,8-3 0 0,6-4 0 0,-6 7 12 16,-1 10-4-16,4 3 0 0,0 2 0 0,0-2 0 16,-4 6 0-16,4 3 0 0,0 6 6 0,8 7 2 15,-1-4 0-15,0 7 0 0,0 0 13 0,3-1 3 16,-3 7 1-16,0 4 0 0,-3-11-17 0,-1 1-3 16,-3 9-1-16,0 0 0 0,0-12 7 0,0-4 1 15,-7-2 0-15,7-1 0 0,-3 0-20 0,-1-9 0 16,-3-9 0-16,4 8 0 0,-4-5 24 0,0-10 8 15,0-3 2-15,3 4 0 0,1-4-12 0,-1-10-2 16,0-2-1-16,1-4 0 0,-4-2 5 0,3 2 2 16,4-9 0-16,0 0 0 0,0 0-26 0,0 0 0 15,-7 0 0-15,7 0 0 0,0 0 0 0,0 0-17 16,-7 0 2-16,7 0 1 0,-7-6 14 0,7 6 0 0,0 0 0 0,0 0-9 16,-7-3 17-16,7 3 3 0,0 0 1 0,0 0 0 15,-7-7-12-15,0 4-12 0,7-3 2 0,0-7 1 16,0 4 9-16,0-13 14 0,0 3-3 0,4 0-1 15,-1 1-18-15,1-1-4 0,-1-6-1 0,4 0 0 16,-3-4 13-16,3 4 0 0,0-3 0 0,0-6 0 16,-4-4 0-16,8-6 0 0,-4-3 0 0,7-6 0 15,0-1 0-15,7-5-16 0,-3 5 2 0,3 1 0 16,4 6 6-16,-4 3 8 0,4 0-13 0,0 10 5 16,-1 2 8-16,1 1 0 0,3 3 0 0,-3 9-8 15,0 3 8-15,-1 4 0 0,1 6 0 0,-4 2 0 0,4 8 0 16,-4-4 0-16,0 9 0 0,0 7-8 0,-7 2 8 15,0 1 0-15,-6 6 0 0,-5-6 0 0,1 6 0 16,-1-6 0-16,-3 0-8 0,4 0 8 0,-4-4 0 0,0 4 0 16,0 0 0-16,-4-3 0 0,-3 3 0 0,0-10 9 15,-7 10-9-15,3-10 10 0,1 1-10 0,-4-4 0 16,-4 3 0-16,0-9 0 0,1 7 0 0,-1-4 0 16,0-3 0-16,-3 6 0 0,4-12 0 0,-1 6 0 15,0 0 0-15,4-10 8 0,-7 10-8 0,7-3 0 16,3-3 0-16,4 6 0 0,-3 0 0 0,6 0 0 15,1 0 0-15,3 0 0 0,-7 6 0 0,7-6 0 16,0 0 0-16,0 0 0 0,0 0 0 0,0 3 0 16,3 7 0-16,1-4 0 0,-4-6-8 0,3 9 8 15,-3-9 0-15,0 0 0 0,7 3 0 0,0 7 0 16,0-4 0-16,4 4 0 0,-4-4 0 0,4-3 0 0,-1 6 8 16,4 1-8-16,-3-1 18 0,3 7-2 0,4 0 0 0,-1 2 0 15,1 1 0-15,0 0-1 0,-1 6 0 0,1 0 0 16,-1 3 1-16,1-3 0 0,-4-3 0 0,-3 7 0 15,3 2-16-15,4-3 0 16,-8 0 0-16,4 7 0 0,-3-7-76 16,-4 7-16-16,3 2-2 0,-2-5-718 0,-5-4-144 0</inkml:trace>
        </inkml:traceGroup>
        <inkml:traceGroup>
          <inkml:annotationXML>
            <emma:emma xmlns:emma="http://www.w3.org/2003/04/emma" version="1.0">
              <emma:interpretation id="{0DE04ED0-8E78-4D8E-BBCD-4C9A02F0722D}" emma:medium="tactile" emma:mode="ink">
                <msink:context xmlns:msink="http://schemas.microsoft.com/ink/2010/main" type="inkWord" rotatedBoundingBox="9125,7979 9678,7922 9779,8916 9227,8973"/>
              </emma:interpretation>
              <emma:one-of disjunction-type="recognition" id="oneOf15">
                <emma:interpretation id="interp55" emma:lang="" emma:confidence="1">
                  <emma:literal>is</emma:literal>
                </emma:interpretation>
                <emma:interpretation id="interp56" emma:lang="" emma:confidence="0">
                  <emma:literal>js</emma:literal>
                </emma:interpretation>
                <emma:interpretation id="interp57" emma:lang="" emma:confidence="0">
                  <emma:literal>in</emma:literal>
                </emma:interpretation>
                <emma:interpretation id="interp58" emma:lang="" emma:confidence="0">
                  <emma:literal>io</emma:literal>
                </emma:interpretation>
                <emma:interpretation id="interp59" emma:lang="" emma:confidence="0">
                  <emma:literal>ns</emma:literal>
                </emma:interpretation>
              </emma:one-of>
            </emma:emma>
          </inkml:annotationXML>
          <inkml:trace contextRef="#ctx0" brushRef="#br0" timeOffset="138710.8559">9222 8534 345 0,'0'0'31'0,"3"-7"-31"16,1-2 0-16,-4-1 0 0,0 1 232 0,0 0 41 16,0 2 8-16,3-2 2 0,-3 0-164 0,0 9-33 15,0 0-6-15,0 0-2 0,0 0-42 0,0 0-9 0,0 0-2 16,0 0 0-16,0 0 3 0,0 6 1 0,-3 3 0 0,3 4 0 15,0 9 19-15,-4 0 3 0,1 3 1 0,-1 0 0 16,8 3-13-16,-4 7-3 0,0-7 0 0,0 6 0 16,0-5-6-16,0 8-2 0,0-12 0 0,0 10 0 15,0-1-15-15,0-12-3 0,3 0-1 0,-3-3 0 16,0-6 7-16,4-7 2 0,-4 3 0 0,0-9 0 16,3 0 14-16,-3 0 4 0,0 10 0 0,0-10 0 15,7-4-22-15,0-8-4 0,0 3-1 0,0-1 0 16,0-9-9-16,4 4 0 0,0-4 0 0,-1 0 0 15,4-9 0-15,0 3 0 0,1-4 0 0,-1 1 0 16,7 3 0-16,0-3 0 0,7 3 0 0,-3-3 0 0,0 3 0 16,-4 6-11-16,0 3 3 0,4 7 0 0,-4-10 8 0,-4 9 0 15,-2 4 0-15,-1 3-8 0,3 6 8 0,1 3 0 16,-4-6 0-16,4 10 0 0,-4-1 0 0,0 1 0 16,-3-4 0-16,-1-3 0 0,-3 6 0 0,-3 1 0 15,3 6 0-15,0-7 0 0,-7-3 12 0,0 4-1 16,-4-7-1-16,4 6 0 0,-7 1 6 0,4 2 2 15,-4 1 0-15,0 2 0 0,0-5-3 0,-4 5-1 16,-3-2 0-16,0 3 0 16,-4 2 4-16,0 1 1 0,-3-3 0 0,0-4 0 0,-4 10-19 0,1-9-12 15,-5 6 1-15,1-10 1 16,-3-3-126-16,6-6-24 0,-3 0-6 0,-1-6-1 0</inkml:trace>
          <inkml:trace contextRef="#ctx0" brushRef="#br0" timeOffset="138820.2061">9179 8019 2012 0,'-7'-19'44'0,"7"19"10"0,0 0 2 0,4-9 0 0,3 0-45 0,0 9-11 0,-7 0 0 0,7-10 0 15,7 10 21-15,-3 0 3 0,-1 0 0 0,1 0-635 16,3 0-126-16</inkml:trace>
        </inkml:traceGroup>
        <inkml:traceGroup>
          <inkml:annotationXML>
            <emma:emma xmlns:emma="http://www.w3.org/2003/04/emma" version="1.0">
              <emma:interpretation id="{18C38128-ED26-4758-9271-96C01B43DF47}" emma:medium="tactile" emma:mode="ink">
                <msink:context xmlns:msink="http://schemas.microsoft.com/ink/2010/main" type="inkWord" rotatedBoundingBox="11250,8081 12675,7936 12745,8623 11320,8769"/>
              </emma:interpretation>
              <emma:one-of disjunction-type="recognition" id="oneOf16">
                <emma:interpretation id="interp60" emma:lang="" emma:confidence="1">
                  <emma:literal>on</emma:literal>
                </emma:interpretation>
                <emma:interpretation id="interp61" emma:lang="" emma:confidence="0">
                  <emma:literal>On</emma:literal>
                </emma:interpretation>
                <emma:interpretation id="interp62" emma:lang="" emma:confidence="0">
                  <emma:literal>one</emma:literal>
                </emma:interpretation>
                <emma:interpretation id="interp63" emma:lang="" emma:confidence="0">
                  <emma:literal>own</emma:literal>
                </emma:interpretation>
                <emma:interpretation id="interp64" emma:lang="" emma:confidence="0">
                  <emma:literal>onw</emma:literal>
                </emma:interpretation>
              </emma:one-of>
            </emma:emma>
          </inkml:annotationXML>
          <inkml:trace contextRef="#ctx0" brushRef="#br0" timeOffset="139929.323">11575 8176 864 0,'10'-6'76'0,"-10"-4"-60"0,-3 1-16 0,-1 3 0 16,4-4 157-16,0 7 29 0,-7-3 6 0,0 3 0 16,0-3-92-16,3 2-18 0,1-2-4 0,-4 3-1 15,-11-3-19-15,8 6-4 0,10 0-1 0,-7 0 0 16,-7 0-43-16,-1 9-10 0,15-9 0 0,-3 6 0 15,3 4 0-15,-11-1 0 0,-3-6 0 0,-3 7 0 16,9 5 12-16,-6 4-1 0,-3 0 0 0,3-3 0 16,3 9 3-16,0-6 1 0,1 9 0 0,-4 0 0 0,-4 7 1 15,11-1 1-15,7 1 0 0,0 2 0 0,-11-2 3 0,8 2 1 16,10-2 0-16,0 2 0 0,0-11-21 0,0 2 0 16,4-9 0-16,3 6-8 0,7-10 8 0,-7-2 16 15,-7 3-4-15,7-7-1 0,11-3-3 0,-4-6-8 16,-10-6 12-16,3 6-4 0,7-9 2 0,0-1 0 15,0-6 0-15,1 4 0 0,-8-4-10 0,7-3 8 16,-4 4-8-16,5-7 8 0,-5-3-8 0,1 0 0 16,-4-4 0-16,4 1 8 0,-8 3-8 0,4-9 10 15,-7 5-10-15,0-5 10 0,1-1 6 0,-5 7 2 16,-3-6 0-16,-3 5 0 0,3 1 1 0,-4 0 0 16,-3 3 0-16,0 0 0 0,3-3-19 0,-6 9 0 15,3 0-8-15,-4 3 8 0,1 1 0 0,2 5-9 16,-2 1 9-16,-1 9 0 0,-3-10-8 0,0 10 8 15,3 0-8-15,1 10 8 0,-4-4-24 0,0 3 1 0,0 4 0 0,3-4 0 32,4 7-153-32,-7 0-30 0,-28 12-6 0,20 0-2 0</inkml:trace>
          <inkml:trace contextRef="#ctx0" brushRef="#br0" timeOffset="140444.8357">12160 8088 1987 0,'7'-6'44'0,"-3"3"8"0,-1-3 3 0,4 2 1 0,-3-2-45 0,3 6-11 15,4-3 0-15,-1-3 0 0,4 6 22 0,-3 6 2 16,3-6 1-16,0 3 0 0,-3 3-12 0,3-2-2 15,-7 5-1-15,3-3 0 0,1 13 2 0,0-9 0 16,-1 8 0-16,-3-2 0 0,0 3 17 0,-3 0 4 16,-4 6 1-16,0 0 0 0,0-6-1 0,-4 9 0 15,1-9 0-15,-1 12 0 0,-3-9-9 0,4 3-1 16,-1 0-1-16,-3 3 0 0,4-9-7 0,-5 9-2 16,5-6 0-16,-1-3 0 0,1-6-13 0,-1 2 11 15,1-5-11-15,-1-1 10 0,4-9-1 0,0 10 0 16,0-10 0-16,0 0 0 0,0 0 2 0,0 0 0 15,4-10 0-15,3 1 0 0,-4-1-1 0,4-5 0 0,1-4 0 16,-1-6 0-16,3 3-2 0,1-13-8 0,3 1 12 0,-4-1-4 16,8-2 1-16,0 2 0 0,-4 1 0 0,7 6 0 15,4-7-9-15,-1 7-14 0,-2 0 3 0,-1 9 1 16,0 0 18-16,-3 3 4 0,-1 7 1 0,-3-1 0 16,-3 4-13-16,3 6 0 0,0 0 0 0,-3 6 0 15,-1-2 9-15,1 11-1 0,-8-5 0 0,1 9 0 16,3-1-8-16,-4-2 0 0,1 9 9 0,-4-3-9 15,4-6 0-15,-4 9 0 0,0-6 0 0,0 9 0 16,0-9 0-16,0-1 8 0,0 4-8 0,-4-3 0 16,4-6 0-16,-4 2 0 0,4 1 0 0,0-3 0 15,0-4-11-15,-3 7 0 0,3-1 0 0,0-5 0 16,0 2-133-16,3-5-28 0,1 2-4 0</inkml:trace>
        </inkml:traceGroup>
        <inkml:traceGroup>
          <inkml:annotationXML>
            <emma:emma xmlns:emma="http://www.w3.org/2003/04/emma" version="1.0">
              <emma:interpretation id="{049223FB-61A8-462E-B5D1-7810C4494F9B}" emma:medium="tactile" emma:mode="ink">
                <msink:context xmlns:msink="http://schemas.microsoft.com/ink/2010/main" type="inkWord" rotatedBoundingBox="14416,6942 15937,6787 16094,8318 14572,8473"/>
              </emma:interpretation>
              <emma:one-of disjunction-type="recognition" id="oneOf17">
                <emma:interpretation id="interp65" emma:lang="" emma:confidence="1">
                  <emma:literal>the</emma:literal>
                </emma:interpretation>
                <emma:interpretation id="interp66" emma:lang="" emma:confidence="0">
                  <emma:literal>tho</emma:literal>
                </emma:interpretation>
                <emma:interpretation id="interp67" emma:lang="" emma:confidence="0">
                  <emma:literal>The</emma:literal>
                </emma:interpretation>
                <emma:interpretation id="interp68" emma:lang="" emma:confidence="0">
                  <emma:literal>thx</emma:literal>
                </emma:interpretation>
                <emma:interpretation id="interp69" emma:lang="" emma:confidence="0">
                  <emma:literal>thee</emma:literal>
                </emma:interpretation>
              </emma:one-of>
            </emma:emma>
          </inkml:annotationXML>
          <inkml:trace contextRef="#ctx0" brushRef="#br0" timeOffset="141866.3659">14506 7822 1537 0,'0'0'33'0,"0"0"7"0,0 0 2 0,0 0 2 0,0 0-35 0,7-10-9 16,0 1 0-16,0 3 0 0,0 6 63 0,1-3 10 15,-1-4 3-15,7 7 0 0,0 0-35 0,0 0-6 16,7 0-2-16,-7 0 0 0,7 7-5 0,1-7-2 16,6 3 0-16,3-3 0 0,1 0-14 0,0-3-2 15,3-4-1-15,-7 7 0 0,4-3-9 0,-4-3 0 0,1-4 0 0,-5 1-11 16,-2 0 11-16,-1-1 0 0,3 4 0 0,-6-3-8 31,0-1-19-31,3 1-3 0,-4-7-1 0,5 7 0 16,-8 6-115-16,0-4-23 0,-4-2-5 0</inkml:trace>
          <inkml:trace contextRef="#ctx0" brushRef="#br0" timeOffset="142210.0318">15081 7188 1324 0,'0'-3'118'16,"0"-6"-94"-16,-3-4-24 0,3 10 0 0,3-3 77 0,-3 6 11 15,0 0 3-15,0 0 0 0,0 0-46 0,0 0-9 16,0 0-1-16,0 0-1 0,0 16-12 0,0 2-2 16,0 7-1-16,-3 4 0 0,-4 5 18 0,0 10 4 15,0 3 1-15,3-3 0 0,-7 9-2 0,-3 1-1 16,0-1 0-16,-3 0 0 0,2 10-15 0,-6-10-4 15,4 1 0-15,-4 2 0 0,3-3-9 0,-3 1-3 16,0-11 0-16,-1 8 0 0,1-14-8 0,4 7 12 16,-5-9-12-16,5 2 12 15,3-2-87-15,0-1-17 0,-1-5-3 0,1-8-1 0,0 5 72 0,4-8 15 0,-1-2 9 16,4 0-12 0,0-7-164-16,3 1-32 0</inkml:trace>
          <inkml:trace contextRef="#ctx0" brushRef="#br0" timeOffset="143381.6341">15572 6890 1900 0,'14'-22'84'0,"-11"13"18"16,1 0-82-16,-1-1-20 0,1 1 0 0,3-1 0 0,3 10 34 0,-6 0 2 15,3 7 1-15,0 2 0 0,0 1-25 0,0 2-4 16,-3 7-8-16,-1 12 11 0,1-3 0 0,-8 10 0 16,1 6 0-16,-4 0 0 0,-4 3 25 0,-3 13 4 15,0-7 2-15,-4 3 0 0,1 7-26 0,-5 3-6 16,5-10-1-16,-4 7 0 0,-4-10 2 0,4 1 0 16,-4-1 0-16,4-6 0 0,3-6-11 0,-3-4 10 15,7-2-10-15,-4-1 10 0,4-5-10 0,0-1 0 16,0-9 0-16,0 6 0 0,7-10 0 0,-4-2 15 15,4-4-4-15,0 1-1 0,4-4-10 0,3-6 0 16,0 0 0-16,0 0 0 0,0 0 28 0,0 0 3 16,0-9 1-16,3-1 0 0,1-6-32 0,3 4 8 15,0-4-8-15,3 1 0 0,5-4 0 0,-1 9 0 16,3-5 0-16,4 12 0 0,1-4-9 0,-5 4-5 16,4 6-1-16,-3-3 0 0,0 0 15 0,3 7-11 0,-4 2 11 0,-2 7-10 15,-5-4 10-15,8 7 0 0,-4 3 0 0,0-3 0 16,0-7 12-16,-3 4 4 0,3 3 0 0,0-10 1 15,-3 1-17-15,6-1-16 0,-3-3 4 0,0-3 0 16,4-3 21-16,0-3 5 0,3 3 1 0,-4-6 0 16,1-3-15-16,0-1 0 0,3-9 0 0,0 4 0 15,-3-4-23 1,3 0-7-16,0 0-2 0,-3 0 0 0,-1-6 32 0,1 7 0 0,-4-1 8 0,0-6-8 16,-3 0 8-16,-1 6-8 0,1 0 0 0,-4 3 0 15,0 7 21-15,0-1 1 0,-3 1 0 0,3 0 0 16,-4-1-22-16,-3 4 0 0,0 6 0 0,0 0 0 15,0 0 0-15,0 0 0 0,4-3 0 0,-4 3 0 0,0 0 0 0,0 0 0 16,0 0 0-16,0 0 0 0,0 0 0 0,0 0 0 16,0 0 0-16,0 0 0 0,0 0 0 0,0 0 0 15,0 0 0-15,0 0 0 0,0 0 0 0,0 0 0 16,0 0 0-16,0 0 0 0,0 0 0 0,0 0 12 16,0 0-2-16,0 0-1 0,0 0-9 0,0 0 8 15,0 0-8-15,0 0 8 0,0 0-8 0,0 0 0 16,0 0-10-16,0 0 10 0,0 0 0 0,0 0-9 15,0 0 9-15,0 0 0 0,0 0 0 0,-4 3 0 16,1 3 9-16,3-6-9 0,0 0 0 0,0 0 0 16,0 0 0-16,-4 3 0 0,4-3 0 0,0 0 0 15,-3 7 0-15,3-7 0 0,0 0 0 0,-4 9 0 16,4-9 0-16,0 0 10 0,0 0-10 0,0 0 8 16,0 0-8-16,0 0 8 0,0 0-8 0,0 0 0 0,0 0 0 15,0 0 0-15,0 0 0 0,0 0 0 0,0 0 0 0,0 0 0 16,0 0 0-16,0 0 0 0,0 0 0 0,0 0 0 15,0 0 0-15,0 0 0 0,-7-3 0 0,7 3 0 16,0 0 0-16,0 0 0 0,0 0 0 0,0 0 0 16,0 0 0-16,0 0 0 0,0 0 0 0,0 0 0 15,-7 3 0-15,7-3 0 0,-7 6 0 0,7-6 0 16,0 0 0-16,0 0 0 0,-4 0 0 0,4 0 0 16,-7 3 0-16,7-3 0 0,-3 0 0 0,-1 7-11 15,4-7 11-15,0 0 0 0,-3 0 8 0,3 0-8 16,0 0 0-16,0 0 0 0,-7 0 0 0,7 0 0 15,0 0 0-15,-7 0 0 0,3 0 0 0,4 0 0 0,-7 0 0 0,7 0 0 16,-3 0 0-16,3 0 0 0,-7 0 0 0,-1 0 0 16,1-7 0-16,0 7 0 0,4 0 0 0,3 0 0 15,0 0 0-15,-7 0 0 0,-4-3 11 0,4-3-3 16,-3 6 0-16,2-3 0 0,1 3-8 0,4-6 0 16,-4 6 0-16,0 0-11 0,-4 0 11 0,4-10 0 15,0 10 0-15,0 0 0 0,0 0 0 0,0 0 0 16,-4 0 0-16,11 0 0 0,0 0 0 0,0 0 0 15,-7 3 0-15,4 10-8 0,-4-4 8 0,3 1 0 16,-3 2 8-16,0 4-8 0,4 9 11 0,-5-3-3 16,1 3 0-16,0 3 0 0,0 7-8 0,0-1 12 15,4 1-12-15,-4-7 12 0,3 6 12 0,-3-5 4 16,7 5 0-16,4-6 0 0,-1-2-17 0,-3-5-3 0,7 11-8 0,-3-10 12 16,-1-7-12-16,4 4 9 15,0 0-9-15,0-3 8 16,4-7-40-16,0 1-8 0,-4-10-1 0,3 0-747 0,8 0-148 0</inkml:trace>
        </inkml:traceGroup>
        <inkml:traceGroup>
          <inkml:annotationXML>
            <emma:emma xmlns:emma="http://www.w3.org/2003/04/emma" version="1.0">
              <emma:interpretation id="{C568E15C-3F2B-4769-9E49-024CE32AA58A}" emma:medium="tactile" emma:mode="ink">
                <msink:context xmlns:msink="http://schemas.microsoft.com/ink/2010/main" type="inkWord" rotatedBoundingBox="17506,6828 22230,6344 22367,7682 17643,8165"/>
              </emma:interpretation>
              <emma:one-of disjunction-type="recognition" id="oneOf18">
                <emma:interpretation id="interp70" emma:lang="" emma:confidence="1">
                  <emma:literal>shortest</emma:literal>
                </emma:interpretation>
                <emma:interpretation id="interp71" emma:lang="" emma:confidence="0">
                  <emma:literal>Shortest</emma:literal>
                </emma:interpretation>
                <emma:interpretation id="interp72" emma:lang="" emma:confidence="0">
                  <emma:literal>shortlist</emma:literal>
                </emma:interpretation>
                <emma:interpretation id="interp73" emma:lang="" emma:confidence="0">
                  <emma:literal>shortcut</emma:literal>
                </emma:interpretation>
                <emma:interpretation id="interp74" emma:lang="" emma:confidence="0">
                  <emma:literal>shorten</emma:literal>
                </emma:interpretation>
              </emma:one-of>
            </emma:emma>
          </inkml:annotationXML>
          <inkml:trace contextRef="#ctx0" brushRef="#br0" timeOffset="144437.6923">17918 7508 921 0,'0'0'82'0,"3"-6"-66"15,1 3-16-15,-1-4 0 0,1-2 124 0,-1 6 22 16,-3-3 4-16,0-4 1 0,-3 4-47 0,-1 3-10 16,4 3-2-16,-3 0 0 0,3 0-39 0,-11-6-8 15,4 12-1-15,-4-3-1 0,1 3-27 0,-1 4-6 16,-6-1-1-16,3-3 0 0,3 4-9 0,-7-1 0 16,4 1 0-16,0 5 0 0,0-5 9 0,0 2 0 15,3-6 0-15,1 4 0 0,-1-1-9 0,0 1 0 16,4-1 0-16,0 1 0 0,0-4 0 0,0-3 0 15,4 3 8-15,-1 4-8 0,4-1 8 0,0 0-8 16,4-2 8-16,-1 2-8 0,1 1 11 0,3 2-3 0,3 4-8 16,1-7 12-16,3 1-12 0,-3 5 0 0,3-5 0 0,0 5 0 15,4-2 0-15,-1 3 0 0,-3-7 0 0,4 7 0 16,-4-7 19-16,-3 4-3 0,-1-4 0 0,-3 7 0 16,4-1 20-16,-8-2 4 0,1-4 1 0,-1 7 0 15,-6 3-9-15,-1-4-1 0,-3 4-1 0,0 0 0 16,-3 0-8-16,-4 0-2 0,-4 3 0 0,4-4 0 15,-4-5-20-15,4 3 9 0,-4 3-9 0,1-10 0 16,3 0-8-16,0-2-9 0,-4 2-2 0,4 0 0 16,0-9-121-16,0 0-25 0,0 0-5 0,-1-9-725 15</inkml:trace>
          <inkml:trace contextRef="#ctx0" brushRef="#br0" timeOffset="144875.0979">18627 6724 2098 0,'0'0'46'0,"3"0"10"0,1-9 1 0,3 6 3 0,-7 3-48 0,0 0-12 16,7 3 0-16,3-3 0 0,1 9 12 0,-4 1 0 15,0 8 0-15,-3 4 0 0,-1 7 25 0,1-1 6 16,-4 6 1-16,0 4 0 0,-4 6-20 0,-3 0-3 16,0 3-1-16,-7 6 0 0,0-3 16 0,-7-3 4 0,-4 13 0 0,0-4 0 15,-3-2-24-15,3 5-4 0,4-5 0 0,0-7-1 16,-7 6-2-16,3-6 0 0,0-6 0 0,4-4 0 16,0 1-9-16,7-4 8 0,-4-5-8 0,4-4 8 15,0-10-8-15,7-2 0 0,-4 3 0 0,4-10 0 16,7-3 28-16,0-3 3 0,-3 6 1 0,3-6 0 15,3-9-32-15,4-7 0 0,4 1 0 0,0-4 0 16,-1 0 12-16,8 0-3 0,0 3-1 0,3-2 0 16,0-1-8-16,0 3 0 0,-7 4 0 0,4-1 0 15,-4 10 15-15,3 3 1 0,-2 3 0 0,-1 3 0 16,3 4-16-16,-6-1 0 0,3 7 0 0,-3-4 0 16,-4 4 0-16,0 3 0 0,0-3 0 0,0 2 0 15,0 7-16-15,-4-6-7 0,5 0-1 0,-5-3-792 16,4-4-160-16</inkml:trace>
          <inkml:trace contextRef="#ctx0" brushRef="#br0" timeOffset="145265.6174">19114 7734 748 0,'7'-9'67'0,"-4"-1"-54"15,1-2-13-15,6-4 0 0,-3 0 159 0,0 4 29 16,0-4 5-16,-3 0 2 0,-4 7-71 0,3 0-15 16,-3-1-2-16,0 10-1 0,0 0-42 0,0 0-8 0,0 0-1 0,-7 6-1 15,0 4-34-15,0-1-6 0,0 10-2 16,0 0 0-16,-3 0 7 0,3 6 1 0,-4-6 0 0,4 6 0 16,0 3 0-16,3-3 1 0,1-6 0 0,3 0 0 15,3-10-2-15,1 0-1 0,-4-9 0 0,7 7 0 16,0 2-9-16,0-9-1 0,0 6-8 0,4-3 12 15,-1-3-1-15,1-3-1 0,-1-3 0 0,1 3 0 16,-4-10-2-16,7 4-8 0,-3 0 12 0,-1-1-4 16,1 1-8-16,3-1 0 0,-7-5 0 0,4 5 0 15,-4 1 31-15,3-1 1 0,-6 1 0 0,3 0 0 16,-4-1-10-16,4-5-2 0,-3 5 0 0,-4 7 0 16,0-3-6-16,0-4-2 0,0 4 0 0,-4 3 0 15,-3-3 16-15,0-4 4 0,0 10 0 0,0-3 0 0,-3 3-32 0,-1 0 0 16,0 0 0-16,-3 0 0 15,0 3-81-15,0 4-23 0,-4-4-4 0,-3 3-632 16,4-6-126-16</inkml:trace>
          <inkml:trace contextRef="#ctx0" brushRef="#br0" timeOffset="145624.9451">19463 7571 1630 0,'10'-10'72'0,"-3"10"16"0,0 0-71 0,0 0-17 15,-7 0 0-15,15 0 0 0,-5 10 52 0,-3-7 8 16,4 13 0-16,-4-7 1 0,0 1 7 0,0 5 0 0,-3 4 1 0,-1 0 0 16,1 0-27-16,-1 6-6 0,1-6 0 0,-4-4-1 15,0 4 1-15,0 0 1 0,3-3 0 0,1-7 0 16,-8 0 0-16,4 1 0 0,0-10 0 0,0 6 0 15,4-3-3-15,-4 7-1 0,0-10 0 0,0 0 0 16,0 0 4-16,0 0 1 0,0 0 0 0,0 0 0 16,-7-13-3-16,3 4-1 0,4-7 0 0,4 7 0 15,3-1-10-15,-4-6-3 0,4 4 0 0,4-4 0 16,3 1-12-16,0-4-9 0,0 3 12 0,7-3-12 16,1 7-23-16,-1-4-11 0,-4-3-2 0,4 4-1 15,-3-4-50-15,3 0-9 0,-3 0-3 0,3 0-681 16,-3-3-136-16</inkml:trace>
          <inkml:trace contextRef="#ctx0" brushRef="#br0" timeOffset="146117.7078">20175 7329 1209 0,'0'0'108'0,"0"0"-87"16,0 0-21-16,0 0 0 0,0 0 112 0,0 0 19 0,0 0 3 0,0 0 1 15,11 0-35-15,0-6-8 0,3 6 0 0,3-3-1 16,4-3-43-16,4 6-9 0,0-3-2 0,3-4 0 16,4 7 3-16,0-9 0 0,-1 9 0 0,1-9 0 15,0 2-24-15,0 4-5 0,-4-3-1 0,-4 3 0 16,1-4-28-16,-7 4-6 0,-1-3 0 0,5 3-1 16,-5-3-160-16,1 2-32 0,10-11-7 15,-7 9 0-15</inkml:trace>
          <inkml:trace contextRef="#ctx0" brushRef="#br0" timeOffset="146383.2702">20592 6636 1756 0,'0'-18'39'0,"3"8"8"0,1 7 1 0,3-3 1 0,-4-4-39 0,1 4-10 15,3 3 0-15,0 3 0 0,-7 0 81 0,7 0 15 16,0 3 2-16,0 10 1 0,-7-4-39 0,0 4-7 16,-3 5-1-16,6 8-1 0,1 2 1 0,-4 6 1 15,-7-6 0-15,3 13 0 0,-7 3-25 0,1-3-6 16,-4 3-1-16,-4 6 0 0,0-3 2 0,4 6 0 16,-3 1 0-16,3-1 0 0,-4-6-3 0,4 3 0 15,0 3 0-15,0 1 0 16,0-7-41-16,-1-3-9 0,5 0-2 0,-1-7 0 15,-3 7-134-15,4-9-27 0,3 2-6 0</inkml:trace>
          <inkml:trace contextRef="#ctx0" brushRef="#br0" timeOffset="146742.5581">20740 7778 1792 0,'0'0'40'0,"0"0"8"0,0 0 1 0,0 0 1 16,0 0-40-16,10-3-10 0,4-4 0 0,-3-2 0 15,3 0 28-15,4 2 4 0,-4-2 1 0,7 0 0 0,-3-10-1 0,3 3 0 16,-3-3 0-16,-1 0 0 0,4 1-19 0,1 2-4 16,-5-3-1-16,-3-9 0 0,4 9 16 0,-4-6 4 15,0 0 0-15,0-3 0 0,-3 3 16 0,-4 3 3 16,0-3 1-16,0-1 0 0,-3 8-4 0,-4-1 0 15,0 0 0-15,3 3 0 0,1 7-25 0,-4 0-6 16,0 9-1-16,0 0 0 0,0 0 7 0,-7 0 1 16,-1 9 0-16,1 0 0 0,-3 7-20 0,-1-7 0 15,-3 10 0-15,0 0 0 0,3 6 0 0,1 0 0 16,-4-3 8-16,3 13-8 0,1-10 0 0,-1 0 0 16,0-3 0-16,4 3 0 15,-3-6-28-15,3 6-4 0,3-6 0 0,-3-1-720 16,4-2-144-16</inkml:trace>
          <inkml:trace contextRef="#ctx0" brushRef="#br0" timeOffset="147054.9844">21526 7260 2134 0,'0'0'47'16,"0"0"9"-16,0 0 3 0,0 0 1 0,0 0-48 0,0 0-12 0,0 0 0 0,-7 7 0 16,0-4 0-16,0 3 0 0,-3-3 0 0,3 13 0 15,-4-7 0-15,1 1 11 0,-1 5-11 0,0 4 10 16,4-9 15-16,-3 8 3 0,3 1 1 0,-4 6 0 0,4 0 3 0,0-6 0 16,0 6 0-16,3-6 0 0,-3 6 16 0,4-3 3 15,-1-3 1-15,-3 3 0 0,4-3-7 0,-1-7-1 16,-3 10 0-16,4-9 0 0,-4 3-25 0,-4-7-6 15,7 10-1-15,-3-10 0 0,0 7-12 0,0-7 0 16,-3 1 0-16,-1-1 0 16,-3 0-195-16,-4 1-41 0</inkml:trace>
          <inkml:trace contextRef="#ctx0" brushRef="#br0" timeOffset="147336.1683">21936 7154 1954 0,'-14'0'87'0,"14"0"17"0,0 0-83 0,7 0-21 0,-7 0 0 0,10 6 0 16,-3-6 40-16,4 0 3 0,3 0 1 0,0 0 0 15,-3 0 6-15,-1 0 2 0,8 0 0 0,0 0 0 16,-4 0-36-16,3-6-6 0,4 6-2 0,4-3 0 16,-4-4-8-16,4-2 0 0,-11 6 0 0,7-3 0 15,4-4-16-15,-4 4-6 0,-14 3-1 0,4-3 0 16,6-4-103-16,-2 10-21 0,-8-9-4 0,-4 6-695 16</inkml:trace>
          <inkml:trace contextRef="#ctx0" brushRef="#br0" timeOffset="147586.1098">22140 6633 2044 0,'0'0'45'0,"0"-6"10"0,-3 3 1 0,3 3 1 0,7-6-45 0,-7 6-12 15,0 0 0-15,0 0 0 0,10 6 52 0,-2 6 9 16,-5-2 2-16,-3 15 0 0,-7 0-5 0,7 9-1 15,7 4 0-15,-10 6 0 0,-8 0 6 0,0 3 1 16,4 3 0-16,-7 3 0 0,-3-6-40 0,-1 7-7 16,0 2-1-16,1 4-1 0,-1-7-6 0,-3 0-1 0,0-6 0 15,3 7 0 1,4-10-67-16,0-7-13 0,-7 4-4 0,7-3-704 0,6-4-142 0</inkml:trace>
        </inkml:traceGroup>
        <inkml:traceGroup>
          <inkml:annotationXML>
            <emma:emma xmlns:emma="http://www.w3.org/2003/04/emma" version="1.0">
              <emma:interpretation id="{5C5D5813-B125-43F8-ACF7-7294A7829144}" emma:medium="tactile" emma:mode="ink">
                <msink:context xmlns:msink="http://schemas.microsoft.com/ink/2010/main" type="inkWord" rotatedBoundingBox="24119,6672 25647,6516 25728,7307 24200,7464"/>
              </emma:interpretation>
            </emma:emma>
          </inkml:annotationXML>
          <inkml:trace contextRef="#ctx0" brushRef="#br0" timeOffset="148507.7682">24246 6837 1609 0,'7'-9'35'0,"-3"2"7"0,-4-8 2 0,0 2 2 16,7-2-37-16,-3-1-9 0,6 6 0 0,1-2 0 0,-4-4 106 0,0 7 19 15,3-1 4-15,-6 10 1 0,-4 0-42 0,7 0-9 16,-3 10-2-16,3 5 0 0,-4 7-37 0,1 10-7 16,-4-1-1-16,0 13-1 0,-4 0-8 0,1 0-2 15,-4 0 0-15,-1 3 0 0,-2 3-5 0,-1-6-2 16,1-6 0-16,-1 9 0 0,-3-7 1 0,7-2 0 16,-4-10 0-16,4 7 0 0,0-7 10 0,4-6 3 15,-8-3 0-15,4-7 0 0,4-2-10 0,-1-4-2 16,1 3 0-16,3-9 0 0,0 0-6 0,0 0-2 15,0 0 0-15,0 0 0 0,0 0 20 0,0 0 3 16,0 0 1-16,0-6 0 0,0-3-20 0,0-1-3 16,-4-2-1-16,8-4 0 0,-1-3-8 0,1 0 0 15,3-6 0-15,3 0 0 0,-3-3 0 0,4-7 0 16,3 1 0-16,4 3 0 0,-1-4 0 0,1-3-16 0,3-2 4 0,4-4 1 16,-4 6-1-16,4-6 0 0,-1 7 0 0,5-7 0 15,-1 9 3-15,4 1 0 0,-1 2 0 0,5 1 0 16,-5 3-6-16,1 3-1 0,-4 3 0 0,4 0 0 15,-4 9 8-15,0 4 8 0,-3-7-13 0,3 13 5 16,-6-3 8-16,-1 6-8 0,-7 0 8 0,3 9-8 16,-9-9 8-16,2 10-8 0,-6 5 8 0,-4-2-8 15,-4 9 8-15,-6 0-10 0,-8 3 10 0,0 3-10 16,-6-3 10-16,-1 0 0 0,-3 3 0 0,-4 1-8 16,4-4-21-16,-8 9-4 0,-2-12-1 0,-1 3 0 15,0-6-67-15,4-3-14 0,-4 3-2 0,4-10-922 16</inkml:trace>
          <inkml:trace contextRef="#ctx0" brushRef="#br0" timeOffset="149034.0237">25668 6991 1911 0,'0'0'42'0,"0"0"9"0,0 0 1 0,0-10 2 0,0 1-43 0,-3 0-11 15,-1-7 0-15,1 6 0 0,-5 4 37 0,5-3 6 16,-4 6 1-16,3-4 0 0,-6-2-36 0,3 0-8 16,-7 9 0-16,3-10 0 0,-3 10 0 0,0-9 12 15,0 9-12-15,-4-7 12 0,4 7 4 0,-4 7 2 16,4-4 0-16,-3 3 0 0,-1 4 11 0,0-1 3 16,1 0 0-16,-1 7 0 0,7 0-4 0,-3-4-1 0,-3 4 0 0,3-4 0 15,3 4 5-15,0-6 0 0,1 5 1 0,6-2 0 16,-3-4-33-16,7 4 0 0,-3-4 0 0,3 1 0 15,3-7 0-15,4 6 0 0,0-3 0 0,4-2 0 16,-1 2 0-16,1-6 0 0,7 0 0 0,3 0 0 16,4-6 0-16,-4 6 0 0,0-10 0 0,4 10 0 15,-4-9 0-15,3-1 0 0,1 1 0 0,0 6 0 16,-4-10 14-16,0 4-1 0,-3 6 0 0,-1-4 0 16,-2-2 6-16,-5 9 1 0,1 0 0 0,-11 0 0 15,0 0 19-15,0 0 4 0,3 6 1 0,4 4 0 16,-3-1-29-16,-1 7-6 0,-6-4-1 0,3 4 0 0,0-3-8 15,0 2 0-15,-4 1 0 0,1-4 0 16,-1-2-110-16,4-4-24 0,0 4-5 0</inkml:trace>
        </inkml:traceGroup>
        <inkml:traceGroup>
          <inkml:annotationXML>
            <emma:emma xmlns:emma="http://www.w3.org/2003/04/emma" version="1.0">
              <emma:interpretation id="{3396F9AC-1646-4C04-A00A-58B1EFF2496A}" emma:medium="tactile" emma:mode="ink">
                <msink:context xmlns:msink="http://schemas.microsoft.com/ink/2010/main" type="inkWord" rotatedBoundingBox="26203,5898 28007,5713 28177,7370 26372,7555"/>
              </emma:interpretation>
            </emma:emma>
          </inkml:annotationXML>
          <inkml:trace contextRef="#ctx0" brushRef="#br0" timeOffset="149674.4999">26889 6034 1911 0,'3'-6'42'0,"-3"-3"9"0,4 6 1 0,-1-10 2 0,-3 10-43 0,4-3-11 16,-4 6 0-16,0 0 0 0,0 0 85 0,0 0 15 16,0 0 4-16,0 15 0 0,-4 4-39 0,1 9-7 0,-4 4-2 0,0-1 0 15,0 10-19-15,-4-4-4 16,-3 14-1-16,0-4 0 0,0 6 0 0,-4 0 0 16,0-6 0-16,-6 13 0 0,-1-7-6 0,0 0-2 15,4 1 0-15,-7 2 0 0,0-2-8 0,0-11-3 0,3 4 0 0,-3-3 0 16,-1 0-13-16,8-9 0 0,-3 2-9 0,-1-2 9 15,7-7 0-15,1-3 0 0,-1-6 0 0,4 0 0 32,-4 3-108-32,8-10-16 0,-1-2-4 0,7-1-634 0,-3 1-127 0</inkml:trace>
          <inkml:trace contextRef="#ctx0" brushRef="#br0" timeOffset="149330.8321">26345 6712 1566 0,'0'0'69'0,"0"0"15"0,0 0-68 0,11 3-16 0,0 3 0 0,3-3 0 16,-4 3 106-16,4-2 18 0,-3 2 3 0,7-6 1 15,3 3-43-15,4-3-8 0,-4 6-1 0,3-6-1 16,1 0-43-16,0 0-8 0,-1-6-1 0,5 6-1 16,-8 6-22-16,4-3 0 0,3-6 0 0,-4-3 0 15,1 6 0-15,-4-3 0 0,0-3 0 0,1 2-8 16,-1-2-18-16,-4 3-3 0,1-3-1 0,0-4-990 16</inkml:trace>
          <inkml:trace contextRef="#ctx0" brushRef="#br0" timeOffset="150205.6248">27541 5777 1875 0,'0'0'41'0,"0"0"9"0,7-6 2 0,4 3 0 0,-4-3-41 0,-7 6-11 16,0 0 0-16,7-4 0 0,-7 4 40 0,0 0 5 16,0 0 2-16,7 0 0 0,-7 0-16 0,4 4-3 15,3 2-1-15,-4 3 0 0,-3 1 3 0,-3 5 1 16,3-2 0-16,-7 6 0 0,3 6 0 0,1 3 0 16,-4 3 0-16,0 1 0 0,-1 12 9 0,-2 9 1 0,-8 10 1 0,4-1 0 15,-3-8-24-15,-5 8-5 0,-2-2-1 0,-1 3 0 16,0-7 0-16,1 4 0 0,-5-13 0 0,1 12 0 15,3-5-12-15,-3-7 0 0,4-3 0 0,6-10 0 16,-3 4 0-16,3-4 0 0,-3-6 0 0,7-3 0 16,0-6 0-16,3 0 12 0,1-3 0 0,-1 3 0 15,7-10 8-15,-3 0 2 0,7-9 0 0,0 0 0 16,0 0-22-16,0 0 0 0,0 0 0 0,7-3 0 16,-3-6 11-16,3-1-3 0,7-5 0 0,0-1 0 15,4 7-8-15,-1-4 10 0,5-3-10 0,-1 7 10 16,-4 0 2-16,5 2 0 0,-8 4 0 0,0-3 0 15,3 6 22-15,-2 0 5 0,-5 6 1 0,-3 4 0 16,-3-1-40-16,3 0 0 0,0 1 0 0,-4 9 0 0,1-10 0 16,3 7 0-16,-3-7 0 0,3 7 8 0,-4-7-8 0,1 1 12 15,-1-1-4-15,4 0 0 16,-3 1-38-16,3-4-7 0,0-3-2 0,0-3-818 16,0 0-164-16</inkml:trace>
          <inkml:trace contextRef="#ctx0" brushRef="#br0" timeOffset="150455.5635">28120 6884 1382 0,'0'0'61'0,"0"0"13"0,3 10-59 0,1-1-15 0,0 7 0 0,-8-4 0 16,0 20 249-16,-6-4 47 0,-1 0 10 0,-3 0 2 16,0 7-191-16,-7-7-37 0,0 6-8 0,0 1-2 15,-8 3-46-15,1 2-8 0,-4-2-3 0,-3 0 0 16,0 2-200-16,-4-5-40 16</inkml:trace>
        </inkml:traceGroup>
        <inkml:traceGroup>
          <inkml:annotationXML>
            <emma:emma xmlns:emma="http://www.w3.org/2003/04/emma" version="1.0">
              <emma:interpretation id="{90CB260E-D03B-4BC9-88C2-B5A2CCDD7BC2}" emma:medium="tactile" emma:mode="ink">
                <msink:context xmlns:msink="http://schemas.microsoft.com/ink/2010/main" type="inkWord" rotatedBoundingBox="28877,5474 31008,5256 31163,6779 29033,6997"/>
              </emma:interpretation>
              <emma:one-of disjunction-type="recognition" id="oneOf19">
                <emma:interpretation id="interp75" emma:lang="" emma:confidence="1">
                  <emma:literal>then</emma:literal>
                </emma:interpretation>
                <emma:interpretation id="interp76" emma:lang="" emma:confidence="0">
                  <emma:literal>them</emma:literal>
                </emma:interpretation>
                <emma:interpretation id="interp77" emma:lang="" emma:confidence="0">
                  <emma:literal>than</emma:literal>
                </emma:interpretation>
                <emma:interpretation id="interp78" emma:lang="" emma:confidence="0">
                  <emma:literal>there</emma:literal>
                </emma:interpretation>
                <emma:interpretation id="interp79" emma:lang="" emma:confidence="0">
                  <emma:literal>their</emma:literal>
                </emma:interpretation>
              </emma:one-of>
            </emma:emma>
          </inkml:annotationXML>
          <inkml:trace contextRef="#ctx0" brushRef="#br0" timeOffset="151930.8008">28984 6448 403 0,'-3'0'36'15,"3"0"-36"-15,-4-3 0 0,4 3 0 0,0 0 172 0,0 0 28 0,0 0 6 0,0 0 1 16,0 0-99-16,0 0-19 0,0 0-4 0,0 0-1 16,0 0 16-16,0 0 4 0,0 0 0 0,0 0 0 15,0 0-40-15,0 0-8 0,11 0-2 0,-1-6 0 16,1 12-13-16,3-6-2 0,0 0-1 0,4 3 0 16,3-3-2-16,4 7 0 0,3-7 0 0,4 3 0 15,6-3-15-15,-2 0-3 0,-1 0-1 0,4 0 0 16,0 0-9-16,-4-3-8 0,7-4 12 0,-7 7-12 15,-3-3 0-15,-4-3-14 0,1 6 1 0,-5-10 0 16,1 10-59-16,-4-9-11 0,-3 3-2 0,-8 3-551 16,8-4-111-16</inkml:trace>
          <inkml:trace contextRef="#ctx0" brushRef="#br0" timeOffset="152274.5097">29573 5714 345 0,'4'-9'31'0,"-4"3"-31"0,3-4 0 0,1 1 0 15,-1 0 200-15,5-1 35 0,-5 4 6 0,8-3 2 16,-8 9-143-16,-3 0-29 0,0 0-6 0,7-10-1 15,-3 10-6-15,-4 0-2 0,0 0 0 0,0 0 0 16,0 0 7-16,10 6 1 16,-10 7 0-16,0 3 0 0,-3 9-3 0,-4 3 0 0,7 6 0 0,-7 10 0 15,0 3 2-15,-4 7 0 0,0-1 0 0,-3 10 0 16,-3 6-9-16,-1-3-2 0,-3 2 0 0,0-2 0 16,0-3-25-16,-11 0-6 0,7-4-1 0,0-5 0 15,1 2-12-15,3-3-8 0,-4 1 8 0,11-4-8 16,-7-6-16-16,-4-7-7 0,11 1-1 0,-7-3-1 15,3-7-55-15,0 3-12 0,4-12-1 0,4-7-930 16</inkml:trace>
          <inkml:trace contextRef="#ctx0" brushRef="#br0" timeOffset="153321.0995">30258 5376 1785 0,'3'-16'159'0,"1"7"-127"0,-4-1-32 0,0 7 0 16,0 3 60-16,0 0 5 0,3-6 2 0,-3 6 0 15,0 0-23-15,0 0-5 0,0 0-1 0,0 0 0 16,0 0-4-16,0 0-1 0,4 9 0 0,-4 1 0 16,-4 5-22-16,4 14-11 0,-7-11 10 0,4 17-10 15,-8-1 19-15,4 13-3 0,-11 4 0 0,8 5 0 16,-4 7 12-16,3 0 1 0,-13 9 1 0,9 6 0 16,-9-6-19-16,-1 7-11 0,-7 2 12 0,8 1-12 15,-12-4 10-15,1-6-10 0,10-9 8 0,-3 0-8 16,-4-10 8-16,8 0-8 0,-1-9 0 0,4 0 8 15,-4-6-8-15,-3-4 10 0,3 4-10 0,4-13 10 16,0 3-10-16,7-12 0 0,0-1 0 0,3-5 0 16,0-7 0-16,8 3 12 0,3-6-12 0,0 0 12 0,0-15-12 15,3-1 12-15,-3 6-12 0,11-8 12 0,3-4-12 0,-3-3 0 16,13 0 0-16,5-1 0 0,-1 4 0 0,0-3 0 16,4 10 0-16,-4 2 0 0,4 4 0 0,0 3 0 15,-8-4 0-15,4 10 8 0,-3 0-8 0,-11 6 0 16,11-2 0-16,-14 5 8 0,6 0-8 0,1 1 0 15,-4-4 0-15,-3-3-11 0,6 10 11 0,1-10 0 16,-4-3 0-16,-3 6-8 0,10-6-3 0,-7-6 0 16,10 3 0-16,1-4 0 0,0-2-6 0,0 0-2 15,3-1 0-15,-4-5 0 0,-6 5 19 0,7-6 8 16,-4 4-8-16,0-7 12 0,4-3-12 0,-4 10-13 16,-3-14 2-16,-4 8 1 0,7-1 10 0,-7-6 16 0,0 6-4 15,-3 0-1-15,-1-6-11 0,-3 0 0 0,0 6 0 16,4-6 0-16,-11 3 12 0,7-3 0 0,-3 9 0 0,-4-2 0 15,3-1-4-15,-3 3 0 0,-3 7 0 0,-1-1 0 16,-3 1-8-16,7-1 0 0,0 10-10 0,-11 0 10 16,8 0-8-16,-8 10 8 0,1-4 0 0,-1 3-9 15,-3 1 9-15,-4 9 11 0,1 0-3 0,-1-1 0 16,-7 7-8-16,8 4 0 0,3 5 0 0,-4-6 0 16,0 7 0-16,8-1-9 0,-4-5 9 0,3 5 0 15,4-9 0-15,0-3 0 0,-4 3 0 0,11-6 0 16,-3 0 0-16,3-3 8 0,0 2-8 0,3-8 0 15,-3 5 8-15,15-8-8 0,-8-4 0 0,-4 3 9 16,8-6-9-16,-1-6 10 0,1 3-10 0,3-4 10 16,0 1-10-16,4-3 0 0,-1 6 0 0,5-13 0 15,-1 7 16-15,-4-1-1 0,8-6-1 0,0 4 0 0,-1-4-4 0,1 4-1 16,-4-4 0-16,4 7 0 0,0-1 0 0,-4 4 0 16,-7-4 0-16,0 7 0 0,4 3 11 0,-4 0 1 15,-11 3 1-15,8 4 0 0,0-4-22 0,-8 13 8 16,-3-7-8-16,0 7 0 0,-3-4 0 0,-1 7 8 15,-3-3-8-15,7 3 0 0,-11-1 8 0,11-2-8 16,-7 3 8-16,0-4-8 0,7-2 0 0,0-4 0 16,-3 1 0-16,-4 2-8 0,7-8 8 0,0-4 0 15,0 0 0-15,0 0 0 0,0 0 0 0,0 0 0 16,0 0 0-16,0 0 0 0,10 0 0 0,1-10 0 16,3 1 0-16,-3-7 0 0,3 3 0 0,3-2 14 15,1-4-3-15,3 0-1 0,-7 4 0 0,0-4 0 0,11 3 0 16,-4 7 0-16,4-4 1 0,0-3 0 0,-4 7 0 0,-7 3 0 15,11 3-11-15,-8 3 0 0,-3-7 9 0,0 14-9 16,0-7 0-16,-3 3 8 0,-4 3-8 0,0-3 0 16,-7 10 0-16,7-4 0 0,-3 0 0 0,-4 1 0 31,0 2-76-31,0-2-11 0,0 6-1 0,-4-7-1123 0</inkml:trace>
        </inkml:traceGroup>
      </inkml:traceGroup>
    </inkml:traceGroup>
    <inkml:traceGroup>
      <inkml:annotationXML>
        <emma:emma xmlns:emma="http://www.w3.org/2003/04/emma" version="1.0">
          <emma:interpretation id="{FC62E635-9391-4482-A66F-831A04D14AD5}" emma:medium="tactile" emma:mode="ink">
            <msink:context xmlns:msink="http://schemas.microsoft.com/ink/2010/main" type="paragraph" rotatedBoundingBox="9151,11530 17525,11233 17595,13192 9221,134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4C71887-2B74-4735-91AF-DFE9FFDE08A7}" emma:medium="tactile" emma:mode="ink">
              <msink:context xmlns:msink="http://schemas.microsoft.com/ink/2010/main" type="inkBullet" rotatedBoundingBox="9173,12144 10021,12114 10034,12467 9186,12497"/>
            </emma:interpretation>
            <emma:one-of disjunction-type="recognition" id="oneOf20">
              <emma:interpretation id="interp80" emma:lang="" emma:confidence="0">
                <emma:literal>-</emma:literal>
              </emma:interpretation>
            </emma:one-of>
          </emma:emma>
        </inkml:annotationXML>
        <inkml:trace contextRef="#ctx0" brushRef="#br0" timeOffset="163040.888">9211 12237 2023 0,'0'0'44'0,"0"0"10"0,0 0 2 0,0 0 0 0,0 0-44 0,11 0-12 0,-1 0 0 0,1 3 0 15,-1-3 44-15,4 0 8 0,4 0 0 0,-4 0 1 16,0 0-23-16,4 0-5 0,0 0-1 0,6 0 0 15,-6 0-8-15,7 0-3 0,-1 0 0 0,-2 0 0 16,2-3 5-16,-3 3 1 0,4-6 0 0,-4 6 0 16,0 0-3-16,1-3 0 0,-5-4 0 0,1 7 0 15,3 0-16-15,0-3 0 0,-3-3 8 0,3 6-8 16,0-6 0-16,0 2-12 0,0-2 1 0,1 3 1 16,2-3-5-16,1-4-1 0,-4 7 0 0,0-3 0 15,1-3-6-15,-1-1-2 0,0 1 0 0,-7 2 0 16,0 4 10-16,0-3 2 0,-3 3 0 0,-1-3 0 15,-10 6-25-15,7 0-5 0,-7 0-1 0,0 0 0 16,0 0-137-16,0 0-28 0,0 0-6 0,-7 15-1 0</inkml:trace>
        <inkml:trace contextRef="#ctx0" brushRef="#br0" timeOffset="163428.4114">9186 12488 1209 0,'0'0'108'0,"0"0"-87"0,0 0-21 0,0 0 0 15,0 0 98-15,0 0 15 0,0 0 3 16,11 3 1-16,-4 3-48 0,-7-6-9 0,0 0-3 0,7-6 0 16,4 6-32-16,-4-3-6 0,0 3-2 0,0 0 0 15,-7 0 11-15,10 0 3 0,1-6 0 0,-4 6 0 16,0 0 26-16,4 0 6 0,-4 0 1 0,3 0 0 16,-10 0-15-16,0 0-2 0,14 0-1 0,0 0 0 15,8-4-12-15,-1 4-2 0,0 0-1 0,-3-6 0 16,10 6-19-16,-3-3-4 0,-1-3-8 0,-3 6 12 15,4-10-12-15,3 10 0 0,-3-9 0 0,0 6 0 32,-1-3-28-32,8-4-8 0,-4 4-1 0,4-4-1 0,3 7-110 0,-3-3-23 15,3-3-4-15</inkml:trace>
      </inkml:traceGroup>
      <inkml:traceGroup>
        <inkml:annotationXML>
          <emma:emma xmlns:emma="http://www.w3.org/2003/04/emma" version="1.0">
            <emma:interpretation id="{71EFFDDC-548E-4BA5-AE9B-C76DADFE599B}" emma:medium="tactile" emma:mode="ink">
              <msink:context xmlns:msink="http://schemas.microsoft.com/ink/2010/main" type="line" rotatedBoundingBox="11445,11449 17525,11233 17595,13192 11515,13409"/>
            </emma:interpretation>
          </emma:emma>
        </inkml:annotationXML>
        <inkml:traceGroup>
          <inkml:annotationXML>
            <emma:emma xmlns:emma="http://www.w3.org/2003/04/emma" version="1.0">
              <emma:interpretation id="{89E19FB6-DDF5-4755-A1A0-F6AF89A666A0}" emma:medium="tactile" emma:mode="ink">
                <msink:context xmlns:msink="http://schemas.microsoft.com/ink/2010/main" type="inkWord" rotatedBoundingBox="11485,12564 12227,12538 12257,13382 11515,13409"/>
              </emma:interpretation>
              <emma:one-of disjunction-type="recognition" id="oneOf21">
                <emma:interpretation id="interp81" emma:lang="" emma:confidence="1">
                  <emma:literal/>
                </emma:interpretation>
              </emma:one-of>
            </emma:emma>
          </inkml:annotationXML>
          <inkml:trace contextRef="#ctx0" brushRef="#br0" timeOffset="165550.283">11553 12961 1803 0,'18'-9'80'0,"-18"9"16"0,0-6-76 0,0-4-20 0,7 7 0 0,0-3 0 15,-3-4 62-15,-1 10 9 0,1-9 1 0,-1 6 1 16,8-3-39-16,-11 6-8 0,-4-7-2 0,4 7 0 16,0 0-16-16,0 0-8 0,0-3 0 0,0 3 8 15,0 0-8-15,0 0 10 0,0 0-10 0,-7 3 10 16,-3 10 10-16,-1-4 3 0,8 4 0 0,-8-4 0 16,-3 10 2-16,3-3 1 0,8 3 0 0,-4-1 0 15,3 4 6-15,1-3 0 0,-1 0 1 0,1 0 0 0,6 0-24 16,-3-4-9-16,-7 4 0 0,7-10 9 0,4 10-9 0,-4-9 0 15,-4-4 0-15,4 3 0 16,-3 1-32-16,3-10-8 0,0 0-1 0,0 0-1 16,0 0-128-16,0 0-26 0,14-10-4 0,-7 1-2 0</inkml:trace>
          <inkml:trace contextRef="#ctx0" brushRef="#br0" timeOffset="165690.8764">11663 12588 230 0,'-7'-3'20'0,"3"-3"-20"16,1 6 0-16,-1-3 0 0,1-4 436 0,-4 7 82 0,-4-3 17 16,7-3 3-16,4 6-377 0,0 0-75 0,-7 0-15 0,4 0-3 31,3 0-244-31,0 0-49 0,0 0-10 0,0 0-1 0</inkml:trace>
          <inkml:trace contextRef="#ctx0" brushRef="#br0" timeOffset="177913.4466">11829 13068 806 0,'0'0'72'0,"0"0"-58"16,0 0-14-16,0 0 0 0,-4 0 103 0,4 0 17 15,-3 0 4-15,3 0 1 0,0 0-44 0,0 0-9 16,0 0-1-16,0 0-1 0,0 0-19 0,0 0-4 16,0 0-1-16,0 0 0 0,0 0-30 0,0 0-5 15,0 0-2-15,0 0 0 0,0 0-9 0,0 0 0 16,7 0 0-16,0-6 0 0,3-4 0 0,-3 7 0 15,0-3 0-15,0-4 0 0,4 1 0 0,-4 0 0 16,4-1 0-16,-4 1 8 0,3-7-8 0,1 7 12 16,-4-7-12-16,0 7 12 0,4-10 3 0,-1 9 1 15,-3-8 0-15,4 2 0 0,-1-3-16 0,1 7 0 0,-4-4 0 0,-3-3 0 16,-1 3 0-16,4-2 0 0,0 2 0 0,-3 3 0 16,-1-2 0-16,4-4 0 0,-3 3 0 0,3 4 0 15,0-4 0-15,-4 0-10 0,-3 7 2 0,4-4 0 16,-4-2 8-16,0 5 0 0,-4 1 10 0,1 3-10 15,-1-4 19-15,4 1-3 0,-3 9 0 0,-4-3 0 16,3-4-16-16,4 7 8 0,0 0-8 0,-7 0 0 16,0 0 0-16,7 0 0 0,0 0 0 0,0 0 0 15,-7 0 0-15,4 7 0 0,3-7 0 0,0 0 0 16,-7 3 0-16,7-3 0 0,-4 6 0 0,-3-3 0 16,3 7 0-16,1-4 13 0,3-6-4 0,-4 9-1 15,-3 1-8-15,7-10 10 0,-7 6-10 0,4-3 10 16,3-3-10-16,-4 9 0 0,4-9 0 0,-7 7 8 15,4-4 3-15,3-3 0 0,-4 6 0 0,1 4 0 0,-1-1 4 16,1 0 1-16,3 1 0 0,-4-1 0 0,4 1-3 0,0-4 0 16,0 3 0-16,-4 7 0 0,4-7-13 0,-3 4 9 15,3-4-9-15,-4 7 8 0,4 0-8 0,-3-4 8 16,3 7-8-16,0 6 8 0,-4-6 5 0,4 3 1 16,0 0 0-16,-3 3 0 0,-4-6 1 0,3 9 0 15,1-3 0-15,-4 0 0 0,3-3 3 0,-3 3 1 16,0 0 0-16,0-6 0 0,0 6-9 0,3-6-2 15,-3 0 0-15,0 0 0 0,0-1-8 0,4-2 0 16,-4 0 9-16,0-4-9 0,3 4 0 0,-3-7 8 16,3 1-8-16,1 5 0 0,-4-5 0 0,3-1 0 15,1 1 0-15,-1-1 0 0,-3 1 8 0,4-1-8 16,-1-3 10-16,4-6-10 0,-3 3 11 0,3-3-11 0,0 0 12 16,0 0-12-16,0 0 12 0,-4 0-12 0,1 0 12 0,3 0-12 15,0 0 13-15,-4-3-4 0,4-6-1 0,0 3 0 16,-3-4-8-16,3 1 0 0,0 2 0 0,0-2 0 15,3 6 0-15,-3-7 0 0,0 4 0 0,4-3 0 16,-4-1 0-16,3 4 0 0,-3 3 0 0,4-6 0 16,3 2 0-16,-4-2 0 0,1 6 0 0,3-7 0 15,-4 4 0-15,4-3 0 0,-3-1 0 0,3 4 0 16,4-3-8-16,-4-1 8 0,3-9 0 0,-3 10 0 16,4-7 0-16,-1 4 0 0,1-4-9 0,0 0 9 15,-1 4-8-15,4-4 8 0,-3-3-12 0,3 10 12 16,-3-7-8-16,-1 4 8 0,4-4 0 0,-3 7 0 15,-1-1 0-15,1 1-8 0,0 3 8 0,-1-4 0 16,1 10 0-16,-1-9 0 0,1 9 0 0,-4 0 0 0,4-3 0 16,-1 3 0-16,-3 0 0 0,-7 0 0 0,0 0 0 0,0 0 0 15,11 3 0-15,-11-3 0 0,0 0 0 0,0 0 0 16,0 0 0-16,3 9 0 0,-3-3 0 0,0 4 0 16,-7-7 0-16,0 6 0 0,4 4 0 0,-8-4 0 15,4 1 0-15,-4-1 0 0,4 1 0 0,-3-1 0 16,3 0 0-16,0 1 0 0,0-1 0 0,0-3 0 15,0-2 0-15,3 5 0 0,-3-9 0 0,7 0 0 16,0 0 0-16,0 0 0 0,0 0 0 0,0 0 0 16,-4 6 0-16,4-6 0 0,0 0 11 0,0 0-11 15,0 0 12-15,0 0-12 0,0 0 15 0,0 0-4 16,0 0-1-16,4 3 0 0,3 4 19 0,-3 2 4 0,-4-9 1 16,7 9 0-16,0-2-9 0,3 2-1 0,8-6-1 15,0 13 0-15,-4-7 8 0,3 7 1 0,1-3 1 0,0-4 0 16,-1 7-33-16,1-7-14 0,-4 7 1 0,0-4 0 31,0-2-11-31,4 5-3 0,-8-5 0 0,5-1-1133 0</inkml:trace>
        </inkml:traceGroup>
        <inkml:traceGroup>
          <inkml:annotationXML>
            <emma:emma xmlns:emma="http://www.w3.org/2003/04/emma" version="1.0">
              <emma:interpretation id="{5145F1A2-A04F-4490-AFF2-6195724E2FB5}" emma:medium="tactile" emma:mode="ink">
                <msink:context xmlns:msink="http://schemas.microsoft.com/ink/2010/main" type="inkWord" rotatedBoundingBox="14569,11338 15448,11307 15477,12113 14598,12144"/>
              </emma:interpretation>
              <emma:one-of disjunction-type="recognition" id="oneOf22">
                <emma:interpretation id="interp82" emma:lang="" emma:confidence="1">
                  <emma:literal/>
                </emma:interpretation>
              </emma:one-of>
            </emma:emma>
          </inkml:annotationXML>
          <inkml:trace contextRef="#ctx0" brushRef="#br0" timeOffset="179859.8629">14587 11826 1209 0,'0'0'108'0,"0"0"-87"0,0 0-21 0,0 0 0 15,0-6 111-15,0 6 17 0,0 0 4 0,0-3 1 16,0 3-77-16,4-7-16 0,3-2-4 0,0 3 0 16,0 3-27-16,0-4-9 0,4 7 0 0,-1-3 0 15,4-3 0-15,1 3 0 0,-5-3 0 0,4 6 0 16,-3 0 16-16,3 0-3 0,4 0-1 0,-1 0 0 0,1 0 25 0,7 6 5 15,-1-6 1-15,4 3 0 0,-3-3-19 0,3 0-3 16,1 0-1-16,2-3 0 0,1 3-8 0,0-6-3 16,0 2 0-16,3-2 0 0,0-3-9 0,-3-1 0 15,-4 4 0-15,0-3 8 0,4-1-8 0,-4 7 0 16,-3-3 0-16,0-4 0 0,-1 10 0 0,-2-9 0 16,-1 9 0-16,-4-6 0 15,1 3-52-15,-7 3-7 0,3 0-1 0,-4 0-534 16,-10 0-107-16</inkml:trace>
          <inkml:trace contextRef="#ctx0" brushRef="#br0" timeOffset="180187.9054">15071 11343 1324 0,'0'0'118'0,"-4"-6"-94"0,-3-3-24 0,7 2 0 16,0 7 104-16,0 0 16 0,0 0 3 0,0 0 1 16,0 0-56-16,0 0-10 0,0 10-2 0,0 5-1 15,0 1-26-15,0 6-5 0,0 0 0 0,-3 6-1 16,3 0 4-16,-4 10 1 0,4-3 0 0,-3 5 0 0,-1 1-2 15,0 0 0-15,1-4 0 0,-1 1 0 0,1 3-6 0,-1-7-2 16,1-2 0-16,-1-1 0 0,-3 0-10 0,4 1-8 16,-4-10 9-16,0 9-9 0,0-9 0 0,-1 3-8 15,-2 0-1-15,-1-3 0 16,1 0-135-16,-1-3-26 0,4-7-6 0</inkml:trace>
        </inkml:traceGroup>
        <inkml:traceGroup>
          <inkml:annotationXML>
            <emma:emma xmlns:emma="http://www.w3.org/2003/04/emma" version="1.0">
              <emma:interpretation id="{63CAD0FA-B6D1-465D-9957-51BEB5198772}" emma:medium="tactile" emma:mode="ink">
                <msink:context xmlns:msink="http://schemas.microsoft.com/ink/2010/main" type="inkWord" rotatedBoundingBox="16407,11894 17548,11854 17593,13146 16453,13186"/>
              </emma:interpretation>
              <emma:one-of disjunction-type="recognition" id="oneOf23">
                <emma:interpretation id="interp83" emma:lang="" emma:confidence="1">
                  <emma:literal/>
                </emma:interpretation>
              </emma:one-of>
            </emma:emma>
          </inkml:annotationXML>
          <inkml:trace contextRef="#ctx0" brushRef="#br0" timeOffset="183327.7974">16637 12566 1130 0,'0'0'50'0,"0"0"10"0,0 0-48 0,0 0-12 16,0 0 0-16,0 0 0 0,0 0 69 0,0 0 11 0,0 0 3 0,0 0 0 15,0 0-43-15,0 0-8 0,0 0-1 0,0 0-1 16,0 0-22-16,0 0-8 0,0 0 0 0,7 3 0 16,-7-3 0-16,0 0 0 0,0 0-8 0,11 7 8 15,-1-7-21-15,4-7 2 0,-3-2 1 0,3 0 0 16,-3-1 10-16,3-6 8 0,0-2-12 0,0 2 12 16,0-3 0-16,0 0 9 0,0 1 1 0,0-1 0 15,1-6 18-15,-5 0 3 0,1 6 1 0,3-10 0 16,-4 11 0-16,-3-7 1 0,0 0 0 0,1 3 0 15,-1-4-8-15,0 8-1 0,-4-7-1 0,1 6 0 16,-1-6-12-16,1 6-3 0,-1 0 0 0,-6 0 0 16,3 0-8-16,0-3 0 0,-4 10 0 0,4-4 0 15,-7-3 0-15,4 4 0 0,-1 5 0 0,1-2 0 16,-8-4 0-16,4 7 0 0,3 2 0 0,-3 4 8 0,7-3-8 16,-7-3 0-16,4 9 0 0,3 0-11 0,0 0 11 0,-11-4 0 15,4 4 0-15,7 0-8 0,-10 4 8 0,3 2 0 16,3-3 0-16,-7 6 0 0,4 1 10 0,0 6 4 15,-3-7 1-15,3 10 0 0,0-4 18 0,0 11 4 16,-1-5 1-16,1 5 0 0,0-1-6 0,0 3-2 16,0 0 0-16,0 3 0 0,4 1-13 0,-4 2-2 15,3 1-1-15,1 2 0 0,-1 4 2 0,4-3 1 16,-7 9 0-16,3-3 0 0,4 9 11 0,-3-9 3 16,-1 9 0-16,-3-9 0 0,0 3 1 0,0-3 1 15,0 0 0-15,0-6 0 0,-7-4-17 0,3 1-3 16,1-7-1-16,-1 0 0 0,1 3-12 0,-1-9 9 0,1 3-9 15,2-6 8-15,-2 0-8 0,-1-3 0 0,-3-1 0 0,4-2 0 16,-1-7 0-16,4-3 0 0,-4-3 8 0,4 0-8 16,0 0 0-16,0 0 0 0,0-3 8 0,0-6-8 15,4-7 0-15,-1 7 0 0,4-7 0 0,4 7 8 16,-1-10 2-16,1 0 0 0,6 0 0 0,-3-6 0 16,4 0-10-16,6 3 0 0,-2-6 0 0,6-3 0 15,-4-4 0-15,5 7 0 0,-5-7 0 0,4 7 0 16,4-6 0-16,0 5 0 0,-4-5 0 0,4 6 0 15,-1 3 0-15,1 3 0 0,0-3 0 0,-1 6 0 16,1 0 0-16,-4-3 0 0,4 9 0 0,-4-2-11 16,-3 5 3-16,-1 1 0 0,-3 6 0 0,-3-3 0 15,0 6 8-15,-11 0-10 0,0 0 10 0,7 6-10 16,-7-6 10-16,0 12 0 0,0-2 0 0,-4-1 0 16,-3 10 0-16,-3 3 0 0,-1-3 0 0,-3 6 0 0,0-3 0 15,-4 3 9-15,0 3-9 0,1-3 0 0,3 0 8 0,-4-3-8 16,4 10 0-16,0-10 0 0,0 3 12 0,0-7-12 15,3-2 12-15,0-3-12 0,1-4 8 0,3 7-8 16,0-7 0-16,0-3 0 0,7-6 0 0,0 0 0 16,0 0 0-16,0 0 0 15,0 0-28-15,0 0-4 0,0 0 0 0,3 4 0 16,4-4-117-16,4 0-24 0,3 0-5 0</inkml:trace>
          <inkml:trace contextRef="#ctx0" brushRef="#br0" timeOffset="183843.3333">17251 12783 1720 0,'0'0'38'0,"0"0"8"0,7-7 2 15,0 4 0-15,0-3-39 0,0-3-9 0,4 5 0 0,-4-5 0 0,3 0 64 0,1-7 10 16,-1 10 2-16,5-7 1 0,-5 4-44 0,1-7-9 15,-1 0-1-15,4 7-1 0,1-10-22 0,-5 0 0 16,1 4 0-16,-4 2 0 0,3-3 0 0,-3 4 0 16,4-4 0-16,0 7 0 0,-1-1 11 0,1 4-3 15,-4-3 0-15,3 6 0 0,-3-4 27 0,0 7 5 16,1-6 0-16,-1 6 1 0,0 6-17 0,0 4-3 16,-4-1-1-16,1 0 0 0,3 7-5 0,-4 3-2 15,1 6 0-15,-1 3 0 0,-6 0 25 0,3 7 5 16,-4-7 1-16,1 7 0 0,-1-1-28 0,-3 4-4 15,0-4-2-15,-3-5 0 0,3 5 2 0,-4-6 0 16,0-3 0-16,-3 4 0 0,-3-4-12 0,2-7 0 0,1 8 0 16,4-8-11-16,-4 1 1 0,0-3 0 0,-4-4 0 0,0 1 0 31,4-4-41-31,-3-6-8 0,-1 4-1 0,4-7-1 16,-4 0-144-16,1-7-29 0,-22-11-6 0,10 2 0 0</inkml:trace>
          <inkml:trace contextRef="#ctx0" brushRef="#br0" timeOffset="183999.5097">17459 11936 2552 0,'0'0'113'0,"0"-9"23"15,0 5-108-15,0 4-28 0,0 0 0 0,0 0 0 16,7-6 0-16,-3 6-11 0,3 0 1 0,-7 0-1114 15</inkml:trace>
          <inkml:trace contextRef="#ctx0" brushRef="#br0" timeOffset="184713.9456">16612 12798 979 0,'0'0'87'0,"0"0"-70"0,0 0-17 0,0 0 0 0,4-6 118 15,-1-3 20-15,1 2 4 0,-4 7 1 0,7-3-67 0,-7 3-14 16,0-6-2-16,0 6-1 0,7-3-39 0,-7 3-8 15,0 0-2-15,0 0 0 0,0 0-10 0,0 0 0 16,0 0 0-16,0 0-11 0,0 0 3 0,0 0 0 16,0 0 0-16,0 0 0 0,0 0 8 0,0 0 0 15,7 3 0-15,-7-3 0 0,0 0 15 0,0 0 5 16,0 0 0-16,7 6 1 0,-7-6 30 0,0 0 5 16,0 0 2-16,0 0 0 0,4 3 7 0,-4-3 2 15,7 7 0-15,-7-7 0 0,3 9-11 0,4-9-3 16,-7 0 0-16,0 0 0 0,7 9-9 0,0 1-3 15,0-1 0-15,0 1 0 0,4-4-16 0,0 3-3 0,-4 1-1 16,7-1 0-16,0 1-9 0,0-1-3 0,0-3 0 0,0 4 0 16,0-1-9-16,1 0 0 0,-5 1 0 0,1-1 0 31,-1 1-127-31,-3-4-21 0,0-3-4 0,-7-3 0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3:09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8FDDA05D-1A65-443E-A417-9782F0139BE9}" emma:medium="tactile" emma:mode="ink">
          <msink:context xmlns:msink="http://schemas.microsoft.com/ink/2010/main" type="writingRegion" rotatedBoundingBox="26660,10877 32754,15546 31808,16779 25715,12110"/>
        </emma:interpretation>
      </emma:emma>
    </inkml:annotationXML>
    <inkml:traceGroup>
      <inkml:annotationXML>
        <emma:emma xmlns:emma="http://www.w3.org/2003/04/emma" version="1.0">
          <emma:interpretation id="{78A42473-5692-471A-BEB8-508DDDAFC339}" emma:medium="tactile" emma:mode="ink">
            <msink:context xmlns:msink="http://schemas.microsoft.com/ink/2010/main" type="paragraph" rotatedBoundingBox="26660,10877 32754,15546 31808,16779 25715,12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FD6508-B1F8-42A2-8499-3B678A820891}" emma:medium="tactile" emma:mode="ink">
              <msink:context xmlns:msink="http://schemas.microsoft.com/ink/2010/main" type="line" rotatedBoundingBox="26660,10877 32754,15546 31808,16779 25715,12110"/>
            </emma:interpretation>
          </emma:emma>
        </inkml:annotationXML>
        <inkml:traceGroup>
          <inkml:annotationXML>
            <emma:emma xmlns:emma="http://www.w3.org/2003/04/emma" version="1.0">
              <emma:interpretation id="{730374D8-944D-423C-B614-55CD39DAC34F}" emma:medium="tactile" emma:mode="ink">
                <msink:context xmlns:msink="http://schemas.microsoft.com/ink/2010/main" type="inkWord" rotatedBoundingBox="26660,10877 31930,14914 31285,15755 26016,11718"/>
              </emma:interpretation>
              <emma:one-of disjunction-type="recognition" id="oneOf0">
                <emma:interpretation id="interp0" emma:lang="" emma:confidence="0">
                  <emma:literal>men;</emma:literal>
                </emma:interpretation>
                <emma:interpretation id="interp1" emma:lang="" emma:confidence="0">
                  <emma:literal>min;</emma:literal>
                </emma:interpretation>
                <emma:interpretation id="interp2" emma:lang="" emma:confidence="0">
                  <emma:literal>min's</emma:literal>
                </emma:interpretation>
                <emma:interpretation id="interp3" emma:lang="" emma:confidence="0">
                  <emma:literal>mailmen;</emma:literal>
                </emma:interpretation>
                <emma:interpretation id="interp4" emma:lang="" emma:confidence="0">
                  <emma:literal>momma;</emma:literal>
                </emma:interpretation>
              </emma:one-of>
            </emma:emma>
          </inkml:annotationXML>
          <inkml:trace contextRef="#ctx0" brushRef="#br0">31351 15172 979 0,'11'-6'87'0,"-4"-4"-70"15,0 4-17-15,4 3 0 0,-1-3 88 0,1-4 15 16,-1 7 2-16,1-3 1 0,-4 6 10 0,4-3 1 15,3-4 1-15,-4 7 0 0,1 0-64 0,3 0-13 32,-3 0-2-32,3 0-1 0,3 7-7 0,-6-4-2 0,3 3 0 0,0-3 0 0,-10 7-29 0,6-4-13 15,1 3 1-15,-4-2 0 0,0-4 12 0,-7 6 13 16,0-3-2-16,0-6-1 0,0 0-23 0,7 10-5 16,-7-10-1-16,-7 3 0 0,7 6 19 0,0-9-10 15,0 0 10-15,0 0-8 0,0 0 8 0,0 0 0 16,0 0 0-16,0 0 0 0,0 0 18 0,0 0 6 15,0 0 0-15,0 0 1 0,0 0-5 0,0-9-2 16,0 0 0-16,0-1 0 0,7 1 9 0,-3-1 1 16,-4 10 1-16,0 0 0 0,0-6-29 0,10 3 0 0,-10 3-8 15,4-6 8 1,-4 6-92-16,10 6-11 0,1-6-2 0,-11 9-755 0</inkml:trace>
          <inkml:trace contextRef="#ctx0" brushRef="#br0" timeOffset="1862.611">31351 15150 748 0,'0'0'67'0,"0"0"-54"15,7-3-13-15,-3-3 0 0,3 3 214 0,0-4 40 16,0 4 8-16,-3-3 2 0,6 6-139 0,1-10-27 16,-1 10-6-16,-6-3 0 0,-4 3-44 0,14 0-8 15,-3 0-1-15,3 0-1 0,-4 3-14 0,8-3-4 16,-11 0 0-16,4 10 0 0,3-10-12 0,-4 6-8 15,-10-6 8-15,0 10-8 0,7-7 0 0,-3 3 8 0,-4-6-8 0,0 0 0 16,-4 9 0-16,-3 1 0 0,7-10-12 0,0 9 4 16,0-9 8-16,0 0 9 0,0 0-1 0,0 0-8 15,0 0-16-15,0 0-9 0,0 0-3 0,0 0 0 32,0 0-132-32,0 0-28 0,0 0-4 0,0 0-2 0</inkml:trace>
          <inkml:trace contextRef="#ctx0" brushRef="#br0" timeOffset="12704.9957">26056 11742 1177 0,'0'0'52'0,"0"0"11"0,-10-4-51 0,6 4-12 16,4 0 0-16,-3-6 0 0,-5 3 65 0,8 3 11 15,-3-6 1-15,3 6 1 0,0-10-22 0,0 10-5 16,0 0-1-16,0-3 0 0,3-3-29 0,-3 6-5 0,4-10-2 16,-4 10 0-16,4-3-14 0,3-3 11 0,-4 0-11 0,-3 6 10 15,0 0-10-15,0 0 0 0,11-3 0 0,-11 3 8 16,0 0-8-16,0 0 0 0,3-7 0 0,-3 7 0 15,0 0 18-15,0 0 2 0,0 0 0 0,0 0 0 16,0 0-20-16,0 0 0 0,0 0 8 0,4-9-8 16,3 6 16-16,-7 3 0 0,0 0 0 0,0 0 0 15,3-10 4-15,1 4 0 0,3-3 0 0,-4 2 0 16,1-2-10-16,3 6-2 0,0-3 0 0,0 3 0 16,-7 3-8-16,7-7 0 0,0 4 0 0,-7 3 0 15,4-6 0-15,-4 6 0 0,3-3 0 0,-3 3 0 16,0 0 0-16,0 0 0 0,0 0 0 0,0 0 0 15,7-7 0-15,-7 7 0 0,4-9 0 0,-4 9 0 16,7 0 0-16,0-6 0 0,-3 3 0 0,-4 3 0 16,7-7 0-16,-7 7 0 0,3 0 0 0,-3 0 0 0,0 0 0 0,0 0 0 15,7-3 0-15,0-3 0 0,-7 6 0 0,0 0 0 16,7 0 0-16,-7 0 0 0,0 0 21 0,0 0-1 16,7-3 0-16,4 3 0 0,-11 0-6 0,11 3-2 15,-1-3 0-15,-3 6 0 0,4-3 10 0,-4 4 2 16,3-4 0-16,1 3 0 0,0 3-6 0,3-2-1 15,-4 2 0-15,4 4 0 0,0-4-1 0,4 7-1 16,3 3 0-16,0-10 0 0,1 7-2 0,2-1 0 16,5-2 0-16,-1 3 0 0,0-4-2 0,0 4-1 15,0-1 0-15,4-2 0 0,0 3-10 0,3-7 10 16,-3 7-10-16,0-4 10 0,-4-2-10 0,4 5 0 16,-1-5 9-16,-2 5-9 0,-1-2 0 0,0-4 0 0,0 7 0 15,1-6 0-15,-1 5 0 0,-4-5 0 16,1-1 0-16,-4 0 8 0,0-5-8 0,1 8 0 0,-5-9 0 15,4 7 0-15,-6-4 0 0,-1-3 0 0,-4-3-8 0,-3 6 8 16,0-3 0-16,-7-3 0 0,0 0 0 0,0 0 8 16,0 10-8-16,-3 2 0 0,-4-8 0 0,0 5 0 15,0 7 21-15,-4-7 3 0,-3 0 1 0,3 1 0 16,1-1-14-16,-4 7-3 0,-4-7-8 0,7 1 12 16,-3-1-2-16,4 1-1 0,-1-4 0 0,4-3 0 15,7-3-9-15,-3 9 0 0,3-9 0 0,0 0 8 16,-4 7-8-16,4-7 0 0,4 3 0 0,3 3 0 15,0-3-10-15,3 3 10 0,4-6 0 0,1 0-9 16,6 0 9-16,0 0 0 0,4 0 0 0,3 4 0 16,-4-4 0-16,5 6 0 0,-1-6 0 0,0 6 8 0,0-3-8 15,1 7 0-15,-1-4 0 0,0-3 0 0,0 13 0 16,0-7 0-16,-3 1 0 0,3 5-8 0,-3-2 8 0,0 2 0 16,3 1 0-16,-3-3 0 0,-1-4 8 15,5 7 1-15,-1 3 0 0,-3-4 0 0,-4-2 1 0,0 3 0 16,0-1 0-16,-3-2 0 0,-1 2-10 0,-3-2 12 15,1 3-12-15,-1 2 12 0,0-2-12 0,-4 3 0 16,-3 0 9-16,4 0-9 0,0 6 0 0,-1 0 0 16,1-6 0-16,-1-1 0 0,-3 7 0 0,4-6 0 15,0 0 0-15,-1 0 0 0,-3-3 0 0,4 2 0 16,-1 1 0-16,1-3 0 0,3 3 0 0,-3-4 0 16,6-2 0-16,-3 3 0 0,0-7 0 0,8 7 0 15,-5-4 0-15,4-2 0 0,-3-4 0 0,3 3 0 0,0 1-11 0,4-4 11 16,3-3-10-16,1-3 10 0,2 0-10 0,5 0 10 15,-5 0-12-15,5 0 3 0,-1 0 1 0,0 0 0 16,4 0 8-16,3 0 0 0,1 0 0 0,-5 0 0 16,-2 0 0-16,-5 0 0 0,12 0 0 0,-8 0 0 15,-3 0 0-15,0 6 0 0,-1-2 0 0,-2 2 0 16,-1-3 8-16,-4-3-8 0,1 6 10 0,-4 4-10 0,0-4 10 0,1 3-10 16,-5-6 10-16,4 13-10 0,-6-6 12 15,-5-1-4-15,4 10-8 0,0-4 12 0,-3-2 0 0,3 3-1 16,-3 2 0-16,-4 1 0 0,3-3-1 0,-3 3 0 15,0 6 0-15,-3-6 0 0,10 9 1 16,-7-9 0-16,0 3 0 0,0-4 0 0,4 1-11 0,-4 0-14 16,0 0 3-16,0 0 1 0,7-4 10 0,-3 1 0 15,6-3 8-15,-6-4-8 0,14 0 0 0,-1 4-20 16,-3-10 4-16,1 7 1 0,2-4 24 0,1-3 5 16,0-3 1-16,3 6 0 0,4-6-27 0,-4 0-6 15,0 3-1-15,4-3 0 0,0-3 19 0,3 3 0 16,0 0 0-16,4 0 0 0,-4-6 0 0,-3 6 0 0,0 0 0 15,-4 6 0-15,0-3 0 0,-3-3 8 0,0 0-8 0,-1 10 12 16,1-10 7-16,-7 6 1 0,-1 3 0 0,1-2 0 16,-4 5-20-16,0-2 0 0,0-1 0 0,-3 0 0 15,-1 7 14-15,-6 0 2 0,6-4 1 0,-2 7 0 16,-5 3-7-16,4-3-2 0,-3 0 0 0,-1 6 0 16,-3-3-8-16,0 0 0 0,0 0 0 0,7-7 0 15,-7 10 0-15,0-6 0 0,4 0 0 0,-4-3 0 16,0 3 0-16,0-7 0 0,3 4 0 0,-3-7 0 15,0 7 0-15,4-4-11 0,-1-2 3 0,1-4 0 16,-4 4 8-16,0-1-8 0,0-9 8 0,10 6-8 16,-10-6-5-16,8 3-1 0,-1-3 0 0,3 0 0 15,1 0 6-15,-1-3 8 0,-6-3-13 0,13-3 5 16,-6 2 8-16,-4 4 11 0,11-6-3 0,-4-1 0 16,0-5-8-16,0 5 0 0,11 7 0 0,-8-3 0 0,1-4 0 0,-4 1 0 15,-3 3 0-15,6 3 0 0,-10-4 8 0,4 7-8 16,3 0 8-16,-7 0-8 0,4 0 12 0,-11 0-4 15,0 0 0-15,3 7 0 0,4-4-8 0,-3 6 0 16,-1-3 0-16,-6 4 0 0,3-1 0 0,-11 7 0 16,11-4 0-16,-3-2 0 0,-4 6 0 0,3 2 0 15,-3-2 9-15,0 3-9 0,0-3 8 0,-4 2-8 16,8 1 10-16,-8 0-10 0,8 6 12 0,-8-6-3 16,4 9-1-16,-7-3 0 0,14-6-8 0,-7 6 0 15,0-6 0-15,-4 6 0 0,11-6 0 0,-10 0 0 16,10-4 0-16,0-2 0 0,0 3 0 0,0-1 0 15,7-2 0-15,-4-4 0 0,4 1 0 0,0-10 0 0,4 6 0 16,3-3 0-16,-3 3 0 0,10-6 0 16,-7 0 0-16,4 0 0 0,-1-6 0 0,4 3 0 0,-3-3 0 15,3-4-11-15,-7 7 11 0,8-3 0 0,-1-4 0 0,-4 7 0 16,-6-3 0-16,7-3 0 0,-1 2 8 0,-3 7-8 16,-3-3 11-16,0 3-3 0,-1 3 0 0,-6-3 0 15,6 7 4-15,1-7 0 0,-8 9 0 0,8-3 0 16,-11 4 3-16,10-1 1 0,-6 0 0 0,0 1 0 15,-4-1-16-15,3 1 0 0,1 5-12 0,-4-5 12 16,0 2 0-16,7-2 0 0,-7 5 0 0,0-5 0 16,3 5 0-16,-3-2 0 0,0 3 8 0,0 2-8 15,0 1 0-15,0-3 0 0,11 3-13 0,-8 0 4 16,-3 3 9-16,11-4 0 0,-11-5 0 0,10 3 0 16,-2 2 0-16,-1-2 0 0,0-6 0 0,3-1 0 0,8 0 0 15,-1-2 0-15,-2-4 0 0,2 3 0 0,1-6 0 16,0 3 0-16,-1-3 0 0,1 0 0 0,3 0 0 0,-7 0 0 15,7 0 0-15,-3 0 0 0,-8 0 0 0,12 0 0 16,-8 0 0-16,0 0 0 0,7-3 0 0,-10 3 0 16,3 3 0-16,0-3 0 0,-4 6 0 0,1-2 0 15,3 5 0-15,-3 0-8 0,-4-2 8 0,0 8 0 16,0-2 8-16,-4-4-8 0,8 1 0 0,-11 5 8 16,7-5-8-16,-3 5 0 0,-1-2 0 0,-3-4 0 15,11-2 0-15,-11 2 8 0,7 0-8 0,-4 1 0 16,-3-1 0-16,4-2 0 0,3 2 0 0,-4-6 0 15,-3 3 0-15,11 4 0 0,-11-1 0 0,7-3 0 0,-3-2 0 16,-4-4 0-16,3 9 0 0,-3-3 0 0,11-3 0 0,-11 7 0 16,0-4 0-16,0 3 0 0,0 1 0 0,0-10 0 15,0 9 0-15,0-2 0 0,7-4 0 0,-7-3 8 16,0 0-8-16,0 9 0 0,0-3 0 0,0-6 8 16,3 10-8-16,-3-10 0 0,0 0 0 0,0 0 0 15,0 0-10-15,0 0-3 0,0 0-1 0,0 0 0 31,0 0-21-31,0 0-4 0,0 0-1 0,0 0 0 16,-10 6-12-16,6-3-2 0,4-3-1 0,-7 0 0 16,0 0-82-16,0 0-17 0,-4 0-3 0,1 0-835 0</inkml:trace>
          <inkml:trace contextRef="#ctx0" brushRef="#br0" timeOffset="13689.1389">29012 12927 1782 0,'0'0'79'0,"0"0"16"0,0 0-76 0,0 0-19 16,0 0 0-16,0 0 0 0,0 0 60 0,0 0 8 15,0 0 1-15,0 0 1 0,0 0-43 0,0 0-9 16,0 0-2-16,0 0 0 0,0 0-16 0,0 0 0 15,0 0 0-15,4-3 0 0,-4 3 0 0,0 0 0 16,7-7 0-16,-7 7 0 0,0-3 0 0,0 3 0 16,11-6 0-16,-11 6 0 0,7-3 0 0,-4-3 8 0,4-1-8 0,-3 4 0 15,-4 3 8-15,3-6-8 0,4 6 0 0,-7 0 0 16,4-3 0-16,-4 3 0 0,0 0 0 0,0 0-9 16,0 0 9-16,0 0-12 0,0 0 12 0,0 0-12 15,0 0 12-15,0 0 9 0,0 0-1 0,0 0-8 16,0 0 28-16,0 0-2 0,0 0 0 0,0 0 0 15,0 0-4-15,0 0-1 0,0 0 0 0,10 0 0 16,-6 0-9-16,3 0-3 0,0 3 0 0,0-3 0 16,0 6-9-16,0 4 12 0,4-1-12 0,-4 0 12 15,0 1 9-15,0 9 3 0,4-4 0 0,3 4 0 16,-4 0 2-16,4 6 1 0,-3 0 0 0,3-6 0 16,0 9-7-16,4-9-2 0,0 6 0 0,-4 3 0 15,-7-9-18-15,3 3 0 0,-3-3 0 0,4 0 0 16,3-4 9-16,-3 4-1 0,-1 0-8 0,4-3 12 15,-3 2-12-15,-1-5 0 0,1 3 8 0,-7 3-8 0,6-1 29 0,-3-2 3 16,0 3 1-16,-3 0 0 0,-1-4-17 0,-3 1-3 16,0-3-1-16,-3 2 0 0,3-2 0 0,-7 2 0 15,-4-5 0-15,1 6 0 0,3-7-4 0,-11 0 0 16,0 1-8-16,1-1 12 0,2 1 16 0,-2-1 4 16,-4 0 0-16,0 1 0 0,-1-10-32 0,1 6 0 15,4-6 0-15,-5-6 0 16,1 6-28-16,4 0-8 0,-5-3-1 0,1-4-1 15,-7-2-133-15,3-4-26 0,-35-18-6 0,14 3-1 0</inkml:trace>
          <inkml:trace contextRef="#ctx0" brushRef="#br0" timeOffset="17299.8473">29408 13212 691 0,'0'0'30'0,"0"0"7"0,0 0-29 0,0 0-8 15,0 0 0-15,0 0 0 0,-7 0 194 0,7 0 38 16,0 0 7-16,0 0 1 0,0 0-192 0,0 0-38 16,0 0-10-16,0 0 0 15,0 0-28-15,0 0-8 0,7-3-2 0,0-3 0 16,-4-4-35-16,11 4-7 0,-10 3-2 0,3-3 0 16,-7-4-38-16,0 7-7 0,0-3-1 0,0-4-1 15,0 7 69-15,0-3 13 0,-7 3 3 0,0-3 1 0,-4 6 83 0,1-7 16 16,3 4 3-16,-11 3 1 0,4-6 20 0,-4 6 4 0,11 0 0 15,-4 0 1-15,-6 0 0 0,-1 0 0 0,8 0 0 0,-1 0 0 16,-3 0-49-16,7 0-9 0,-4 0-3 16,4 0 0-16,0 0-4 0,4 0-2 0,-1-3 0 0,-3-3 0 15,4 6 2-15,3 0 0 0,0 0 0 0,0 0 0 0,0 0 3 0,0 0 1 16,0-4 0-16,0 4 0 0,-4-6-4 0,4 6-1 16,-7 0 0-16,7 0 0 0,0-3 8 0,-4-3 1 15,4 6 1-15,-3 0 0 0,-1-10-10 0,4 10-3 16,-3-9 0-16,3 9 0 0,-4 0-4 0,4 0-2 15,-7-6 0-15,7 6 0 0,0-10 1 0,-3 10 0 16,-1-9 0-16,4 6 0 0,-3-4 2 0,3 7 1 16,-4-3 0-16,1-3 0 0,-1-3-14 0,4 9 11 15,-3-10-11-15,-1 4 10 0,-3 3-10 0,7-3 0 16,0-4 0-16,0 7 0 0,0-3 0 0,0 6-9 0,-4-3 9 16,1-4 0-16,-1-2 0 0,1 3 0 0,-1 6 0 0,-3-10 0 15,7 10 0-15,0 0 11 0,-3-9-3 0,-1 6-8 16,1-4 15-16,-1-2-4 0,1 6-1 0,-1-3 0 15,4-4-10-15,-3 4 8 0,3 3-8 0,0 3 8 16,-4-6-8-16,4-4 0 0,-7 7 9 0,7 3-9 16,0-9 15-16,0 2-2 0,0-2 0 0,0 9 0 15,0-6 6-15,0 6 1 0,0 0 0 0,0-4 0 16,0 4 2-16,0 0 1 0,0 0 0 0,0 0 0 16,0 0-7-16,0 0-2 0,0 0 0 0,0 0 0 15,0 0-5-15,0 0-1 0,0 0 0 0,0 0 0 16,0 4-8-16,11 2 12 0,-8-3-12 0,4 3 12 15,0 4-12-15,0-1 12 0,0 1-12 0,0-1 12 16,0-3-4-16,-3 10-8 0,14-4 12 0,-8 4-4 16,4-3 2-16,0 9 0 0,1-4 0 0,2 1 0 0,-3 0 1 15,-3 6 0-15,-4-6 0 0,7 9 0 0,-7-3-11 0,4 3 0 16,-8-9 9-16,8 6-9 0,-1 4 11 0,-6-4-3 16,6 0 0-16,-6-3 0 0,3 0-8 0,-3-4 8 15,3-5-8-15,-4 3 8 0,-3 3-8 0,0-4 10 16,0-2-10-16,0 2 10 0,0-5-2 0,0-1 0 15,7 7 0-15,-3-7 0 0,-1 1 1 0,-3-1 0 16,0 7 0-16,4-7 0 0,-4-6 4 0,3 7 1 16,-6-4 0-16,3-6 0 0,0 0-5 0,0 9-1 15,0-9 0-15,0 7 0 0,0-7-8 0,-4 9 12 16,4-9-12-16,0 0 12 0,0 0-4 0,-7 3 0 16,0-3 0-16,0 0 0 0,-3 7-8 0,2-7 0 0,-2-7 0 0,10 7 0 15,0 0 8-15,-4 0-8 0,-3-3 0 0,-7-3 8 16,7 6-8-16,-3 0 10 0,-8 0-10 15,11 0 10-15,-11 0 6 0,4 6 0 0,0-3 1 0,0 4 0 16,-4-4 2-16,4 3 0 0,-7 3 0 0,7 1 0 16,-4-4-6-16,1 3-1 0,2-5 0 0,-6 5 0 15,7 0-12-15,-7 1 0 0,-4-4 8 0,8 10-8 16,-4-7 0-16,-1 1 0 0,1-7 8 0,0 6-8 16,-4-3-12-16,4-2-6 0,0 2-1 0,-4 0 0 31,4-3-25-31,-4-3-4 0,11 0-2 0,0 0 0 0,0 0-89 0,4-9-17 0,2 3-4 0</inkml:trace>
          <inkml:trace contextRef="#ctx0" brushRef="#br0" timeOffset="18455.8229">31552 15316 633 0,'0'0'56'0,"0"0"-44"0,0 0-12 0,0 0 0 0,4-6 116 16,-4 6 20-16,-4-9 5 0,4-1 1 0,4 1-71 0,-4-1-15 15,0 4-2-15,0 3-1 0,0-6-7 0,0 9-2 16,0 0 0-16,0 0 0 0,0 0 4 0,11-7 0 15,-1 4 0-15,-6-3 0 0,6 6-1 0,-10 0 0 16,7-9 0-16,-3 9 0 0,3-4-21 0,-7 4-4 16,7-6-1-16,4 0 0 0,-4 3-7 0,-7 3-2 15,7 0 0-15,3 0 0 0,-3-7 6 0,-7 7 1 16,4 0 0-16,-4 0 0 0,0 0-11 0,14 7-8 16,-14-7 9-16,0 0-9 0,0 0 18 0,0 9-2 15,7-3-1-15,-7 4 0 0,-7-7 22 0,3 6 5 16,-6 1 1-16,6-1 0 0,-3 4-23 0,-3-4-5 0,3 1-1 15,0-1 0-15,-4-6 6 0,7 6 0 0,-6-2 1 16,-1 2 0-16,8-3 7 0,-4-2 2 0,3-4 0 0,4 0 0 16,0 0-30-16,0 0 0 0,-10-4 0 0,10-2 0 15,0-3 0-15,0-1 0 0,10-5 0 0,-6-4 0 16,6 3-9-16,1 7-2 0,-1-10 0 0,5 10 0 16,-5-1 11-16,1 1 0 0,-8 2 10 0,8 7-10 15,-11 0 16-15,0 0-4 0,0 0 0 0,3 0 0 16,-3 0-2-16,0 10-1 0,7 2 0 0,-7-2 0 15,-7-1-25-15,7 1-6 0,0-10-1 0,0 0 0 16,0 0-173-16,0 0-34 16,0 0-7-16,0 0-2 0</inkml:trace>
        </inkml:traceGroup>
        <inkml:traceGroup>
          <inkml:annotationXML>
            <emma:emma xmlns:emma="http://www.w3.org/2003/04/emma" version="1.0">
              <emma:interpretation id="{11EEE669-0A17-41AB-9F01-C6395C8E81C6}" emma:medium="tactile" emma:mode="ink">
                <msink:context xmlns:msink="http://schemas.microsoft.com/ink/2010/main" type="inkWord" rotatedBoundingBox="32046,15539 32495,15883 31808,16779 31359,16435"/>
              </emma:interpretation>
            </emma:emma>
          </inkml:annotationXML>
          <inkml:trace contextRef="#ctx0" brushRef="#br0" timeOffset="1218.4623">32046 15539 2282 0,'0'0'101'0,"0"0"21"0,0 0-98 0,0 0-24 0,0 9 0 0,0 1 0 15,0 5 0-15,0-2-9 0,0 3 0 0,-3-4 0 32,-4 4-174-32,-4 0-34 0,-3 6-7 0,-4 3-2 0</inkml:trace>
          <inkml:trace contextRef="#ctx0" brushRef="#br0" timeOffset="1031.0052">31602 16335 288 0,'0'0'12'0,"0"0"4"0,0 0-16 0,0 0 0 0,0 0 0 0,0 0 0 16,0 0 405-16,7 0 79 0,0 0 15 0,4 0 3 15,-4-3-359-15,0-3-72 0,-7-3-15 0,10-1-2 16,1 4-39-16,-1-3-15 0,1-4 11 0,0-3-11 16,-4 1 0-16,10 5 0 0,-10-9 0 0,4 10 0 15,7-10 0-15,-11 10-12 0,14-7 12 0,-7 7-10 16,-4-1 10-16,5 1 0 0,-5 3 0 0,1 2-8 16,3-2 8-16,-4 6 8 0,5 0-8 0,-5 0 11 15,1 6-2-15,-8-2 0 0,8 5 0 0,-1 7 0 16,-3-7 8-16,1 10 2 0,-8-3 0 0,10 9 0 15,-3-3 5-15,-3 9 0 0,-1-9 1 0,4 3 0 0,-3 3-9 16,-4 4-1-16,0-4-1 0,0 0 0 0,0 0 8 0,-11-3 2 16,8 4 0-16,3-11 0 0,-11 8-4 0,8-8-1 15,-8 1 0-15,0 3 0 0,1-9-11 0,-4-4-8 16,3 7 12-16,1 3-12 0,-5-10 0 0,-6 0-17 16,7 1 1-16,-3-4 1 15,-1-3-96-15,4 3-19 0,-7-6-4 0,6 0-572 16,1-6-114-16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3:07.7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70E8F582-09A0-4A97-B40A-29F527197AD2}" emma:medium="tactile" emma:mode="ink">
          <msink:context xmlns:msink="http://schemas.microsoft.com/ink/2010/main" type="writingRegion" rotatedBoundingBox="18605,15252 26590,9079 27873,10738 19888,16911"/>
        </emma:interpretation>
      </emma:emma>
    </inkml:annotationXML>
    <inkml:traceGroup>
      <inkml:annotationXML>
        <emma:emma xmlns:emma="http://www.w3.org/2003/04/emma" version="1.0">
          <emma:interpretation id="{97F94B86-C963-4EC2-AC29-952E6D1BE4FC}" emma:medium="tactile" emma:mode="ink">
            <msink:context xmlns:msink="http://schemas.microsoft.com/ink/2010/main" type="paragraph" rotatedBoundingBox="18605,15252 26590,9079 27873,10738 19888,16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9FB8C9-5026-4B3B-BDF6-6050328584A5}" emma:medium="tactile" emma:mode="ink">
              <msink:context xmlns:msink="http://schemas.microsoft.com/ink/2010/main" type="line" rotatedBoundingBox="18605,15252 26590,9079 27873,10738 19888,16911"/>
            </emma:interpretation>
          </emma:emma>
        </inkml:annotationXML>
        <inkml:traceGroup>
          <inkml:annotationXML>
            <emma:emma xmlns:emma="http://www.w3.org/2003/04/emma" version="1.0">
              <emma:interpretation id="{F39C5B1C-3ACB-4C3A-8F8E-47E073935D4D}" emma:medium="tactile" emma:mode="ink">
                <msink:context xmlns:msink="http://schemas.microsoft.com/ink/2010/main" type="inkWord" rotatedBoundingBox="18605,15252 19431,14614 19959,15296 19132,15935"/>
              </emma:interpretation>
            </emma:emma>
          </inkml:annotationXML>
          <inkml:trace contextRef="#ctx0" brushRef="#br0">19487 14686 2282 0,'-10'-9'50'0,"3"5"10"0,-4-5 3 0,1 0 1 0,3-1-51 0,0 4-13 0,-1-3 0 0,1 2 0 15,7 7 8-15,0 0 0 0,0 0-8 0,0 0-675 16,15 7-141-16</inkml:trace>
          <inkml:trace contextRef="#ctx0" brushRef="#br0" timeOffset="-140.5902">19092 15398 1875 0,'-10'19'83'0,"3"-10"17"16,0 10-80-16,3 6-20 0,-3 0 0 0,4 3 0 15,-8 1 67-15,7 5 9 0,-3-6 1 0,7 7 1 0,-3-10-31 0,3 3-7 16,3 0 0-16,1-3-1 0,-1 0-28 0,1-6-11 16,-1 0 8-16,8 0-8 0,3-10 0 0,4 7 0 15,-4-10-12-15,0-3 12 16,4 7-49-16,-1-10-3 0,-3 0 0 0,4 0 0 16,0-3-118-16,-4-4-24 0,21-21-5 0,-7 3-1 0</inkml:trace>
        </inkml:traceGroup>
        <inkml:traceGroup>
          <inkml:annotationXML>
            <emma:emma xmlns:emma="http://www.w3.org/2003/04/emma" version="1.0">
              <emma:interpretation id="{0FDBC951-1A19-4EF2-86D4-89593A2EEABE}" emma:medium="tactile" emma:mode="ink">
                <msink:context xmlns:msink="http://schemas.microsoft.com/ink/2010/main" type="inkWord" rotatedBoundingBox="20888,14916 25875,11061 26340,11662 21354,15518"/>
              </emma:interpretation>
              <emma:one-of disjunction-type="recognition" id="oneOf0">
                <emma:interpretation id="interp0" emma:lang="" emma:confidence="0">
                  <emma:literal>smoke</emma:literal>
                </emma:interpretation>
                <emma:interpretation id="interp1" emma:lang="" emma:confidence="0">
                  <emma:literal>pining k</emma:literal>
                </emma:interpretation>
                <emma:interpretation id="interp2" emma:lang="" emma:confidence="0">
                  <emma:literal>pinning k</emma:literal>
                </emma:interpretation>
                <emma:interpretation id="interp3" emma:lang="" emma:confidence="0">
                  <emma:literal>'smoke</emma:literal>
                </emma:interpretation>
                <emma:interpretation id="interp4" emma:lang="" emma:confidence="0">
                  <emma:literal>ginning k</emma:literal>
                </emma:interpretation>
              </emma:one-of>
            </emma:emma>
          </inkml:annotationXML>
          <inkml:trace contextRef="#ctx0" brushRef="#br0" timeOffset="-906.0341">21107 15078 1324 0,'0'0'59'0,"0"0"12"0,0 0-57 0,0 0-14 0,-4-9 0 16,4 5 0-16,0 4 100 0,0 0 18 0,4-6 3 0,-1-3 1 16,-3 9-82-16,7-3-16 0,0-4-3 0,4 1-1 15,0 3-4-15,-4-3 0 0,3 3-1 0,1 3 0 16,-1-7-5-16,1 7-1 0,3 0 0 0,4 0 0 16,-1 7 16-16,1-4 3 0,-4 6 1 0,4 4 0 15,-1-1-29-15,-3 4-12 0,-3-4 1 0,0 4 0 16,-4 3 11-16,0-3 9 0,-7-4-1 0,0 10-8 15,0-3 10-15,-4-7-10 0,-6 10 8 0,-1-3-8 16,0-6 0-16,1 2 0 0,-1 1 0 0,-3-3 0 16,4-7 0-16,-1 3 0 0,4-6-12 0,0 4 12 15,-4-7 0-15,8 0 0 0,3 0 14 0,-7 0-4 16,7 0 18-16,-4-7 4 0,-3-5 1 0,4-4 0 16,3 4 3-16,0-4 1 0,0-3 0 0,3 0 0 15,4-3-15-15,4 4-3 0,-1-1-1 0,4 3 0 0,1 4 0 16,-1-4 0-16,3 6 0 0,1 1 0 0,0 9 8 0,-1 0 2 15,1 9 0-15,0 1 0 0,-4-1-14 0,3 1-2 16,-3 5-1-16,-3 4 0 0,0-3 0 0,-4 3 0 16,0-4 0-16,0 4 0 0,-4-6-11 0,1 2 0 15,-1 1 0-15,-3-3 8 0,-3-4-25 0,3 0-6 16,-7 7-1-16,0-6-732 16,0-4-148-16</inkml:trace>
          <inkml:trace contextRef="#ctx0" brushRef="#br0" timeOffset="6530.0812">21050 15119 1036 0,'0'0'46'0,"0"0"10"0,0 0-45 0,0 0-11 15,-3 0 0-15,3 0 0 0,-7-7 136 0,7 7 24 16,0 0 6-16,0 0 1 0,0 0-88 0,0 0-18 15,0 0-3-15,0 0-1 0,7 0-13 0,-4-9-4 16,-3 9 0-16,11 0 0 0,-1-6-6 0,1 3-2 16,-4 3 0-16,7 0 0 0,0-7-4 0,0 7 0 0,1 0-1 0,2 0 0 15,1 0-14-15,3-3-2 0,-3-3-1 0,6 3 0 16,-3-3-10-16,4-4 10 0,-4 1-10 0,4-1 10 16,-4 1-10-16,0 3 0 0,-3-7 0 0,0-3 0 15,-8 1 0-15,8 5 0 0,-4-2 0 0,-3-4 0 16,-1-3 0-16,1 4 0 0,-4 2 0 0,3-3 0 15,-3-2 0-15,0-1 12 0,-3 3-2 0,3-3 0 16,-3 4 2-16,-1-4 0 0,-3 0 0 0,4 3 0 16,-1-2-12-16,1-1 8 0,-1 3-8 0,-3 3 8 15,0-2-8-15,0-4 0 0,0 3 0 0,-3 7 0 16,-1-10 0-16,4 10 0 0,0-1 0 0,0-5 0 16,-3 5 0-16,3 1 0 0,0-1 0 0,3 1 0 15,-3 0 0-15,4 2 0 0,-4-2 0 0,3 6 0 16,1-4 0-16,-1-2 0 0,1 9 0 0,-1-9 0 15,4 2 0-15,0 4 12 0,0-3-4 0,4 3 0 0,0-3-8 0,3 6 0 16,10-10 9-16,-6 7-9 0,3-3 0 0,4-4 9 16,10 1-9-16,0 0 0 0,1-7 8 0,-1 6-8 15,4 1 0-15,-4-7 0 0,4 4 8 0,-7 2-8 16,-1 1 0-16,5-7 0 0,-1 7 0 0,0 0 0 16,-10 2 0-16,0-2 0 0,3-1 0 0,-7 1 0 15,-3 0 8-15,-1 2-8 0,-3 4 0 0,1-3 0 16,-1-3 0-16,-4 5 0 0,-6-5 0 0,6 3-12 15,4-4 0-15,-6 1 0 0,-8-1 12 0,3 4 0 16,-3-3 0-16,7-1 0 0,-3 1 0 0,-4 0 0 16,-4-1 0-16,1 1 0 0,6-7 0 0,-3 7 0 15,-7-1 0-15,4 1 0 0,3-1 8 0,0 1-8 0,0 0 0 0,0-7 0 16,0 7 10-16,3 2-10 0,4-2 8 0,0-1-8 16,0 7 12-16,4-6-4 0,3 0 0 0,7-1 0 15,-3 4 1-15,3-4 0 0,-3 1 0 0,6 0 0 16,8-1-1-16,-4-5 0 0,-3 5 0 0,7 1 0 15,6-7-8-15,-2 7 0 0,-5-4 9 0,5-3-9 16,-1 7 8-16,0 0-8 0,1-7 8 0,2 0-8 16,-2 7 9-16,-1-4-9 0,0-2 12 0,0-4-12 15,1 3 12-15,-1 4-12 0,-3-7 12 0,0-3-12 16,-1 3 8-16,1 0-8 0,0 3 0 0,-4-2 0 16,0-1 9-16,-3 0-9 0,0 3 0 0,-4-2 9 15,-4-1-9-15,-2 3 0 0,-1-3 0 0,-4 0 0 16,-3 4 0-16,-3-4 0 0,-1 0 0 0,1 0 0 15,-8 0 0-15,4 1 0 0,-7-4 0 0,4 3 8 16,-4 0-8-16,-4 0-11 0,4 4 3 0,-3-4 0 0,2 0 8 16,1 3 0-16,-3-3 0 0,6 1 0 0,-3 2 0 0,4-3 0 15,3 7 0-15,0-4 0 0,3 0 0 0,1-3 12 16,-1 7-4-16,4-4 0 0,0 1 0 0,0 5 0 16,4-2 0-16,0-1 0 0,3 4-8 0,0-1 0 15,0-2 0-15,0 2 0 0,7 1 0 0,0-4 17 16,1 4-2-16,-1 6-1 0,0-3-14 0,4-4 0 15,-1 1 0-15,1 9 0 0,0-10 0 0,3 4 0 16,4 3 0-16,-1-3 0 0,-2 6 0 0,-1-10 0 16,-3 10 0-16,3-9 0 0,-4 6 0 0,5-4 0 15,-8 7 0-15,0-9 0 0,-3 9 0 0,-1-9 0 0,-3 2 0 16,4 4 0-16,-4-6 0 0,-3-1 8 0,-1 4-8 0,1-6 0 16,-4-1 9-16,0 4-9 0,-3-1 8 0,-1-2-8 15,4-4 14-15,-3-3-2 0,-1 10-1 0,1-7 0 16,-1-3-11-16,4 4 0 0,0 2-10 0,-3-3 10 15,3-2 0-15,-4 2 0 0,5 6-8 0,-1-2 8 16,0-4 0-16,0 1 0 0,0 2 0 0,3-3 0 16,-3 4 0-16,4-4 0 0,0 7 0 0,-1-7 0 15,1 7 0-15,-1-1 0 0,4 1 0 0,0-1 0 16,4 1 0-16,0 0 0 0,3-7 0 0,0 6 0 16,4 4 0-16,0 3 8 0,-1-3-8 0,8 3 0 15,-4-4 0-15,4 4 0 0,-4 3 0 0,4-6 0 16,-7 6 0-16,3 0 0 0,-3 0 0 0,-1 0 0 15,1 0 0-15,-4 0 0 0,0 0 0 0,-3 0 0 16,3 0 0-16,-3 0 0 0,-1 0 0 0,-3-9 0 16,-3 9 0-16,0 0 0 0,-1-10 0 0,4 10 0 0,-7-9 0 0,0 9 0 15,0-6 0-15,-3-4 0 0,3 7 9 0,0-6-9 16,-7-1 0-16,4-6 9 0,-1 7-9 0,1 0 0 16,-4-1 0-16,3-5 0 0,1-1 0 0,-1 6 0 15,-3-8 0-15,4-1 0 0,3 3 0 0,-4-3 0 16,1 1 0-16,3 2 0 0,0 3 8 0,0-2-8 15,0-4 8-15,4 3-8 0,-1 7 0 0,1-4 0 16,-1-2 8-16,5-4-8 0,-1 9 0 0,3-5 0 16,1 2 0-16,0-3-11 0,3 1 11 0,3-4 11 15,1 0-3-15,0 3 0 0,7-2-8 0,-1-1 12 16,5 0-12-16,2 0 12 16,1 0-12-16,0 4 0 0,0-1 0 0,0 3 8 0,-4-2-8 0,0-1 0 15,0 7 0-15,-3-1 0 0,0 1 0 0,-4-1 0 0,-3 1 0 16,0 9 0-16,-1-6 0 0,1 3-11 0,-7 3 3 0,-1 0 0 31,-3 9-128-31,4-9-26 0,-4 6-5 0</inkml:trace>
          <inkml:trace contextRef="#ctx0" brushRef="#br0" timeOffset="7420.4957">25855 11550 2084 0,'7'-25'92'0,"-3"16"20"0,3-1-90 0,0 4-22 16,3-3 0-16,1 6 0 0,0-4 40 0,3 4 4 15,0-3 1-15,3 6 0 0,-6 0-35 0,3 0-10 16,0 6 0-16,0-3 0 0,-3-3 0 0,-1 7 0 0,1-4 0 15,-4 3 0-15,4-3 0 0,-11-3 0 0,0 0 0 0,0 0 0 16,3 6 0-16,-3-6 0 0,-7 10 8 0,0-4-8 16,0-3 0-16,-4 7 0 0,-3-4 0 0,4-3 0 15,-8 3 0-15,1-3 0 0,-1-3 0 0,0 7 0 16,1-7 0-16,-1 0 0 0,4 0 0 0,0 0 0 16,3 0 28-16,1-7 12 0,-1 4 1 0,0-3 1 15,4 6-7-15,0-3-2 0,4-3 0 0,3 6 0 16,0 0-23-16,0 0-10 0,0-10 8 0,3 7-8 15,8-3 0-15,-1 6-16 0,8-10 3 0,10 10-729 16,4-6-146-16</inkml:trace>
          <inkml:trace contextRef="#ctx0" brushRef="#br0" timeOffset="11294.5807">26007 11541 979 0,'-7'-6'43'0,"3"-4"9"0,1 10-41 0,-1-9-11 0,1 9 0 0,-1-10 0 15,4 4 162-15,0 6 30 0,0-9 7 0,0 6 1 16,-3-4-111-16,3 7-21 0,0 0-5 0,0 0-1 16,0 0-26-16,7-3-6 0,-4-3-1 0,4-4 0 15,0 7-29-15,0-3 0 0,0 0 0 0,7 3 0 16,1-4 0-16,-5 4 0 0,1-3 0 0,-1 3 0 0,1-3 0 0,3 6-13 16,-3 0 1-16,3 0 0 0,-7 0 12 0,-7 0 15 15,10 6-3-15,-3-3-1 0,4 3-11 0,-7-3 0 16,-1 7 0-16,1 2 0 0,-4-2 8 0,0 2 0 15,-4-2 0-15,1 5 0 0,-1 4 4 0,-3-3 0 16,0-4 0-16,0 4 0 0,-4-7-3 0,4 1 0 16,0 9 0-16,0-10 0 0,0-3-9 0,0 4 0 15,-4-1 9-15,1-3-9 0,-4-2 0 0,0 2 0 16,3-3 0-16,0 3 0 0,-3-6 0 0,0 3 0 16,0-6 0-16,4 3-12 0,-5-6 12 0,5 3 0 15,-1-3 0-15,1 2 0 0,-1-5 14 0,4-4-2 16,0 1 0-16,3-4 0 0,1-3 17 0,-1 4 3 0,4-4 1 15,0 0 0-15,0 3-15 0,7-2-3 0,0 5-1 0,1-3 0 16,-1 7-5-16,3-7-1 0,4 7 0 0,0 0 0 16,1-1 5-16,-1 1 1 0,3 2 0 0,1 7 0 15,-4-3-3-15,0 6-1 0,4-3 0 0,-4 7 0 16,4 2-1-16,-4-3 0 0,0-2 0 0,-7 5 0 16,0-3-9-16,0-3 0 0,0 7 0 0,0-4 0 15,-7 3 0-15,0-9 0 0,0 10 0 0,0-4 0 16,0 4 0-16,-4-1 0 0,1 0 0 0,-1 1 0 15,-3-4 0-15,4 3 0 0,-4 1 0 0,3-1 0 16,1 1-48 0,-1-1-6-16,1 0-1 0,3 1-647 0,0-4-130 0</inkml:trace>
          <inkml:trace contextRef="#ctx0" brushRef="#br0" timeOffset="16650.3014">22821 13425 1267 0,'0'0'112'0,"-3"0"-89"0,3 0-23 0,-4 10 0 15,4-1 100-15,-3 1 15 0,-4-1 3 0,7-3 1 16,3 4-44-16,-3-10-9 0,-7 9-2 0,0-3 0 16,7-6-22-16,0 0-5 0,0 0-1 0,3 4 0 15,-6 5-28-15,3-9-8 0,11 6 0 0,-11-6 0 16,-11 3 0-16,11-3 0 0,11 10 0 0,-1-4 0 15,-3-6 0-15,4 3 8 0,-4 3-8 0,7-6 0 16,0 0 0-16,-3 0 0 0,-1-6 0 0,4 6 8 16,0-3 0-16,4 3 0 0,-7 0 0 0,3 0 0 0,3-6 4 15,1 6 0-15,-4-3 1 0,4-4 0 0,-4 7 14 0,4-3 2 16,-1 3 1-16,1-6 0 0,-4 3-8 0,4-3-2 16,-4 6 0-16,3-4 0 0,-3-2-12 0,4 6-8 15,-4-3 10-15,4-3-10 0,-8 6 0 0,5-10 0 16,-1 10 0-16,-4-6 0 0,4 3 0 0,0-3 0 15,4-4 0-15,-4 10 0 0,0-3 0 0,-3-3 0 16,3 3 0-16,0-4 0 0,-3 7 0 0,-1-6 0 16,-3 3 0-16,4 3 0 0,0 0 0 0,-11 0 0 15,0 0 0-15,0 0 0 0,7 0 0 0,-7 0 0 16,0 0 0-16,0 0 9 0,0 0 6 0,0 0 1 16,0 0 0-16,0 0 0 0,0 0 11 0,7 9 2 0,-7-9 1 15,0 0 0-15,0 0-19 0,3 10-11 0,-3-10 12 0,0 0-12 16,7 6 8-16,-7-6-8 0,0 0 0 0,4 10 0 15,-1-7 10-15,1 6-10 0,-4-3 8 0,0 4-8 32,-4-1 0-32,4 1 0 0,-3 8 0 0,-1-2 0 0,1 0 0 0,-4 3 12 15,3-1-2-15,-3 11 0 0,0-11 6 0,0 1 2 16,-4 6 0-16,4 0 0 0,-3-6 1 0,-1 0 0 0,1 0 0 16,-1-3 0-16,0 2-19 0,1-2 0 0,-1-3 0 0,1 2 0 31,-1 1-37-31,4-4-15 0,0 4-2 0,0 3-1 15,0-3-24-15,3 2-5 0,1 1 0 0,-1 0-1 16,4 0-7-16,0 6-2 0,-3 0 0 0</inkml:trace>
        </inkml:traceGroup>
        <inkml:traceGroup>
          <inkml:annotationXML>
            <emma:emma xmlns:emma="http://www.w3.org/2003/04/emma" version="1.0">
              <emma:interpretation id="{7E65F8FC-2141-4743-AE45-C04675AE9A84}" emma:medium="tactile" emma:mode="ink">
                <msink:context xmlns:msink="http://schemas.microsoft.com/ink/2010/main" type="inkWord" rotatedBoundingBox="25913,10186 26872,9444 27873,10738 26913,11480"/>
              </emma:interpretation>
            </emma:emma>
          </inkml:annotationXML>
          <inkml:trace contextRef="#ctx0" brushRef="#br0" timeOffset="10185.4678">26402 10572 172 0,'0'0'16'0,"0"0"-16"0,7-3 0 0,0-4 0 16,0 4 311-16,4-3 59 0,3-3 12 0,0-1 2 15,4 1-260-15,3-1-52 0,3 1-10 0,1-7-2 16,-4-2-19-16,4 2-3 0,3-3-1 0,0 0 0 15,4 0-25-15,-4 4-12 0,1-4 10 0,-5 0-10 16,1 0 0-16,-4-6 0 0,0 6 0 0,0 1 0 16,-3-8 0-16,0 1-12 0,-4-3 12 0,0 3-13 15,0 3 13-15,0-9 0 0,-3 3 0 0,-1-1 0 16,1 4 0-16,-4-3 0 0,4-6 0 0,-4 8 10 16,-4-2-10-16,1 3 0 0,-1 6 0 0,1-9 8 15,-4 3-8-15,0 6 0 0,0-6 0 0,-4 6 0 16,1-3 0-16,-1 0 0 0,-3 4 0 0,0-1 0 15,0 0 0-15,3 3 0 0,-6-3 0 0,3 4 0 0,-4 2 0 16,4-2 0-16,-3 2 0 0,-1-3 0 0,0 7 0 0,4-1 0 16,0 4 9-16,-3 3-9 0,3-6 28 0,0 2 0 15,0-2 1-15,0 9 0 0,-4-6-20 0,7 3-9 16,-6 3 8-16,3 0-8 0,7 0 12 0,-7 3-4 16,0 3 0-16,3 0 0 0,-3-3-8 0,0 7 8 15,0-1-8-15,3 1 8 0,-3-4 4 0,0 10 0 16,0-4 0-16,0 4 0 0,4 3 1 0,-4-1 1 15,3 1 0-15,1 0 0 0,-1 6 10 0,1 0 3 16,-1 3 0-16,0 1 0 0,4 5-17 0,-3 4-10 16,3 3 12-16,0-4-12 0,0 7 17 0,0 0-3 15,-4 3-1-15,4 3 0 0,0-3 3 0,-3 7 1 16,-1-4 0-16,1-3 0 0,-4 6 4 0,0 0 1 16,0 4 0-16,0-7 0 0,0 3-13 0,3-6-9 0,-3 7 12 0,0-10-12 15,0-7 0-15,3 7 0 0,1-9-10 0,-4 2 10 16,7-2 0-16,-4-7 0 0,-3-3 9 0,4 3-1 15,6-6-8-15,-6-3 0 0,-1-6 0 0,-3-4 0 16,4 0 0-16,3 4 9 0,0-13-9 0,0 0 0 16,-8 3 12-16,8-3-12 0,0 0 12 0,0 0-12 15,-10 0 14-15,6-9-4 0,4 9-1 0,-3-7 0 16,3-2 2-16,0-4 0 0,0-5 0 0,3 2 0 16,1-3-11-16,3 0 12 0,-7-6-12 0,7 10 12 15,0-7-12-15,4-4 0 0,-1 8 0 0,1-7 0 16,3-1 0-16,0-2 0 0,0 0 0 0,0 0 0 15,4-4 0-15,-4 4 0 0,7-6 0 0,-3-1 0 16,3 4 0-16,0-4 0 0,4 1 0 0,-4-1 0 0,4 4 0 16,3 0 0-16,-3-7-9 0,3 10 9 0,4-7 0 15,-4 7 0-15,-4-3 0 0,1 3 0 0,7-1 0 16,0 4 0-16,-4 0 0 0,-3 6 0 0,-1 1-9 0,1 8 9 16,-4 1-13-16,-3-1 5 0,-1 4 8 0,-6 6 0 15,3-3 0-15,-7 6 0 0,0-3 0 0,4 9 0 16,-8-2 0-16,1 8 0 0,-4-2 14 0,-4 6-2 15,1-4 0-15,-1 4 0 0,1 0 7 0,-4-3 1 16,-4 9 0-16,4-6 0 0,-4-1-31 0,-3 1-5 16,0 0-2-16,-3-3 0 0,-1 3 18 0,0-1-10 15,-3-2 10-15,0 3-8 0,0 0 8 0,0 0-13 16,-4 2 5-16,0-2 8 0,4-6-11 0,-4 3 11 16,4 2-8-16,-3 1 8 0,2-3 0 0,5 3 0 0,-4-10 0 0,6 10 0 15,-2-13 0-15,3 10 0 0,0-7 0 0,3-6 0 16,0 7 0-16,4-10 0 0,0 6 0 0,7-6 0 15,0 0 0-15,0 0 0 0,0 0 0 0,0 0 8 16,0 0-8-16,0 0 0 0,7-6 0 0,-3-4-8 16,3 1 8-16,0 6 9 0,0-3-1 0,4-1-8 15,-4 4 27-15,3-3-2 0,1 6 0 0,-1-3 0 16,1-4-25-16,3 7 0 0,-3 10 0 0,-1-10 0 16,4 6 0-16,4 4 21 0,0 5-2 0,-1-2-1 15,5 2-2-15,-1 4 0 0,-4 0 0 0,8 0 0 16,-4 3-1-16,4 0-1 0,3-3 0 0,-7 6 0 15,4-7-14-15,0 8 0 0,-4-8 8 0,0 1-8 16,4 6-15-16,-4-6-5 0,-3 6-2 0,3-6 0 16,3 6-110-16,1-6-21 0,0 0-5 0,3 6-930 15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2:27.7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751879-ECF5-49A9-8A05-110491E9BBAC}" emma:medium="tactile" emma:mode="ink">
          <msink:context xmlns:msink="http://schemas.microsoft.com/ink/2010/main" type="writingRegion" rotatedBoundingBox="9234,10439 7330,13884 5732,13001 7635,9556"/>
        </emma:interpretation>
      </emma:emma>
    </inkml:annotationXML>
    <inkml:traceGroup>
      <inkml:annotationXML>
        <emma:emma xmlns:emma="http://www.w3.org/2003/04/emma" version="1.0">
          <emma:interpretation id="{7EEF105C-6309-4BB3-BF76-96F5E9F17C15}" emma:medium="tactile" emma:mode="ink">
            <msink:context xmlns:msink="http://schemas.microsoft.com/ink/2010/main" type="paragraph" rotatedBoundingBox="9234,10439 7330,13884 5732,13001 7635,9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452ECE-BCDA-4DF5-8FCA-B21D64851607}" emma:medium="tactile" emma:mode="ink">
              <msink:context xmlns:msink="http://schemas.microsoft.com/ink/2010/main" type="line" rotatedBoundingBox="9234,10439 7330,13884 5732,13001 7635,9556"/>
            </emma:interpretation>
          </emma:emma>
        </inkml:annotationXML>
        <inkml:traceGroup>
          <inkml:annotationXML>
            <emma:emma xmlns:emma="http://www.w3.org/2003/04/emma" version="1.0">
              <emma:interpretation id="{014FFE47-BAA2-4DB7-A9D0-162BF43F8EEC}" emma:medium="tactile" emma:mode="ink">
                <msink:context xmlns:msink="http://schemas.microsoft.com/ink/2010/main" type="inkWord" rotatedBoundingBox="9234,10439 7330,13884 5732,13001 7635,95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6879 13309 230 0,'0'0'20'0,"0"0"-20"16,0 0 0-16,0 0 0 0,0 0 124 0,0 0 20 0,0 0 4 15,0 0 0-15,0 0-62 0,-3 0-13 0,3 0-2 0,0-9-1 16,-4 3-12-16,1 6-2 0,3-10-1 0,0 7 0 15,0-6-7-15,0 9 0 0,0 0-1 0,0 0 0 16,0-6 4-16,0 6 1 0,0 0 0 0,3-10 0 16,1 7 7-16,-1-3 1 0,-3 6 1 0,0 0 0 15,0 0-17-15,0 0-3 0,0 0-1 0,0 0 0 16,4 6 4-16,-1 3 1 0,1-5 0 0,-1 11 0 16,-3-2 1-16,4 2 0 0,-4 4 0 0,0 0 0 15,0 3-13-15,0 0-2 0,0-3-1 0,0 6 0 16,0-6 10-16,-4 6 1 0,4-6 1 0,0-1 0 15,-3-2-21-15,3 3-4 0,0 0-1 0,0-4 0 16,-4-5-16-16,4 9 0 0,0-10 0 0,0 0 0 16,0-2-12-16,0-7 0 0,0 0 0 0,0 0 0 15,0 0-121-15,0 0-24 0,0 0-5 0</inkml:trace>
          <inkml:trace contextRef="#ctx0" brushRef="#br0" timeOffset="1199.4645">7151 13488 1209 0,'0'0'108'0,"0"0"-87"0,0 0-21 0,0 0 0 15,0 0 90-15,0 0 14 0,0 0 2 0,0 0 1 16,0 0-63-16,3-3-12 0,4-3-2 0,-3-1-1 16,-4 7-3-16,0-9-1 0,7 0 0 0,0-1 0 15,0 1 8-15,0-7 2 16,0 4 0-16,0-4 0 0,4 7 2 0,-1-10 1 0,1 9 0 16,-4-5 0-16,4 5 2 0,-1-2 1 0,-3-1 0 0,4 4 0 15,-8-1-9-15,8 7-1 0,-4-3-1 0,-3 6 0 16,-4 0-17-16,10 0-3 0,-10 0-1 0,7 6 0 15,0-3-1-15,0 7-8 0,0 5 12 0,0 1-4 16,-3-3-8-16,-1 5 12 0,5-2-12 0,-5 9 12 16,1-6 3-16,-1 0 1 0,-3 0 0 0,0 6 0 15,0-6 0-15,0 6 0 0,0-7 0 0,-3 11 0 16,-1-11-2-16,1 8 0 0,-5-8 0 0,5 1 0 16,-4 6-14-16,0-6 0 0,-4-3 0 0,1-1 0 15,3-2-12-15,-4-4-8 0,0 7-1 0,1-13-1 16,-1 10-142-16,1-10-29 0,-1 3-6 15</inkml:trace>
          <inkml:trace contextRef="#ctx0" brushRef="#br0" timeOffset="-312.4272">6953 13272 57 0,'0'0'-20'16</inkml:trace>
          <inkml:trace contextRef="#ctx0" brushRef="#br0" timeOffset="171.8337">6893 12899 2476 0,'0'0'55'0,"-7"0"11"0,7 0 2 0,0 0 1 0,0 0-55 0,0 0-14 16,0 0 0-16,0 0 0 16,0 0-68-16,0 0-17 0,0 0-3 0,7 0-924 0</inkml:trace>
          <inkml:trace contextRef="#ctx0" brushRef="#br0" timeOffset="1355.6809">7352 12852 2304 0,'0'0'204'0,"0"0"-163"15,-4 3-33-15,4-3-8 0,0 0 12 0,0 0 1 16,4 6 0-16,-4-6-1050 0</inkml:trace>
          <inkml:trace contextRef="#ctx0" brushRef="#br0" timeOffset="3412.6219">7317 10544 1407 0,'0'0'31'0,"0"0"6"0,-4-10 2 0,4 7 1 0,0-3-32 0,-3-4-8 0,3 4 0 0,0 3 0 15,0-3 43-15,0-4 7 0,0 10 2 0,-4-9 0 16,4 9-21-16,-3 0-4 0,-1-3-1 0,-3-3 0 16,0 6 2-16,0 0 1 0,0 6 0 0,-4-3 0 15,1 3-29-15,-1-3 0 0,0 7 0 0,-3-1 0 16,4 7 0-16,-8-1 0 0,0 7 0 0,1 4 0 16,6 2 35-16,1 6 1 0,-4 4 0 0,3 3 0 0,0-4 9 15,1 1 3-15,3 6 0 0,0 0 0 0,0 0-19 0,3 0-3 16,1-1-1-16,3-5 0 0,-4 6-15 0,1 0-10 15,3-7 12-15,0-2-12 0,3 3 8 0,1-7-8 16,-1 0 0-16,4-6 0 0,0 4 16 0,4 2-3 16,-4-3-1-16,0 0 0 0,3-9-25 0,1 6-6 15,-4-6-1-15,0 0 0 16,4-3-102-16,3-7-21 0,4 0-4 0</inkml:trace>
          <inkml:trace contextRef="#ctx0" brushRef="#br0" timeOffset="4334.2807">7539 10920 1728 0,'0'0'153'0,"0"0"-122"0,0 0-31 0,0 0 0 16,0 0 49-16,10 6 4 0,-2-6 1 0,2 0 0 16,1 0-20-16,6-6-4 0,-3 3-1 0,4-3 0 0,0-4-17 15,-1 1-3-15,1-1-1 0,3-5 0 0,0-4-8 0,8 0-12 16,-5-6 2-16,-3 3 1 0,4-9-11 0,-4 9-1 15,0-13-1-15,1 10 0 0,-5-9 22 0,1 5 0 16,-4 1 0-16,0 0 0 0,0-3 14 0,-7 2 7 16,4 1 2-16,-4 3 0 0,0 3-14 0,0-3-9 15,-3 0 12-15,-4 0-12 0,-4-3 11 0,0 2-11 16,4 5 10-16,0-5-10 0,-3 1 0 0,-4 3 8 16,3-3-8-16,-3 7 0 0,4-8 0 0,-4 11 0 15,0-4 0-15,3 10 0 0,-3-1 0 0,4 1 0 16,-8-1 0-16,7 4 0 0,-3 3 0 0,4-3 0 15,-1-4 0-15,1 10 0 0,-4-3 0 0,0 6 0 16,3-3-10-16,4 0 10 0,-3 6 0 0,-1-2-8 0,1-4 8 0,-4 0 0 16,-1 9 0-16,5-3 0 0,-1 4 0 0,1-1-8 15,-1 1 8-15,1 5 0 0,3-2 0 0,0 9 8 16,-4 0 12-16,4 3 4 0,-3 3 0 0,3 6 0 16,3 1 7-16,-3 3 1 0,-3-1 1 0,-1 7 0 15,4 6-9-15,0-3-1 0,-3 7-1 0,-1 5 0 16,-3-2-2-16,0 5 0 0,0-8 0 0,0 8 0 15,0-8-7-15,0-1-1 0,0 0-1 0,0-6 0 16,0 4-11-16,0-4 0 0,-4-4 0 0,0-2 8 16,4-9-8-16,0-1 0 0,-3-3 9 0,-1-9-9 15,4 0 14-15,0 0-2 0,0-10 0 0,0 0 0 16,-4 4-12-16,4-10 0 0,0-3 0 0,0 6 0 16,0-12 8-16,0 6-8 0,4-9 0 0,-4 2 9 15,7-2-1-15,-4 0 0 0,4-10 0 0,4 0 0 0,3 0-8 0,0-6 0 16,3-3 9-16,1-7-9 0,3 7 0 0,4-6 0 15,-4 5 0-15,3-5 0 0,8-1 0 0,-4 1 0 16,4 3 0-16,0-1 0 0,-4 4 0 0,3 3-8 16,-2-3 8-16,2 9 0 0,-6 0 0 0,3 3-10 15,-3 4 10-15,-1-4 0 0,-3 7 0 0,1 2-8 16,-5-2 8-16,1 9 0 0,-1-3 0 0,-10 3-8 16,0 0 8-16,0 0 0 0,7 0-9 0,-7 0 9 15,0 9 0-15,0-6-9 0,-3 7 9 0,-4-1 0 16,3 7 0-16,-6-7 0 0,-1 7 0 0,1-3 0 15,-1 2 0-15,0 4-12 0,1 0 12 0,-1 6 0 0,1-6 8 16,-1 0-8-16,4 6 0 0,-4-10 0 16,4 4 0-16,4-3 0 0,-1-4 0 0,-3 4 12 0,4-3-4 15,3 2 0-15,0-5-8 0,3 5 11 0,-3-2-11 0,4-7 12 16,-1-3-12-16,-3 10 0 0,4-10 0 0,3 6 0 16,-4-2-15-16,4-4-5 0,-7-3 0 0,8 6-1 31,2-6-191-31,1 0-39 0</inkml:trace>
          <inkml:trace contextRef="#ctx0" brushRef="#br0" timeOffset="4599.8424">8378 9982 2152 0,'0'0'96'16,"0"0"19"-16,0 0-92 0,8 0-23 0,-1 0 0 0,7 7 0 0,3-4 35 0,1 12 2 16,3 4 1-16,4 6 0 0,3 0 14 0,0 7 2 15,-3-1 1-15,3 0 0 0,-3 10-11 0,3-3-3 16,-7 6 0-16,4 9 0 0,-4 0-1 0,-3 10-1 16,-1 0 0-16,-6 9 0 0,0 0-19 0,-8 0-4 15,1-3-1-15,-4 3 0 0,-4 0-15 0,1-3 11 16,-8 4-11-16,0-11 10 15,1 10-95-15,-4-9-19 0,-7 0-4 0,-1 0-671 16,1-10-133-16</inkml:trace>
          <inkml:trace contextRef="#ctx0" brushRef="#br1" timeOffset="3.18912E10">6370 12552 630 0,'9'-4'28'0,"-9"4"5"0,9-3-33 0,-9 3 0 0,0 0 0 0,0 0 0 15,8-8 44-15,-3 4 3 0,-5 4 0 0,0 0 0 16,4-8-27-16,-4 8-4 0,0 0-2 0,-9-8 0 16,1 0 3-16,3 1 1 0,5 7 0 0,-9-4 0 15,-8 0 9-15,4 0 1 0,4 0 1 0,0 4 0 16,0-4 3-16,1 4 1 0,-6 0 0 0,6 0 0 0,8 0-1 16,-9 4-1-16,-9-4 0 0,10 4 0 0,8-4-8 15,-14 4-2-15,-8-4 0 0,5 4 0 0,-1 0-9 0,5 0-1 16,4 3-1-16,-8 1 0 0,-14-4-10 0,14 4 0 15,17-8 0-15,0 12 0 0,-5-5-8 0,-4 5 8 16,-8-4 0-16,4 0 0 0,0-1 0 0,4 1 0 16,-4 4 0-16,4-4 8 0,9-8 9 0,-5 8 2 15,-8-1 0-15,0 5 0 0,9-4-1 0,-5 4 0 16,5 3 0-16,-10-3 0 0,1 0-3 0,5-1-1 16,3 5 0-16,1-1 0 0,-9 1 8 0,-1 3 2 15,10-3 0-15,4 4 0 0,-4 3 5 0,-5-4 2 16,4-3 0-16,5 4 0 0,5-5-19 0,-1 5-3 15,-8-5-1-15,-1 1 0 0,10-4-8 0,-1 3 10 0,-4-3-10 16,0 0 10-16,0-12-10 0,5 11 0 16,3-7 0-16,-8-4 0 0,0 12 12 0,5-4 1 15,12-4 0-15,-3 3 0 0,-14-7-2 0,8 8-1 0,10 0 0 0,-1-4 0 16,5 4-1-16,-4-4 0 0,-5-1 0 0,9-3 0 16,9 0 0-16,-14 0 0 0,-8 0 0 0,4-3 0 15,0-1 12-15,0 0 3 0,1-4 0 0,-10 0 0 16,-4-4-13-16,4-3-3 0,14-1 0 0,-9 1 0 15,-9-9 0-15,13 5-8 0,4-5 12 0,-3 1-4 16,3-4-8-16,-4 3 12 0,5 1-12 0,4-4 12 16,0 7-12-16,-5-3 0 0,-4 3 0 0,5-3 0 15,0-1 0-15,-1 5 0 0,-4-1 10 0,-8 5-10 16,3 3 10-16,-3-3-10 0,8 3 8 0,-4 0-8 16,-9 0 8-16,4-3-8 0,1 3 0 0,-5-3 8 0,-9-1-8 15,4-4 0-15,1 1 0 0,4-4 8 0,-4 3-8 0,4-7 0 16,-9-1 0-16,4-3 8 0,5 0-8 0,5-4 0 15,-5-4 0-15,0 0 0 0,9-4 0 0,-1 4 0 16,6-8 0-16,-1 8-11 0,-5 0 11 0,6 4 0 16,3 8-9-16,-8-4 9 0,0 3 0 0,4 5 0 15,-4 0 0-15,-1 3 0 0,1 1 0 0,-4-1 0 16,3 1 0-16,-3 3 0 0,4 0 0 0,-5-3 0 16,-8 3 0-16,4-3 0 0,8-5 0 0,-3 5 8 15,-10-1-8-15,1-3 8 0,4 3-8 0,4-3 0 16,-4 0 0-16,0 3 0 0,0 5 0 0,0-1 0 15,9-4 0-15,-5 9 8 0,-8-1-8 0,4 0 0 0,4 5-12 16,1-1 12-16,-1 0 0 0,-4 8 0 0,0 0 0 16,0 0 0-16,9-4 0 0,-9 4 0 0,0 0 0 0,0 0 0 15,0 0 0-15,0 0 0 0,0 0 0 0,0 0 0 16,0 0 0-16,0 0 0 0,0 0 0 0,0 0 0 16,-9-4 0-16,9 4 0 0,0 0 0 0,0 0 0 15,0 0 0-15,-9 4 0 0,1 4 0 0,8 4 0 16,0-1-9-16,-5 1 9 0,-3 7 0 0,-1 1 0 15,9 3 0-15,-5 1 0 0,-3-1 0 0,-1 4 0 16,0 1 0-16,5-1 0 0,-1 0 0 0,-4 1 0 16,1 3 0-16,-1-4 0 0,9 0 0 0,-4 5 0 15,-1-1 0-15,1 8 0 0,4 0 8 0,0 0-8 16,0-4 8-16,0 4 0 0,-5 0-8 0,5 0 12 16,9 0-4-16,-9 0 0 0,-4-4-8 0,-1 0 12 15,5 0 4-15,0 4 0 0,-4-8 0 0,0 5 0 0,-5-5 1 16,4 0 1-16,5 0 0 0,-4 0 0 0,-5 1-4 0,1-9-1 15,3 4 0-15,1-3 0 0,-1-1-5 0,1-3-8 16,4 3 11-16,4-7-11 0,1-1 9 0,-1 5-9 16,-8-9 0-16,8 5 9 0,1-4-9 0,3-5 10 15,-8 5-10-15,0-12 10 0,5 8-10 0,3 4 10 16,1-5-10-16,0 1 10 0,-9-8-10 0,4 8 0 16,10 0 0-16,-6 0 0 15,1-1-17-15,0 1-9 0,4 0-2 0,9-4-677 16,0-4-136-16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3:03.16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FCB42E-9C67-483E-81E1-CE728E9652F7}" emma:medium="tactile" emma:mode="ink">
          <msink:context xmlns:msink="http://schemas.microsoft.com/ink/2010/main" type="writingRegion" rotatedBoundingBox="9932,11633 13657,8852 14762,10331 11036,13112"/>
        </emma:interpretation>
      </emma:emma>
    </inkml:annotationXML>
    <inkml:traceGroup>
      <inkml:annotationXML>
        <emma:emma xmlns:emma="http://www.w3.org/2003/04/emma" version="1.0">
          <emma:interpretation id="{65ECD449-7F70-458E-ACFF-975EFDE05C30}" emma:medium="tactile" emma:mode="ink">
            <msink:context xmlns:msink="http://schemas.microsoft.com/ink/2010/main" type="paragraph" rotatedBoundingBox="9932,11633 13657,8852 14762,10331 11036,13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735E1A-E856-44EF-8507-0C1DFB25F15D}" emma:medium="tactile" emma:mode="ink">
              <msink:context xmlns:msink="http://schemas.microsoft.com/ink/2010/main" type="line" rotatedBoundingBox="9932,11633 13657,8852 14762,10331 11036,13112"/>
            </emma:interpretation>
          </emma:emma>
        </inkml:annotationXML>
        <inkml:traceGroup>
          <inkml:annotationXML>
            <emma:emma xmlns:emma="http://www.w3.org/2003/04/emma" version="1.0">
              <emma:interpretation id="{BDEB0633-90EE-4F65-987A-AA0F187CB41A}" emma:medium="tactile" emma:mode="ink">
                <msink:context xmlns:msink="http://schemas.microsoft.com/ink/2010/main" type="inkWord" rotatedBoundingBox="9932,11633 13657,8852 14762,10331 11036,13112"/>
              </emma:interpretation>
            </emma:emma>
          </inkml:annotationXML>
          <inkml:trace contextRef="#ctx0" brushRef="#br0">18249 10095 1324 0,'0'0'118'0,"0"0"-94"0,0 0-24 0,0 0 0 16,0 0 74-16,11-6 10 0,-4 6 3 0,3 0 0 15,1 0-30-15,0-3-5 0,-1 3-2 0,1 0 0 16,3 3-8-16,0-3-2 0,0-3 0 0,4 3 0 15,-4-6-14-15,7 6-3 0,0 0-1 0,0 0 0 16,4 0 2-16,0-4 0 0,3-2 0 0,-3 6 0 16,3-3-12-16,-3 3-1 0,-1-6-1 0,4 6 0 31,-3-7-33-31,0 4-6 0,0-3-2 0</inkml:trace>
          <inkml:trace contextRef="#ctx0" brushRef="#br0" timeOffset="515.5007">18994 9587 1170 0,'0'0'52'0,"0"-9"10"0,3 3-50 16,4-4-12-16,-3 1 0 0,-1 6 0 0,8-4 45 0,-4-2 7 0,-4 3 0 0,4-4 1 15,4 7 7-15,3-3 0 0,-7-4 1 0,0 1 0 16,0 9-14-16,0-6-3 0,-7 6-1 0,7-3 0 16,0 3-2-16,1-7 0 0,-1 7 0 0,-7 0 0 15,0 0-4-15,0 0-1 0,0 0 0 0,10 7 0 16,-10-7-9-16,11 0-3 0,-4 9 0 0,3 0 0 15,-3 10 16-15,4 6 4 0,-7-6 0 0,3 6 0 16,-4 10-7-16,1-7-1 0,-4 6 0 0,3-5 0 16,-3 8-6-16,0-5-2 0,0-1 0 0,-3 0 0 15,-1 1-28-15,1 2 0 0,-1-9 0 0,1 4 0 16,-5-1-122-16,1-3-30 0,0 3-7 0,0-12-1 0</inkml:trace>
          <inkml:trace contextRef="#ctx0" brushRef="#br0" timeOffset="874.7904">19477 9283 1522 0,'0'0'68'0,"0"0"13"0,7-6-65 0,-4-4-16 0,4 10 0 0,4-3 0 16,0 3 52-16,-1 3 6 0,4 4 2 0,0 2 0 16,4 4-7-16,0 2-1 0,3 10 0 0,0-3 0 15,0 13 10-15,-3 9 2 0,0-7 0 0,-4 7 0 16,-4 6 4-16,1-3 2 0,-8 4 0 0,1-1 0 15,-4 3-22-15,0 7-5 0,-4-7-1 0,-3 0 0 16,-7 4-34-16,4-7-8 0,-8-3 0 0,0-6 0 16,-6-4-84-16,2 1-16 0,-2-4-4 0,-4 4-928 15</inkml:trace>
          <inkml:trace contextRef="#ctx0" brushRef="#br1" timeOffset="3.18912E10">10963 11936 115 0,'0'0'10'0,"0"0"-10"0,0 0 0 0,0 0 0 16,0 0 171-16,0-4 32 0,0 0 6 0,-4-3 2 15,4 7-102-15,0 0-20 0,-4-4-4 0,-1-4-1 16,5 8-22-16,-4-4-5 0,-5 0-1 0,5 0 0 16,4 4-24-16,0 0-4 0,-13-8-2 0,13 8 0 15,0 0-16-15,-9 0-10 0,-9-4 12 0,5 1-12 16,0 3 0-16,0 0 0 0,0 0 0 0,-1 0 0 15,1 0 0-15,0 3 0 0,13-3 0 0,0 0 0 16,-13 8 0-16,0-4 0 0,4 0 0 0,-4 4 0 0,4 0 21 0,-4-1-2 16,0 1-1-16,0 0 0 0,-1 0-18 0,1 0 0 15,-4-1 8-15,4 5-8 0,-1-4 0 16,6-4-16-16,-1 4 4 0,-4-1 0 0,4 5 24 0,0-4 4 16,5-4 2-16,-5 8 0 0,5-1-8 0,-1 1-2 15,-4 0 0-15,5 3 0 0,-5-3 7 0,5 4 1 16,-5-1 0-16,5-3 0 0,4 3-8 0,-5 1-8 15,1 0 11-15,4-1-11 0,0 1 12 0,0-1-4 16,0 1 0-16,0-4-8 0,4 7 24 0,1-3-3 16,-5-1 0-16,4-3 0 0,-4 4-12 0,0-5-9 15,5 5 12-15,-1-4-12 0,0-1 8 0,-4 5-8 16,5-4 0-16,-1-1 0 0,0 1 9 0,1 4-9 16,-5-8 0-16,4 3 9 0,1-3-9 0,3 0 0 0,-3 0 0 0,-1-1 8 15,-4-7-8-15,5 4 8 0,-5-4-8 0,8 4 8 16,1 0-8-16,0 0 0 0,4-4 0 0,0-4 8 15,-4 0-8-15,4 0 0 0,0-3 0 0,-4 3 8 16,4-4-8-16,-4 0 0 0,4 4 9 0,0-4-9 16,9 1 12-16,-4-1-3 0,-1 0 0 0,-3-4 0 15,-1 4-1-15,0-3 0 0,0-1 0 0,-4-4 0 16,0 5-8-16,-1-5 0 0,1 1 9 0,0-1-9 16,0 0 8-16,-1 1-8 0,1-5 8 0,0 1-8 15,0-1 13-15,4 1-1 0,-4-5-1 0,4 1 0 16,0 0-3-16,0-1-8 0,0-3 12 0,1 0-4 15,-1-9 1-15,0 5 0 0,4 0 0 0,-3 0 0 0,-1 0-9 16,0-1 0-16,0 1 9 0,0 0-9 0,-4-4 0 0,-5 4 8 16,5-4-8-16,-4 3 0 0,-5-3 0 0,8 0 8 15,-3-4-8-15,-1 4 0 0,-4-4 0 0,4 8 8 16,-4-4-8-16,5 4 0 0,-5-1 0 0,4 1 0 16,1 0 0-16,-1 8 0 0,0-5 0 0,5 5 0 15,-4 3 0-15,3 5-8 0,-3-5 8 0,-1 5 0 16,5 3 0-16,0-4-8 0,-5 5 8 0,0-1 0 15,1-4 0-15,4 9 0 0,-5-5 0 0,0 4 0 16,5 0 0-16,-4 1-8 0,-5-1 8 0,4 4 0 16,0-4 0-16,-4 8 0 0,0 0 0 0,0 0 0 15,0 0 0-15,0 0 0 0,0 0 0 0,0 0 8 16,0 0-8-16,0 0 0 0,0 0 0 0,0 0 0 0,0 0 0 16,-8 8 0-16,8-8 0 0,-5 8 0 0,5-8 0 0,-4 11 0 15,-5-3 0-15,5 0 0 0,-5 4 0 0,4-5 0 16,1 5 0-16,0-4 8 0,-1 4-8 0,5-1 0 15,-4 1 12-15,4-4-1 0,-5 4-1 0,1 3 0 16,0-3-10-16,4 0 0 0,-5 3 9 0,1 9-9 16,-5 3 0-16,0 4 8 0,1 4-8 0,-1 0 0 15,-4 4 12-15,-5 0-1 0,5 0-1 0,-9 0 0 16,4 4 6-16,-3 0 2 0,-1-4 0 0,4 4 0 16,-4-4-6-16,0 4-2 0,5-4 0 0,-1 0 0 15,5 4-2-15,0 0-8 0,0 0 12 0,-1-1-4 16,6-3-8-16,-1 0 12 0,0 4-12 0,0-4 12 15,1 0 3-15,-1 4 1 0,0-4 0 0,5-4 0 16,-1 4 9-16,-4-4 3 0,9 1 0 0,0 3 0 0,0-8-16 16,9 4-4-16,-4-4 0 0,3-4 0 0,6-7-8 15,-6 3 8-15,6-3-8 0,-1-9 8 0,4 1-8 0,-4-4 0 16,5-4 0-16,8-4-748 16,-4-8-151-16</inkml:trace>
          <inkml:trace contextRef="#ctx0" brushRef="#br0" timeOffset="-26077.4997">12090 10277 1558 0,'-11'-9'69'0,"11"9"15"0,0 0-68 0,0-3-16 15,0 3 0-15,-3-7 0 0,-1 4 38 0,4 3 4 16,-3-6 1-16,3 6 0 0,0 0-7 0,0 0-2 16,-8 0 0-16,8 0 0 0,-7 0-24 0,0 6-10 0,-3-3 8 0,6 7-8 15,4-1 0-15,-3 7 8 0,-1 3-8 0,-3 9 0 16,-3-3 26-16,6 9 0 0,-3 1 0 0,0 9 0 15,-4-3 9-15,4 9 1 0,-3 3 1 0,3-6 0 16,-4 6-10-16,4-2-3 0,0-4 0 0,0 0 0 16,7 6-9-16,-4-9-3 0,1 0 0 0,3-10 0 15,0 13-12-15,3-12 11 0,1-1-11 0,3 1 10 16,-7-7-10-16,7 0 0 0,4-3 0 0,-1-6-11 31,1 0-26-31,3 0-6 0,-4-4-1 0,8-5-586 0,3 5-118 0</inkml:trace>
          <inkml:trace contextRef="#ctx0" brushRef="#br0" timeOffset="-24765.308">12291 10666 1882 0,'0'0'41'0,"0"0"9"0,0 0 2 0,0 0 1 0,0 0-42 0,7 0-11 0,3 3 0 0,5-3 0 15,-5 0 24-15,8 0 4 0,-4 0 0 0,0-3 0 16,0-3-28-16,4-4 0 0,-1 1 8 0,1-1-8 16,0 1 0-16,-1-7 0 0,1 7 0 0,0-10 0 15,-1 3 50-15,-3-2 11 0,0-7 3 0,1 6 0 16,-1 0-96-16,-4-6-20 15,1 3-3-15,-4-3-1 0,3 0 56 0,-3-4 0 0,1 11 8 0,-5-7 0 16,1-4-8-16,-1 4 0 0,1-3 0 0,-4 3 0 16,3-3 0-16,1 3-11 0,-4-10 3 0,-4 7 0 15,1 0 8-15,3 3 0 0,-4 3 0 0,1-3 0 16,-1 0 0-16,1-4 0 0,-1 4 0 0,0-3 0 0,1 3 0 0,3 6 0 16,-4-6 8-16,1 6-8 0,-1 0 0 0,1 1 0 15,-1 2 0-15,1-3 0 0,-1 10 8 0,1-1-8 16,-4 1 8-16,3 3-8 0,1 2 11 0,-1-2-3 15,1 3 0-15,-4-3 0 0,-1 6-8 0,8 0 0 16,-7 6 0-16,4-3 8 0,-4-3-8 0,0 10 0 16,7-1 0-16,-7-3 0 0,0 4 0 0,0-7 0 15,3 3 0-15,1 3 0 0,-1 1-9 0,1 6 9 16,-1-13 0-16,0 6 0 0,4 7 0 0,0-7 0 16,-3 1 0-16,3-1 0 0,0 7 0 0,0-1 0 15,-4-5 0-15,4 2 0 0,0 4 12 0,-3 9 0 0,6-3 0 16,-6-6 0-16,3 3 0 0,-4-1 0 0,8 1 0 15,-4 3 0-15,-4 0 0 0,4 0-1 0,-3 0 0 16,3 3 0-16,3 10-3 0,-3-7 0 0,0 6 0 0,0 1 0 16,4-4 11-16,-4 10 1 0,0-4 1 0,0 1 0 15,0 3-1-15,0-3-1 0,-4-1 0 0,4 7 0 16,0 0-7-16,0-10-2 0,0 1 0 0,0-4 0 16,-3 1-10-16,3-4 12 0,0 0-12 0,0-9 12 15,-4 6-12-15,4-6 0 0,-3 0 9 0,-1-4-9 16,4 1 0-16,-3-3 9 0,-4-4-9 0,3-3 0 15,1 4 11-15,-1-4-11 0,1 3 10 0,-5-6-10 16,5 4 9-16,3-7-9 0,0 0 8 0,-4 3-8 16,1-3 9-16,3 0-9 0,0 0 10 0,0 0-10 15,0 0 13-15,0 0-3 0,0 0-1 0,0 0 0 16,0 0 0-16,0 0 0 0,0 0 0 0,-4-3 0 0,4 3-9 16,-3-10 8-16,3-5-8 0,0 5 8 0,0 1-8 0,0-1 0 15,0-5 0-15,0 2 0 0,3-3 0 0,-3 1 8 16,0-4-8-16,4 0 0 0,-1 3 0 0,1 4 0 15,7-7 0-15,-8-3 0 0,4 3 0 0,0 1 0 16,4-8 0-16,-1 8 0 0,4-7 0 0,1 6 0 16,-1 0-11-16,0-6 11 0,0 6 0 0,4 0-8 15,-4-6 8-15,3 6 0 0,1 1-9 0,0 2 9 16,-1-3-10-16,-3 6 10 0,0-2 0 0,4 5-9 16,-4 1 9-16,4 0 0 0,-4 2 0 0,4-2 0 15,-4 9 0-15,0-10-8 0,0 10 8 0,0 0 0 16,-3 0-9-16,3 0 9 0,-4 7 0 0,1-4 0 15,-1 3-9-15,-3 4 9 0,1-1 0 0,-1-6 0 0,0 7 0 0,-4 5 0 16,1-5 0-16,-1 5 0 0,-3-2 0 0,0-4 0 16,-3 7 0-16,3 3 0 0,-7-4 0 0,0 4 0 15,0-3 0-15,-4-4 0 0,0 4 0 0,1 3 0 16,-1 0 0-16,1-4 0 0,-4-5 0 0,3 6 0 16,-3-7 8-16,0 0-8 0,0 1 0 0,3-7 9 15,-3 3-9-15,3 4 0 0,-3-10 0 0,4 6 0 16,-4-3 0-16,3-3 0 0,0 0 0 0,1-3 8 15,-1 3-8-15,1-6 0 0,-1-1 9 0,0 4-9 16,1-3 10-16,-1-4-2 0,1 7-8 0,3-3 12 16,0 3-12-16,3-3 0 0,-3 6 0 0,7 0 0 15,0 0 0-15,0 0 0 0,0 0 0 0,0 0 0 16,0 0 0-16,0 0 0 0,0 0 0 0,0 0 0 16,0 0 9-16,0 0-9 0,7 9 8 0,-3 0-8 0,-1-2 0 15,4 2 8-15,4 1-8 0,-1-1 0 0,1 0 0 0,-1 1 8 16,5-1-8-16,-5 1 0 0,1 2 0 0,-1 1 0 15,4-4 8-15,1 0-8 0,-5 1-8 0,4-4-4 16,-3 4-1-16,3 5 0 16,-3-5-119-16,-1 2-24 0,1-6-5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3:04.93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7667E2-DB62-4428-A3BA-4DE4AEDE1B18}" emma:medium="tactile" emma:mode="ink">
          <msink:context xmlns:msink="http://schemas.microsoft.com/ink/2010/main" type="writingRegion" rotatedBoundingBox="20045,9921 16341,12644 15007,10829 18712,8106"/>
        </emma:interpretation>
      </emma:emma>
    </inkml:annotationXML>
    <inkml:traceGroup>
      <inkml:annotationXML>
        <emma:emma xmlns:emma="http://www.w3.org/2003/04/emma" version="1.0">
          <emma:interpretation id="{BCD194A5-D4E2-4E00-9AB2-E0ECEE02587C}" emma:medium="tactile" emma:mode="ink">
            <msink:context xmlns:msink="http://schemas.microsoft.com/ink/2010/main" type="paragraph" rotatedBoundingBox="20045,9921 16341,12644 15007,10829 18712,8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3584FE-EC63-42B8-8AEB-7C490F1C6FE3}" emma:medium="tactile" emma:mode="ink">
              <msink:context xmlns:msink="http://schemas.microsoft.com/ink/2010/main" type="line" rotatedBoundingBox="20045,9921 16341,12644 15007,10829 18712,8106"/>
            </emma:interpretation>
          </emma:emma>
        </inkml:annotationXML>
        <inkml:traceGroup>
          <inkml:annotationXML>
            <emma:emma xmlns:emma="http://www.w3.org/2003/04/emma" version="1.0">
              <emma:interpretation id="{24A49007-82BF-49CC-B969-3EFFBDF2EBD2}" emma:medium="tactile" emma:mode="ink">
                <msink:context xmlns:msink="http://schemas.microsoft.com/ink/2010/main" type="inkWord" rotatedBoundingBox="20045,9921 17932,11474 16598,9659 18712,81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17022 9374 1209 0,'0'0'53'0,"3"-9"12"0,1 2-52 0,-4 7-13 15,3-9 0-15,4 6 0 0,-7 3 40 0,7-10 6 16,0 4 1-16,0-3 0 0,-7 9-28 0,11 0-6 16,-11 0-1-16,7 0 0 0,4-3-12 0,-4 3 0 15,-7 0 0-15,10 0 0 0,-10 0 0 0,0 0-16 16,0 0 3-16,0 0 1 0,0 0 12 0,0 0 0 16,0 0 0-16,0 0 0 0,0 0 0 0,0 0 0 15,0 0 0-15,0 0 0 0,0 0 0 0,0 0 16 16,0 0-3-16,0 0-1 0,0 0 23 0,0 0 4 15,0 0 1-15,0 0 0 0,0 0-16 0,0 0-4 0,0 0 0 0,0 0 0 16,0 0 19-16,0 0 3 0,0 0 1 0,0 0 0 16,0 0-11-16,0 0-3 0,0 0 0 0,0 0 0 15,-7-7 3-15,0 7 0 0,4 0 0 0,-4 0 0 16,-1 7-14-16,5-4-2 0,-4 3-1 0,0 3 0 16,0-6-7-16,0 7 0 0,0-1-8 0,0 7 12 15,-4 3 12-15,4 0 1 0,0 3 1 0,0 6 0 16,3 9-2-16,-3-2 0 0,0 12 0 0,4-3 0 15,-4 0 4-15,3 0 1 0,1 3 0 0,-1 3 0 16,0-6 2-16,1-7 0 0,3 7 0 0,3 0 0 16,-3-6-31-16,4-4 0 0,3 1 0 0,-3-7 0 15,6 7 0-15,1-14-12 0,-4 5 12 0,7-1-10 16,0-7-23-16,4 1-5 0,-1-3-1 0,8-7-1015 16</inkml:trace>
          <inkml:trace contextRef="#ctx0" brushRef="#br0" timeOffset="-24546.6444">13173 10481 864 0,'0'0'76'0,"0"0"-60"0,0 0-16 0,0 0 0 15,0 0 112-15,0 0 20 0,0 0 4 0,0 0 1 16,0 0-47-16,10 0-10 0,1 0-1 0,-1 0-1 16,-10 0-27-16,11 0-6 0,0 0-1 0,-1 0 0 15,1 0-12-15,3 0-4 0,-3 0 0 0,-1 0 0 16,1-3 0-16,-1 3 0 0,1 0 0 0,3 0 0 16,-3 0 3-16,3 0 0 0,-4 0 0 0,1 0 0 15,3 0-13-15,-3 0-2 0,3 0-1 0,0 0 0 16,3-6-15-16,-3 6 0 0,1 0 8 0,-1 0-8 15,3-10 0-15,1 10 0 0,-4-6 0 0,4-4-10 16,-4 10-75-16,0-3-15 16,0-6-4-16,-3 3 0 0</inkml:trace>
          <inkml:trace contextRef="#ctx0" brushRef="#br0" timeOffset="-24265.4497">13832 10061 2163 0,'0'0'48'0,"0"0"9"0,-3-10 3 0,3 1 0 0,0 9-48 0,0 0-12 0,0 0 0 0,0 0 0 16,0 0 41-16,0 0 6 0,3 9 1 0,4 1 0 15,-3 9-32-15,3-1-5 0,-3 1-2 0,-1 13 0 16,1-11 2-16,-1 5 0 0,1 2 0 0,-4-3 0 16,0 3-11-16,3-3 0 0,-3 3 9 0,0-9-9 15,0 6 0-15,0 0 0 0,0-6-10 0,0 0 10 32,0 0-148-32,0 3-22 0,0-10-5 0</inkml:trace>
          <inkml:trace contextRef="#ctx0" brushRef="#br0" timeOffset="-23492.5316">14199 9703 460 0,'0'0'41'0,"0"0"-33"0,4-6-8 0,-4 6 0 16,3-3 210-16,-3 3 40 0,7-6 8 0,-3-4 2 16,-4 10-150-16,0 0-30 0,7 0-5 0,-7 0-2 15,0 0-14-15,7 0-3 0,4 0-1 0,-4 0 0 16,3 6-12-16,1-2-3 0,-1 5 0 0,1 0 0 15,3 7-1-15,0 0-1 0,0 3 0 0,-3-1 0 0,3 1 3 0,0 6 1 16,-3 3 0-16,3 1 0 0,-4 5 3 0,5 1 1 16,-8 2 0-16,3 7 0 0,-3 0 0 0,-3 0 0 15,-1 0 0-15,-3 0 0 0,0 0-16 0,-7-4-3 16,4 4-1-16,-8 7 0 0,1-8-26 0,-5-2 0 16,1 3 8-16,-7 0-8 15,0 0-113-15,-4-10-25 0,-6 4-5 0,-1-3-921 0</inkml:trace>
          <inkml:trace contextRef="#ctx0" brushRef="#br0" timeOffset="-2306.9375">17491 10205 864 0,'0'0'76'0,"0"0"-60"0,0 0-16 0,3 0 0 15,8 0 120-15,-4-9 22 0,3 9 4 0,5-10 1 16,-1 7-105-16,0-3-21 0,0-4-4 0,4 4-1 16,3-6 13-16,-4-4 3 0,5 0 0 0,-1-3 0 15,0 1-32-15,0-1 0 0,-3 0 0 0,3-6 0 16,0 6 0-16,-3-6 0 0,3 0 0 0,-7 6 0 15,4 0 0-15,-4-6 12 0,-4 6 0 0,4 0 0 16,-3 1-12-16,0-1 9 0,-4-6-9 0,0 6 8 16,-4-6-8-16,4 6 0 0,0 0 0 0,0 0 0 15,-7-6 0-15,0 10 12 0,4-4-12 0,-4 0 12 16,0 0-12-16,-4 0 0 0,-3 1 0 0,4 2-11 16,3 0 11-16,-4 7 8 0,-3-10-8 0,0 10 11 15,4-10 1-15,-4 3 0 0,-1 7 0 0,-2-7 0 16,3 7 15-16,0-4 3 0,-4 7 1 0,1-4 0 15,-4 1-31-15,3 9 0 0,4-6-13 0,-4 3 4 0,1 3 9 0,-1 0 0 16,4-7 0-16,0 7 0 0,-4 0 0 0,4 0 11 16,0 0-3-16,0 7 0 0,-3-4-8 0,3 3-14 15,0 0 3-15,3-3 1 0,-3 7 10 0,0-4 16 16,3 7-4-16,1-7-1 0,-1 3-3 0,-3 7 0 16,7-3 0-16,-3 5 0 0,3-2 7 0,3 12 1 15,1-3 0-15,-1 4 0 0,-3-4 15 0,4 9 3 16,-4-6 1-16,3 7 0 0,-3 2-5 0,0-2-1 15,0 3 0-15,-3 5 0 0,-1-5 2 0,1 6 0 16,-1-9 0-16,4-1 0 0,-3 4-12 0,-1-4-3 16,1-6 0-16,-1 7 0 0,4-7-8 0,-3-3-8 0,3 3 9 15,0 4-9-15,-4-4 8 0,4-3-8 0,-3-3 0 0,3 3 0 16,-4 0 0-16,4-3 8 0,-3-6-8 0,-1 3 0 16,0-4 0-16,4-2 11 0,-7-4-11 0,7 4 10 15,-3-4-10-15,-1-6 10 0,1 4-10 0,3-7 10 16,-4 3-10-16,4-3 0 0,0 0 9 0,0 0-9 15,0 0 8-15,-3-3-8 0,-1-4 10 0,1-2-10 16,3-7 15-16,0 7-3 0,0-10-1 0,3 6 0 16,-3-8 7-16,4 8 2 0,-1-6 0 0,-3-3 0 15,7 10-20-15,-3-4 0 0,-1-3 0 0,1 0 0 16,-1 10 0-16,1-7 10 0,3-3-10 0,-3 4 8 16,3 2-8-16,3-2 0 0,-3-4 9 0,4 3-9 15,3-6 0-15,-3-3 0 0,6 6 0 0,1-6 0 16,3 0 0-16,-3-3 0 0,6 9 0 0,1-6 8 15,0 6-17-15,-4-6-3 0,4 6-1 0,-4 0 0 0,3 4 13 0,1 5 0 16,-4-2-10-16,0 2 10 0,-3-2 0 0,0 9 0 16,-4-7 0-16,4 4 0 0,-8 6 0 0,4-3 0 15,-3 3 0-15,-1 0 0 0,1 3-9 0,-11-3 9 16,7 0 0-16,-7 0 0 0,0 0 0 0,7 9-8 16,-3-2 8-16,-1 2 0 0,-3 0 0 0,0 7 0 15,0-6 0-15,-3-1 0 0,-4 10 0 0,3-10 16 16,-3 10-4-16,-4-3 0 0,1 3-12 0,-1-4 0 15,-3-2 0-15,0 2 0 0,0-5-9 0,-4 5-5 16,1-2-1-16,-5-7 0 0,1-3 15 0,7 4-11 16,0 2 11-16,3 1-10 0,-3-10 10 0,0 6 0 15,0-3-9-15,0 3 9 0,3-6 0 0,1 3 0 0,3-3 0 0,-4 7 0 16,11-7 0-16,-3 0 0 0,-4-7 0 0,7 7 0 16,0 0 0-16,0 0 15 0,0 0-4 0,0 0-1 15,-4-3 1-15,4 3 0 0,0 0 0 0,0 0 0 16,-3-6-11-16,3 6-9 0,0 0 9 0,0 0-13 15,0 0 13-15,0 0 0 0,0 0 9 0,0 0-9 16,0 0 12-16,0 0-4 0,3 0-8 0,-3 0 12 16,0 0-12-16,0 0 0 0,0 0 8 0,0 0-8 15,0 0 0-15,0 0 0 0,0 0 0 0,0 0 0 16,0 0 0-16,0 0 0 0,0 0 0 0,0 0 0 16,0 0 0-16,0 0 0 0,0 0 0 0,0 0 9 15,0 0-9-15,0 0 0 0,0 0 0 0,0 0-11 16,0 0 11-16,0 0 0 0,0 0 0 0,0 0 0 0,0 6 0 15,0-6 0-15,0 0 0 0,0 0 0 16,0 0 0-16,0 0 0 0,0 3 0 0,0-3 0 0,0 0 0 0,0 0 0 16,-3 10 0-16,3-1 0 0,0-9 0 0,0 6 0 15,0-6 0-15,0 10 0 0,0-1 0 0,0 1 0 16,3-1 0-16,1-3 8 0,-1 4 0 0,1-1 0 16,-1 1 0-16,4-1 0 0,-3-3-8 0,-1 4 0 15,4-1 8-15,-3-6-8 0,3 10 0 0,-4-4 0 16,5 1 0-16,-5-7 8 0,4 6-17 0,-3-9-3 15,-4 0-1-15,7 6 0 16,0-3-139-16,3 4-28 0,1-7-6 0,3-7-1 0</inkml:trace>
        </inkml:traceGroup>
        <inkml:traceGroup>
          <inkml:annotationXML>
            <emma:emma xmlns:emma="http://www.w3.org/2003/04/emma" version="1.0">
              <emma:interpretation id="{E73EC162-A6E8-45F8-B7A0-D514968050E1}" emma:medium="tactile" emma:mode="ink">
                <msink:context xmlns:msink="http://schemas.microsoft.com/ink/2010/main" type="inkWord" rotatedBoundingBox="17053,11453 16023,12211 15394,11355 16425,10598"/>
              </emma:interpretation>
              <emma:one-of disjunction-type="recognition" id="oneOf1">
                <emma:interpretation id="interp1" emma:lang="" emma:confidence="0">
                  <emma:literal>of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if</emma:literal>
                </emma:interpretation>
                <emma:interpretation id="interp5" emma:lang="" emma:confidence="0">
                  <emma:literal>•</emma:literal>
                </emma:interpretation>
              </emma:one-of>
            </emma:emma>
          </inkml:annotationXML>
          <inkml:trace contextRef="#ctx0" brushRef="#br1" timeOffset="3.18912E10">16206 11589 57 0,'0'0'0'0,"0"0"0"16,0 0 0-16,0-8 0 0,0 0 171 0,0 8 29 15,0-7 5-15,-4-1 2 0,4 0-99 0,0 8-19 16,-5-8-4-16,5 8-1 0,0-8-49 0,0 8-11 0,-4-7-1 15,0-1-1-15,-5 0 0 0,0 4 0 0,0 0 0 16,-4 0 0-16,0 4 7 0,0-4 2 0,0 4 0 0,0 0 0 16,-1 0 17-16,1 0 4 0,0 0 1 0,0 4 0 15,4-4-34-15,-4 4-7 0,4 0-2 0,0 0 0 16,-4 0-10-16,5-4 8 0,3 4-8 0,1 0 8 16,-5-4-8-16,5 8 0 0,-1-5 0 0,1 1 0 15,4-4 0-15,-9 8 12 0,0 0-12 0,0 0 12 16,1 0 0-16,-1-1 0 0,0-3 0 0,0 8 0 15,-4-4-3-15,4 0 0 0,1-1 0 0,-1 1 0 16,-4 0 10-16,4 4 1 0,5-1 1 0,-10 1 0 16,10 0-9-16,-5-1-1 0,0 5-1 0,5-4 0 15,0 3-10-15,-1-3 0 0,1 4 0 0,4-5 8 16,-4 5-8-16,4 0 0 0,0-1 0 0,0-3 0 16,4 0 13-16,0-1 1 0,1 1 0 0,3 4 0 0,-3-9 1 15,-1 5 0-15,5 4 0 0,0-9 0 0,-9-7-7 16,0 0 0-16,13 16-8 0,0 0 12 0,-4-9 0 15,0 5-1-15,-9-12 0 0,13 8 0 0,0 0 0 0,-13-8 0 16,13 4 0-16,-4 3 0 0,4-3 1 0,0 0 0 16,-4-4 0-16,0 0 0 0,-9 0 0 0,13 0 0 15,-4-4 0-15,0 4 0 0,4-4-4 0,-5-3 0 16,6 3 0-16,-6 0 0 0,1-8-8 0,4-3 12 16,0 3-12-16,1-4 12 0,-6 1 8 0,6-1 1 15,-1-3 1-15,0-1 0 0,0 1-22 0,-4-5-18 16,0 1 3-16,-1-1 1 0,6-3 14 0,-1 0 0 0,0 3 0 15,0-3 0-15,-4 0 0 0,4-1 8 0,-4 1-8 16,0 4 0-16,-1-5 0 0,1-3 0 0,0 0 0 0,4 4 0 16,-4-1 0-16,0 1 0 0,-1-4 0 0,1 0 0 15,0 0 8-15,4-1-8 0,-4 1 0 0,0 0 0 16,-1 0 0-16,-3 0 0 0,4-1 0 0,-5 1 0 16,0 4 0-16,5-4 0 0,-9-4 0 0,4 3 0 15,1 1 8-15,-5 0-8 0,0-4 0 0,0 4 0 16,0 3 0-16,0 1 0 0,0-4 0 0,0 8 0 15,0-1 0-15,0 5 0 0,0 3 0 0,0 0 0 16,4 5 0-16,-4 3 0 0,0-4 0 0,0 12 0 16,0 0 0-16,0 0 0 0,0 0 0 0,0 0 0 15,0 0 0-15,0 0-9 0,0 0 9 0,0 0 0 16,0 0 0-16,5-11-10 0,-5 11 10 0,0 0 0 16,0 0 0-16,0 0 0 0,0 0 0 0,0 0 0 15,0 0 0-15,0 0 0 0,0 0 0 0,0 0 0 0,0 0-8 16,0 0 8-16,0 0 0 0,0 0 0 0,0 0 0 0,0 0-8 15,0 0 8-15,0 0 0 0,0 0 0 0,0 11 0 16,-5-3 0-16,5 4 0 0,0-1 0 0,-4 5 0 16,4-4 0-16,0-1 0 0,-5 5 0 0,5-4 11 15,-4 3-3-15,0 1-8 0,-1 0 11 0,1-1-11 16,4 1 10-16,-4 3-10 0,-1 1 0 0,5-1 8 16,-4 5-8-16,-1-1 0 0,5-4 0 0,-4 5 11 15,0-5-11-15,-1 5 10 0,1-5 2 0,-1 5 0 16,1-1 0-16,-5 0 0 0,5 1 0 0,-5-1 1 15,0 5 0-15,5-5 0 0,-5 0-3 0,0 5-1 16,1-1 0-16,-1-4 0 0,0 5-1 0,0-5 0 0,1 4 0 16,3 5 0-16,1-5 0 0,-1 0 0 0,-3 4 0 15,3-3 0-15,1 3 4 0,-1-4 1 0,-3 0 0 0,3 1 0 16,-4-1 2-16,1 0 0 0,8-3 0 0,0 3 0 16,-5 0-3-16,1-3 0 0,4-1 0 0,4 1 0 15,1-1-12-15,-5 0 8 0,0-7-8 0,0-16 0 16,13 16 0-16,-4-1 8 0,-1-3-8 0,6 0 0 15,-1-1-11-15,0 1-5 0,0-4 0 0,5 0-1 32,-1-1-77-32,1-3-15 0,4 0-3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44:06.8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2282 826 831 0,'0'-10'36'0,"4"1"9"0,0 3-36 0,3-4-9 15,-4 7 0-15,4-13 0 0,-7 7 86 0,0 0 15 0,0-1 3 0,0 4 1 16,0-3-5-16,0 9 0 0,0-4-1 0,0-2 0 16,0 6-29-16,0 0-6 0,0-9 0 0,0 9-1 15,0 0-24-15,0 0-5 0,0 0-1 0,0-10 0 16,0 10-1-16,0 0 0 0,0 0 0 0,0 0 0 16,0 0-16-16,0 0-3 0,-10 10-1 0,3-1 0 15,-1-3-12-15,8 7 9 0,-7 3-9 0,4 2 8 16,-8 8 4-16,11 2 0 0,-10 0 0 0,6 6 0 15,4 1 0-15,-10 3 0 0,3 6 0 0,-1-10 0 16,8 13 2-16,-10-12 1 0,3 8 0 0,3-8 0 16,-6 3-5-16,-1-7-1 0,8 0 0 0,-11 4 0 15,6-1-1-15,-2-6 0 0,6 7 0 0,-10 3 0 0,7-7-8 16,-3-9 0-16,6 6 0 0,1-3 0 0,-8 0 0 0,4-6 0 16,3 0 0-16,4 0 0 0,-3-4 8 0,-4-5-8 15,7 9 0-15,-4-10 8 0,4-3-8 0,0 4 0 16,0-1 0-16,0-3 8 0,0-6-8 0,0 10 0 15,0-10 0-15,0 0 0 0,0 0 0 0,4 3 0 16,3 6 0-16,-7-9 0 0,3 10 0 0,-3-10 0 16,0 0 0-16,0 0 0 0,4 6 12 0,3-3-4 15,-7-3 0-15,0 0 0 0,11 0 7 0,-4 0 1 16,0 0 0-16,-7 0 0 0,0 0 7 0,10-3 1 16,-6 3 1-16,6-6 0 0,1 6-17 0,0-3-8 15,-4-4 0-15,10 7 8 0,-3 0 1 0,-3-3 0 16,14-3 0-16,-4 6 0 0,-7 6 0 0,4-6 0 15,-1 0 0-15,8 3 0 0,-7 4 2 0,6-4 0 16,-3-3 0-16,4 6 0 0,-4-6 1 0,0 0 0 16,-3 0 0-16,3 0 0 0,0 0 5 0,-7-6 2 0,4 3 0 0,0-4 0 15,-4 4-19-15,7-3-14 0,-7-3 2 0,0 9 1 16,7-4-7-16,-6 4-2 0,6-6 0 0,-11 6 0 31,4 6-198-31,0-2-40 0,18 2-8 0,-14-3-2 0</inkml:trace>
  <inkml:trace contextRef="#ctx0" brushRef="#br0" timeOffset="921.657">3207 1484 633 0,'0'0'28'0,"0"0"6"0,0 0-34 0,0 0 0 16,0-6 0-16,0 6 0 0,0 0 92 0,0 0 12 15,0 0 3-15,0 0 0 0,0 0-30 0,0 0-5 16,0 0-2-16,0 0 0 0,0 0-8 0,0 0-2 16,0 0 0-16,0 0 0 0,0 0-3 0,0 6-1 15,7 4 0-15,0-4 0 0,3-3-14 0,-6 7-3 16,3-1-1-16,7-3 0 0,-3-3-28 0,3 7-10 16,-4-10 0-16,1 0 9 0,3 6 7 0,-3-6 0 15,-8 0 1-15,8-6 0 0,-1 3 6 0,-3-4 1 16,-3 4 0-16,3-3 0 0,4-3 0 0,-4-1 0 15,-4 1 0-15,1-1 0 0,3 1-7 0,-7 3-1 16,3-7 0-16,4 4 0 0,-7-4-8 0,0 4-8 16,4-4 9-16,-1-3-9 0,-3 4 8 0,-3-4-8 0,-1 1 0 15,4-4 9-15,0 3-9 0,-7 4 8 0,4-4-8 16,-4 6 8-16,0 1-8 0,7 6 0 0,-11-3 0 0,1-1 0 16,2 4 24-16,1 3-1 0,0 0 0 0,-3 3 0 15,3 4-23-15,-4-1 0 0,-3-3 0 16,3 3 0-16,1 4 0 0,-4-1 0 0,3 1 0 0,1-1 0 15,-1 0 0-15,0 7-15 0,1-3 3 0,3-4 0 16,0 0 12-16,3 7 15 0,-6 0-3 0,3-4-1 16,-1 7-11-16,8-3 0 0,-7 9 0 0,7 0 8 15,-3-12 9-15,6 12 2 0,-3 0 0 0,7-3 0 16,1 9-9-16,-1-12-2 0,3 3 0 0,-6 3 0 16,3 0-8-16,0-6 0 0,3 0 9 0,1-1-9 0,0-2 13 15,3 0-1-15,0-4-1 0,3 4 0 0,1-7-23 0,0 1-5 16,-4-4-1-16,3-3 0 15,5-3-139-15,-1-3-28 0,0-3-6 0</inkml:trace>
  <inkml:trace contextRef="#ctx0" brushRef="#br0" timeOffset="1265.3262">3831 1290 1278 0,'0'0'56'0,"0"0"12"0,0-10-54 0,0 10-14 0,0-3 0 0,-7-3 0 16,7 6 96-16,0-3 16 0,0 3 3 0,0 0 1 15,0 0-45-15,7-13-9 0,-7 10-2 0,4-3 0 16,6 3-16-16,1-3-3 0,-4 6-1 0,4-10 0 15,-1 10-9-15,4 0-3 0,4 0 0 0,-4-3 0 16,7-3-7-16,4 6-1 0,-8 0-1 0,5-3 0 16,-1-4 4-16,-4 7 1 0,1 0 0 0,0 0 0 15,-1 0-14-15,1-6-2 0,3 6-8 0,-10 0 12 16,6-3-12-16,-3 3 0 0,4-6 0 0,-4 6 0 16,0 0-28-16,4 0-9 0,-4 0-2 0,0 0 0 15,0 0-118-15,-3 0-24 0,3 0-5 0,-3 0-1 0</inkml:trace>
  <inkml:trace contextRef="#ctx0" brushRef="#br0" timeOffset="1671.5202">4106 710 864 0,'0'-10'76'0,"7"-5"-60"15,0 2-16-15,-7-3 0 0,8-2 48 0,-5 2 8 16,1 3 0-16,-1-2 1 0,4 5 11 0,-3 1 3 0,3-7 0 0,-7 13 0 16,3-13-15-16,-3 16-2 0,0 0-1 0,0 0 0 15,4 0 2-15,-4 0 0 0,0 0 0 0,0 0 0 16,0 0-12-16,0 0-3 0,0 0 0 0,-4 16 0 15,1-3-20-15,3 2-5 0,0 4-1 0,0 6 0 16,0 3 31-16,0 1 7 0,0 5 0 0,0 1 1 16,0 9-9-16,0-1-3 0,0 4 0 0,-7 4 0 15,7 2 3-15,-4-6 0 0,4 6 0 0,-7 1 0 16,0-7-12-16,4-3-1 0,-5-1-1 0,1 1 0 16,-3 0-18-16,3-6-3 0,0 6-1 0,-7-7 0 15,3 4-8-15,0-3 12 0,4-4-12 0,-3 4 12 16,3-4-12-16,3-5 0 0,-6 2 0 0,6-12 0 15,1 3-90-15,-1-7-14 0,1-5-2 0,3-1-587 16,0-9-118-16</inkml:trace>
  <inkml:trace contextRef="#ctx0" brushRef="#br0" timeOffset="4429.9217">6643 826 1105 0,'0'-19'48'0,"0"19"12"0,-4-6-48 0,4 6-12 16,0-3 0-16,0 3 0 0,0 0 0 0,4-7-14 16,-1 4 3-16,-3 3 1 0,0 0 20 0,0 0 4 15,0 0 1-15,0 0 0 0,4-6 33 0,-4 6 6 16,0 0 2-16,0 0 0 0,0 0-19 0,0 0-3 16,0 0-1-16,0 0 0 0,0 0 3 0,0 0 0 15,0 0 0-15,0 0 0 0,0 0-2 0,0 0 0 16,0 0 0-16,0 0 0 0,0 0-6 0,0 0-2 15,0 0 0-15,0 0 0 0,0 0-13 0,0 0-2 16,0 0-1-16,0 0 0 0,0 0-10 0,0 0 8 0,0 0-8 16,0 0 8-16,0 0 7 0,-4 6 1 0,4 7 0 0,-3-1 0 15,-1 1-4-15,1 2 0 0,-1-2 0 0,1 12 0 16,3 0 10-16,-4 3 2 0,1-3 0 0,-1 4 0 16,4 5-24-16,4-6 0 0,-4 7 0 0,0 3-8 15,3-13 16-15,-3 3 3 0,4 0 1 0,-1-3 0 16,4 0-12-16,-3-6 0 0,-1 0 9 0,1-3-9 15,3-4 11-15,-4 1-3 0,5-1 0 0,-5-2 0 16,1-4 9-16,-4-6 2 0,7 3 0 0,0-3 0 16,0 0 5-16,3-3 0 0,-3-3 1 0,4-4 0 15,0 1-3-15,3-1-1 0,-4-8 0 0,4 2 0 16,-3-3-7-16,0 0-2 0,-1-6 0 0,1-3 0 0,-1-7-12 0,-3 7 8 16,0 0-8-16,0-3 0 0,0-7 0 15,-3 10 0-15,3 0 0 0,-3 2-10 0,-1 8 10 0,4 2 11 16,0-3-3-16,-3 10 0 0,-1 2-8 0,4-2 0 15,-7 9 0-15,0 0 0 0,0 0-9 0,4 9 9 16,6 1 0-16,-6 6 0 0,0 2 0 0,-1 7 0 16,1 1 0-16,-4 2 0 0,0-3 0 0,0 6 0 15,3 1 0-15,-3-4 0 0,4 0 0 0,-4-3 0 16,0-3 0-16,0 0-10 0,3-3 10 0,1-7 0 16,-1 1 0-16,-3-1 0 0,4-2 0 0,3-1 0 15,-7-9 0-15,3 0-8 0,4 10 17 0,0-10 4 16,-3-3 1-16,3-4 0 0,4 4 11 0,-1-3 3 15,1-4 0-15,3-2 0 0,-7-4-7 0,7 1-1 0,0-4 0 0,0-6 0 16,-3 6 13-16,3-3 3 0,-3-9 0 0,3 2 0 16,0 11-36-16,-4-8 0 0,4-2 0 15,1 3 0-15,-5 6 0 0,1-6 0 0,3-3 0 0,-7 9 0 16,3-9 0-16,-6 6 0 0,3 3 0 0,-3-9-9 16,-1 9-2-16,-3 3 0 0,0-2 0 0,0 2 0 31,0 7-43-31,0-1-9 0,-3 1-1 0,-1-1-1 15,1 10-136-15,-1-3-27 0,4 3-6 0</inkml:trace>
  <inkml:trace contextRef="#ctx0" brushRef="#br0" timeOffset="4945.4589">7482 1271 691 0,'0'-19'30'0,"4"13"7"0,-4-3-29 0,3-1-8 0,-3 1 0 0,0-1 0 15,0 4 168-15,0 3 33 0,4-3 7 0,-4 3 0 16,0 3-89-16,0-10-19 0,4 4-3 0,-4 6-1 15,0 0-49-15,0 0-11 0,0 0-1 0,0 0-1 16,0 0 3-16,0 0 1 0,-4 6 0 0,0 4 0 16,1-7-20-16,-1 6-4 0,1-3-1 0,-1 4 0 15,1 9 7-15,-1-4 0 0,1-12 1 0,-1 13 0 16,1 3 1-16,-1 0 0 0,1-4 0 0,3 1 0 16,-4 3-11-16,1-7-3 0,3 4 0 0,0 0 0 15,3-4-8-15,1-2 0 0,-4-1 9 0,3-3-9 0,1 4 0 16,-4-4 8-16,3 7-8 0,-3-13 0 0,0 0-16 0,0 0-7 15,0 0-1-15,0 0-1 16,0 0-148-16,0 0-30 0,0 0-5 0,0 0-2 0</inkml:trace>
  <inkml:trace contextRef="#ctx0" brushRef="#br0" timeOffset="5101.634">7426 1108 1324 0,'-7'-22'118'0,"3"13"-94"16,1-1-24-16,-1-9 0 0,1 10 96 0,3-7 14 15,0 7 3-15,0 0 1 0,3-10-22 0,1 9-4 16,-1 1 0-16,4-1-1 0,1 4-68 0,-5-3-19 16,4-1 0-16,-3 10 8 15,-1-9-166-15,-3 9-34 0,0 0-6 0,0 0-515 0</inkml:trace>
  <inkml:trace contextRef="#ctx0" brushRef="#br0" timeOffset="5539.0329">7751 1271 759 0,'0'0'33'0,"0"0"8"0,7-3-33 0,0 3-8 16,-4-13 0-16,-3 13 0 0,7-3 130 0,-3-3 24 15,-1-3 5-15,-3 9 1 0,4-10-31 0,-1 1-5 16,1 6-2-16,-4-4 0 0,3 1-42 0,4-3-8 16,-3 6-1-16,-4 3-1 0,7-7-31 0,4 4-7 15,-4 3 0-15,3-6-1 0,1 12-4 0,-1-3-1 16,-3-3 0-16,4 7 0 0,0-7-6 0,-4 3-2 15,3 6 0-15,1-3 0 0,-4 4-3 0,0-1-1 16,-3 1 0-16,3 5 0 0,-4-5 4 0,-3-1 1 16,4 7 0-16,-8-4 0 0,4-2 5 0,0-1 2 15,-3 7 0-15,3-7 0 0,-7 1-11 0,3 5-3 16,-3-5 0-16,0-1 0 0,0 7-12 0,-4-4 9 0,1-2-9 16,-1-1 8-16,-3 7-8 0,0-7-17 0,0 10 4 0,0-10 1 31,3 4-30-31,-3-10-6 0,0 13 0 0,3-13-671 0,-3 3-133 0</inkml:trace>
  <inkml:trace contextRef="#ctx0" brushRef="#br0" timeOffset="5710.8745">7793 904 1994 0,'3'-16'88'0,"1"7"19"16,-1 0-86-16,5-1-21 0,-1 4 0 0,0-3 0 15,3 5 48-15,-3-2 4 0,0 6 2 0,0-9 0 0,-3 6-38 0,-4 3-7 16,0 0-1-16,0 0-8 16,0 0-26-16,0 0-12 0,0 3-2 0,-4 12-592 15,1-5-117-15</inkml:trace>
  <inkml:trace contextRef="#ctx0" brushRef="#br0" timeOffset="7132.4114">9603 540 979 0,'-4'0'87'0,"1"-9"-70"0,-1-4-17 0,4 1 0 16,0 9 39-16,0-7 4 0,0-5 1 0,0 5 0 15,0 1 42-15,0-1 9 0,-4 4 1 0,4-3 1 16,4-1-29-16,-4 10-5 0,0-9-2 0,0 6 0 16,0 3-34-16,0 0-7 0,0 0-2 0,0 0 0 15,0 0-7-15,0 12-2 0,4 4 0 0,-1 3 0 16,-3 9 9-16,4-3 2 0,-4 19 0 0,3-6 0 15,4 2 1-15,-3 1 1 0,-4 9 0 0,3-12 0 16,1 12 8-16,-4-3 2 0,0 0 0 0,0 3 0 16,0-2-12-16,0-8-3 0,0 1 0 0,-4 0 0 0,4-4-4 15,-3-8-1-15,-1 2 0 0,1-3 0 0,-4-9 8 0,3 0 2 16,1-3 0-16,-1-4 0 0,0 1-22 0,1-4-12 16,3-9 2-16,0 0 0 0,0 0 10 0,0 0 16 15,0 0-4-15,0 0-1 0,0 0 1 0,0 0 0 16,0-6 0-16,0-4 0 0,3-5 0 0,1 2 1 15,-4-3 0-15,4-9 0 0,3 7-13 0,0-4 11 16,0-3-11-16,0-4 10 0,-4 4-10 0,4 0 0 16,7 0 0-16,-3 6 0 0,3-3 0 0,0 7 0 15,0-4 0-15,4 3 0 0,0-3 0 0,3 10 0 16,-7-1 0-16,7 4 0 0,-3-6-12 0,-1 5 12 16,-3 4-10-16,1 3 10 0,-5 0 0 0,4 3-9 15,-7 4 9-15,0-4 0 0,0 12 0 0,-3-11 0 16,-4 5 0-16,0-3-8 0,-4 10 8 0,-3-3 0 0,4 2 0 15,-8 4 8-15,1 0-8 0,-8 0 0 0,0 6 0 16,4-6 0-16,-3 6 10 0,-1-7-2 0,-3 8-8 0,3-14 12 16,4 4-12-16,-3 3 0 0,2-4-9 0,1 1 9 31,4-13-40-31,-1 6-1 0,4 1-1 0,0-1 0 16,0-2-162-16,0-4-32 0</inkml:trace>
  <inkml:trace contextRef="#ctx0" brushRef="#br0" timeOffset="7569.801">10171 1127 1429 0,'0'0'63'0,"0"0"13"0,7-6-60 0,0 6-16 16,0-10 0-16,3 7 0 0,-3-3 64 0,4 6 11 15,3 0 1-15,-3 0 1 0,-1-3-33 0,4-4-6 16,0 7-2-16,1-6 0 0,-1 3-4 0,0-3-2 16,-4-4 0-16,1 1 0 0,3-1 14 0,-3 1 2 15,-8 6 1-15,4-13 0 0,7 7 0 0,-3-7 0 16,-8 4 0-16,5-1 0 0,-1 0-26 0,0-2-5 16,-4 2 0-16,1 1-1 0,-1-1-5 0,1 4-1 15,-4-7 0-15,0-3 0 0,0 13-9 0,-4-7 8 16,-3-2-8-16,4 5 8 0,-4 1-8 0,3 3 0 15,1 3 0-15,-5-4 0 0,5 4 0 0,-1 3 0 0,-3 0 0 16,0 0-11-16,-3 3 11 0,-4 7 0 0,3 2 0 0,-3 1 0 16,0 2 0-16,0-2 0 0,0 3 0 0,-1 9-8 15,-2 3 8-15,3 0 0 0,0-9 8 0,3 6-8 16,-3 3 0-16,3 7 0 0,1-7 0 0,3 7 0 16,3-17 11-16,1 14-3 0,-1-10 0 0,4 3 0 15,4-6-8-15,-1-1 8 0,1 7-8 0,3-9 8 16,3-3 7-16,1-4 1 0,-4 4 0 0,4-4 0 15,3-6-34-15,0 7-6 16,3-4-2-16,1-3 0 0,3 3-164 0,0-6-33 0,15-9-6 16,-8 3-2-16</inkml:trace>
  <inkml:trace contextRef="#ctx0" brushRef="#br0" timeOffset="9478.4214">12076 685 1450 0,'0'0'32'0,"3"-13"6"0,4 13 2 0,-3-16 1 0,3 7-33 0,0-4-8 15,-4 1 0-15,1 3 0 0,3-1 92 0,0 1 17 16,-4-4 3-16,-3 13 1 0,0 0-53 0,8-12-10 15,-8 12-2-15,0 0-1 0,0 0-27 0,0 0-4 16,0 0-2-16,0 0 0 0,0 0 2 0,0 0 1 16,0 0 0-16,-4 6 0 0,0-6-5 0,1 9-2 15,-4-9 0-15,3 10 0 0,1-1-10 0,-4 1 12 16,3-1-12-16,-3 7 12 0,4 2 2 0,-1-2 1 0,-3 3 0 16,4 9 0-16,-8-3-15 0,7 3 0 0,1-2 0 0,-1 2 0 15,4 0 8-15,-3 6 0 0,3 1-8 0,0-1 12 0,0-15-12 0,0 10 8 16,0-4-8-16,3-7 0 0,1 8 0 0,-1-14 0 15,1 4 0-15,0 3 0 0,3-19 0 0,0 9 0 16,-7-9 0-16,0 0 0 0,7 0 20 0,3-3 0 16,-3-3 1-16,0-4 0 0,4 1-1 0,-4-7-1 15,0 4 0-15,4-7 0 0,-1 3-7 0,-3-3 0 16,0-6-1-16,4 0 0 0,-4 6-11 0,0-9 0 16,-3 3 9-16,3 3-9 0,3 0 0 0,-6 3 0 15,3 0 0-15,0 4 0 0,-4 2 0 0,4 4 8 16,-3 2-8-16,-4 7 0 0,0 0 0 0,4 7-8 0,3 2 0 15,-4-6 0-15,-3 13 8 0,0 3 0 0,4 0 0 0,-4 6-8 16,3 0 8-16,-3-3 0 0,0 3 0 0,4 0 0 16,-1-6 0-16,-3 0 0 0,0-4 0 0,4 1 0 15,3-4 0-15,-4-2 0 0,-3-1 0 0,0-9 8 16,4 7-8-16,-4-7 9 0,3 0-9 0,-3 0 10 16,0 0 2-16,11 0 1 0,-4-7 0 0,4-5 0 15,-4 5 1-15,3-2 0 0,4-10 0 0,0 4 0 16,-3 2-1-16,7-3 0 0,-4-3 0 0,3 1 0 15,1-4 9-15,0 0 2 0,-1 3 0 0,1-3 0 16,0 9-24-16,-4-12 9 0,0 10-9 0,-4 2 0 16,5-3-19-16,-5 4-10 0,1-4-3 0,-1 10 0 15,-3-3-96-15,0 5-19 0,0-11-4 0,-3 15-853 16</inkml:trace>
  <inkml:trace contextRef="#ctx0" brushRef="#br0" timeOffset="9962.6827">12869 870 1429 0,'0'0'31'0,"0"0"6"0,0 0 2 0,0 0 2 0,0 0-33 0,0 0-8 15,0 0 0-15,0 0 0 0,0 0 61 0,0 0 11 0,0 0 1 0,0 0 1 16,0 0-22-16,0 0-4 0,0 0 0 0,0 0-1 16,0 0 5-16,0 0 2 0,7 0 0 0,0-3 0 15,0-4 1-15,1 1 0 0,2 3 0 0,-3-3 0 16,0 2-35-16,4-11-8 0,-1 5 0 0,1 1-1 16,0-7 10-16,-1 7 3 0,1-1 0 0,-1-8 0 15,4 8-12-15,-3-5-3 0,-4 5 0 0,4-9 0 16,-4 4 9-16,3 2 2 0,-3-3 0 0,0-2 0 15,-3 2-20-15,3 3 0 0,-3-2 0 0,-4 5 0 16,0 1 0-16,-4 3 0 0,4-4 0 0,0 10 0 16,0 0 0-16,0 0-9 0,0 0 1 0,-7-3 0 0,7 3 8 15,-7 3 9-15,-4 7-1 0,1-4-8 16,-1 13 0-16,-3-4 0 0,0 4 0 0,0 0 0 0,3 6 0 0,-3 0-14 16,0 3 4-16,3-9 1 0,-3 9 17 0,4-2 3 15,3 2 1-15,0 0 0 0,-4-3-12 0,7 0-17 16,1-6 4-16,-1 0 1 0,4 0 12 0,0 3 0 15,4-10 0-15,-1 7 0 0,5-10 0 0,-5 7-11 16,4-7 11-16,-3 1-10 16,3 6-126-16,0-13-24 0,0 6-6 0</inkml:trace>
  <inkml:trace contextRef="#ctx0" brushRef="#br0" timeOffset="11071.7952">12901 788 752 0,'0'0'33'0,"0"0"7"0,0 0-32 0,0 0-8 15,0 0 0-15,0 0 0 0,0 0 116 0,0 0 20 16,0 0 5-16,0 0 1 0,7 0-72 0,0 0-14 16,-7 0-4-16,0 0 0 0,11 3-19 0,-4 4-4 15,0-4-1-15,3-3 0 0,-2 0-3 0,2 0-1 16,1 6 0-16,3-6 0 0,0-6 0 0,-3 6 0 15,3-10 0-15,3 7 0 0,-3-3 4 0,-3 3 0 16,-4-4 0-16,0-2 0 0,4 0-16 0,-1-1-4 0,-6 4 0 16,3-3 0-16,-4-1 13 0,1 1 3 0,3-1 0 0,-7 1 0 15,3 0-2-15,1-1 0 0,0 1 0 0,-4-7 0 16,3 7-22-16,1-7 0 0,-1 7 0 0,1-1 0 16,-4 1 0-16,-4-1 8 0,4 1-8 0,-3-7 0 15,-1 13 0-15,1-6 0 0,-1 2 0 0,-3 7 0 16,7 0 0-16,-7-9 0 0,0 9 0 0,-4 0 0 15,4 0 0-15,0 0 0 0,0 9 0 0,-4-9 0 16,-3 16-12-16,4-13-6 0,-1 13-2 0,1 3 0 16,-4 0 32-16,-1-4 7 0,5 4 1 0,-4 6 0 15,0-12-20-15,-1 12 0 0,5-10 0 0,-1 4 0 16,1-3 10-16,-1 3 2 0,4-7 0 0,0 4 0 16,3 3 0-16,-3 0 1 0,7-4 0 0,0 4 0 0,0 0-13 0,4 0 0 15,3-4 8-15,-3 4-8 0,3-9 11 0,3 5-1 16,-3 1 0-16,0-3 0 0,4-4-10 0,-1-3-11 15,5-3 3-15,-1 10 0 16,0-10-32-16,3-3-7 0,-2 0-1 0,2 0-553 16,-3 0-111-16</inkml:trace>
  <inkml:trace contextRef="#ctx0" brushRef="#br0" timeOffset="11321.7368">13321 744 1324 0,'0'0'118'0,"3"-6"-94"16,-3-3-24-16,4 5 0 0,-1-2 56 0,5-3 8 15,-5-1 0-15,4 7 1 0,-3-3 32 0,3 0 7 0,0-4 0 0,0 7 1 16,-7 3-55-16,0 0-11 0,0 0-3 0,0 0 0 16,0 0-8-16,0 0-3 0,3 13 0 0,-3-7 0 15,4 13 2-15,-4-10 0 0,0 1 0 0,-4 5 0 16,4 4-17-16,-3 0-10 0,3-3 12 0,0-1-12 15,-4-2 0-15,4 2 0 0,-3-2 0 0,3-7-12 16,3 13-72 0,-3-10-13-16,0-2-3 0</inkml:trace>
  <inkml:trace contextRef="#ctx0" brushRef="#br0" timeOffset="11462.332">13483 584 1670 0,'-7'-25'148'0,"4"16"-118"15,3-1-30-15,3-8 0 0,1 8 32 0,-4 1 0 16,0 9 0-16,3-10 0 16,1 4-102-16,-4 6-20 0,0 0-4 0,0 0-605 15</inkml:trace>
  <inkml:trace contextRef="#ctx0" brushRef="#br0" timeOffset="12071.5602">13737 685 403 0,'0'0'36'0,"0"0"-36"0,0 0 0 0,0-3 0 16,4-7 233-16,-1 1 40 0,-3 2 8 0,4-5 2 15,-1 2-143-15,4 4-29 0,-7 6-6 0,4-9-1 16,-1-1-62-16,1 4-13 0,-4-3-2 0,3-1-1 16,-3 10 10-16,0-9 1 0,-3 3 1 0,3 6 0 15,0 0-11-15,0 0-3 0,0 0 0 0,0 0 0 16,-4-10-4-16,4 10 0 0,-7 0-1 0,7 0 0 16,0 0 1-16,-7 0 1 0,7 0 0 0,0 0 0 15,0 0-21-15,-3 7 0 0,-4-4 0 0,0 3 0 0,7-6 0 16,-7 0 0-16,3 9 0 0,-3 1 0 0,0-1 0 0,0-3 0 15,0-2 0-15,0 5 0 0,0-3 0 0,0 4 0 16,-4-1 0-16,4 0 0 0,-4 7 0 0,1-6-16 16,3-7 4-16,3 12 0 0,4-5 20 0,0 5 3 15,-3-11 1-15,-1 5 0 0,4-9-12 0,0 13-17 16,-3-4 4-16,3-9 1 0,0 0 12 0,0 0 16 16,0 0-3-16,0 0-1 0,0 0-12 0,0 0 0 15,0 0 0-15,0 0 0 0,0 0 0 0,0 0 0 16,3-6 0-16,4 3 0 0,-7-4 0 0,7 1 0 15,0-3 0-15,4 5 0 0,3-2 0 0,-3-3 0 16,-1-1 0-16,4 7 0 0,-3-9 0 0,0 9 0 16,-4-4 0-16,3 7 0 0,-3-3 0 0,0 6 0 15,-7-3 0-15,7 10 0 0,-3 5 0 0,3 4 0 16,-7 0 0-16,0 3 0 0,0 0 10 0,-4 3 2 0,-3 3 1 16,4-3 0-16,-1 3 5 0,-3 1 1 0,0-4 0 0,0 0 0 15,-3 0-19-15,2 3 0 0,-2-9 0 0,-1 0 0 16,1 0 32-16,-1-4 0 0,1 4 0 0,-1-9 0 31,4 5-60-31,0-15-13 0,3 16-3 0,-3-13 0 16,7-3-171-16,0 0-34 0</inkml:trace>
  <inkml:trace contextRef="#ctx0" brushRef="#br0" timeOffset="12743.2876">14048 271 1479 0,'7'-10'65'0,"-4"4"15"0,4-3-64 0,-3 9-16 16,3-10 0-16,-7 10 0 0,7 0 89 0,0 0 15 15,0 10 4-15,0-10 0 0,-3 15-45 0,-1-5-9 16,4-1-2-16,-3 10 0 0,-4 6-19 0,3-6-4 15,-6 0-1-15,3 9 0 0,-4-3 5 0,-3 3 1 16,4 7 0-16,-8-7 0 0,4 6-12 0,0 1-2 16,-4 3-1-16,1-7 0 0,-4-3-11 0,3 0-8 0,0 1 12 0,-3-7-12 15,4-1 8-15,-1-5-8 16,4-3 0-16,-3-1 0 0,-1-2 0 0,7-7 0 16,-3 6 0-16,0-9-12 0,4-9 4 0,3 9 8 0,-4-10-13 0,1 10 5 15,3-9-8-15,3 3-2 0,-3 3 0 0,0-7 0 16,0 10 18-16,7 0-8 0,-7 0 8 0,0 0 0 15,0 0-8-15,0 0 8 0,0 0 0 0,4 10 0 16,-1-1 0-16,-3 10 0 0,0-4 0 0,0-2 0 16,0 9 0-16,0-3 0 0,0 3 12 0,4-7-3 15,-4 4-9-15,3-9 0 0,-3 5 0 0,4-5 0 16,-4-1 0-16,0-9 0 0,0 0 0 0,7 0 8 16,0 0-8-16,4-3 10 0,-1-3-10 0,-3-4 10 15,0 4-10-15,4-3 10 0,3-1-10 0,0-9 10 16,0 10-10-16,0-10 0 0,0 3 0 0,1-5 0 15,-1-5 0-15,0 1-9 0,-4 0 9 0,5 6 0 16,2-15 0-16,-3 6 0 0,4-7 0 0,0 7 0 0,-4-6 0 16,0 5 0-16,3 1 0 0,-2-6 0 0,2 5 0 0,-6-5 0 15,3 15 0-15,0-6 0 0,-3 6 0 0,-1 3 0 16,-3-2 0-16,0 8 0 0,0 1 0 0,-3 3 19 16,-4 6-3-16,0 0 0 0,0 0-4 0,3 15 0 15,-3-5-1-15,0 8 0 0,0-2 11 0,-3 12 2 16,-1 7 1-16,1-1 0 0,-4-5-10 0,3 5-3 15,1 4 0-15,-4-10 0 0,0 6-3 0,3 1-1 16,-3-7 0-16,0-3 0 0,3 3-8 0,4-9 0 16,-3 3 0-16,-1 0 0 0,1-12 0 0,3 5-11 15,-4 1 3-15,4-4 0 16,4-5-93-16,-4 2-19 0,-4-9-3 0,4 0-877 0</inkml:trace>
  <inkml:trace contextRef="#ctx0" brushRef="#br0" timeOffset="12994.5424">13981 424 1551 0,'0'0'68'0,"0"0"16"0,3-18-68 0,1 14-16 0,-4 4 0 0,7-6 0 0,7 0 61 0,-4 3 9 15,8 3 2-15,0 0 0 0,3-7-10 0,0 7-2 16,4 0 0-16,-1 7 0 0,1-7-27 0,3 0-5 16,1 0-2-16,-5 0 0 0,4 0-11 0,1 0-3 15,-5 0 0-15,1 0 0 16,-7-7-40-16,6 4-8 0,-2 3-1 0,-1 0-887 16</inkml:trace>
  <inkml:trace contextRef="#ctx0" brushRef="#br0" timeOffset="13884.9564">15356 603 979 0,'0'0'87'0,"4"-9"-70"0,-4 9-17 0,3 0 0 16,5-19 99-16,-5 13 16 0,1-4 3 0,-1 7 1 16,-3 3-38-16,0 0-7 0,0 0-2 0,0 0 0 15,0 0-47-15,0 0-9 0,0 0-3 0,0 0 0 16,0 0 18-16,0 13 3 0,-3-7 1 0,-1 13 0 15,-3-4-3-15,0-2-1 0,0 12 0 0,3 0 0 0,1-6-9 0,3 9-2 16,-4-12 0-16,4 3 0 0,4-1-20 0,3-8 0 16,-7-1 0-16,7 7 0 0,0-7 0 0,-3-2 0 15,3-7 0-15,0 3 0 0,0-3 18 0,3 0-1 16,-3 0 0-16,4-10 0 0,0 10-4 0,-1-9-1 16,1 3 0-16,-1-4 0 0,4 7-12 0,-3-13 8 15,0 7-8-15,-4-3 0 0,7-4 0 0,-7 0 0 16,3-3 0-16,-6 1 0 0,3-1 8 0,-4 0-8 15,5-3 0-15,-8 3 0 0,0-3 8 0,0 0-8 16,-4 10 0-16,0-4 9 0,1 7 2 0,-1-1 0 16,-3 1 0-16,4-1 0 0,-4 10-1 0,0 0 0 15,0 0 0-15,-4 4 0 0,0-4-10 0,1 6-9 16,-1-3 9-16,1 3-13 16,-1-6-31-16,1 10-7 0,-5-1-1 0,5 0-570 0,-1 7-114 15</inkml:trace>
  <inkml:trace contextRef="#ctx0" brushRef="#br0" timeOffset="14337.9743">15889 581 1324 0,'11'-12'118'16,"-1"-1"-94"-16,4 7-24 0,1-4 0 15,2-8 68-15,-3 2 8 0,4 7 3 0,0-10 0 0,-4 0-5 0,3 0-1 16,-6 3 0-16,3-2 0 0,-3-1-37 0,-1 3-7 16,1-12-1-16,-4 12-1 0,-4-3 0 0,4 1 0 15,-3-1 0-15,-1 3 0 0,-3-6-4 0,0 6-1 16,-3 1 0-16,3 5 0 0,-4-8-2 0,4 8 0 16,-7 4 0-16,4 3 0 0,-1-7-8 0,1 4-1 15,-1-3-1-15,1 9 0 0,3-10-10 0,0 10 10 16,-7 0-10-16,7 0 10 0,-4 0-2 0,4 0-8 15,-7 0 12-15,0 0-4 0,3 10-8 0,-3-10 12 16,7 0-12-16,-3 9 12 0,3-9-12 0,-7 6 0 16,3-3 0-16,-3 7 0 0,4-4 0 0,-1 4 12 15,1 8-12-15,-1-11 12 0,1 5-2 0,-1 10 0 16,1 0 0-16,-1-3 0 0,0 6-10 0,1 3 0 16,-4 7 0-16,3-1 0 0,1 4 22 0,-1-4 9 15,-3 10 1-15,7-6 1 0,-3-4-17 0,-1 4-3 16,1-4-1-16,-1 1 0 0,1-1-3 0,-1-5-1 0,-3-4 0 15,4-3 0-15,-5 3-8 0,1 0-11 0,0-6 3 0,0-1 0 32,-7-2-106-32,4-3-21 0,-1 2-4 0,-3 4-1 0</inkml:trace>
  <inkml:trace contextRef="#ctx0" brushRef="#br0" timeOffset="14525.431">15727 816 864 0,'10'-9'38'0,"-10"9"8"16,4-9-37-16,3-1-9 0,0 4 0 0,4-4 0 0,-1 1 260 16,-3 0 51-16,4-1 9 0,3 10 3 0,4-9-233 0,-4 3-46 15,-4 2-10-15,4-2-2 0,-3 6-23 0,3 0-9 16,-3-9 0-16,-1 9 9 0,-3 0-20 0,4-10-4 16,0 10-1-16,-1 0 0 15,1-3-136-15,-1-3-28 0,1 6-6 0</inkml:trace>
  <inkml:trace contextRef="#ctx0" brushRef="#br0" timeOffset="15681.4099">17194 700 806 0,'0'0'36'0,"0"0"7"0,0 0-35 0,0 0-8 15,0 0 0-15,4 10 0 0,3-1 110 0,-4-3 20 16,5-2 4-16,-1 2 1 0,0-3-68 0,0 3-14 15,3 1-2-15,4-4-1 0,-3-3-21 0,3 6-4 0,0-6-1 0,0 0 0 16,0-6 4-16,4-4 0 0,-4 4 0 0,0-3 0 16,0 5 21-16,1-11 5 0,-1 2 1 0,0-2 0 15,0 5-8-15,-4-6-2 0,5-2 0 0,-5-1 0 16,1 3-20-16,-4-3-4 0,3-6-1 0,-3 13 0 16,-3-4-8-16,-1-3-1 0,1 0-1 0,0 4 0 15,-1-4-2-15,-3 3 0 0,-3 4 0 0,-1-4 0 16,0 7-8-16,1-1 0 0,-4 1 0 0,3-1 0 15,1 4 0-15,-1-3 10 0,-3 9-10 0,4 0 10 16,-8 0-10-16,1 0 8 0,-1 0-8 0,4 9 8 16,0 7-8-16,0-7 0 0,-7 1 0 0,3 8 0 15,-3 1 0-15,0 6 0 0,0 0 0 0,-4 4 8 0,4 5 2 16,0-6 0-16,3 1 0 0,1 5 0 0,-1-9-2 0,4 0 0 16,4 3 0-16,-1-9 0 0,1 0-8 0,3 6 0 15,3-12 0-15,4 9 0 0,-3-4 0 0,6-5 0 16,4-7 0-16,0 10 0 15,8-4-94-15,-5-5-24 0,1 2-5 0</inkml:trace>
  <inkml:trace contextRef="#ctx0" brushRef="#br0" timeOffset="16196.915">18055 729 979 0,'14'-10'87'0,"-3"10"-70"15,-4-9-17-15,0-1 0 0,4 1 83 0,-1 0 13 16,-3-1 2-16,0 1 1 0,0 2-14 0,0-5-2 0,-3-4-1 0,-4 1 0 16,3 5-11-16,1 1-3 0,-4 9 0 0,0-19 0 15,-7 13-6-15,3-4-2 0,-3 7 0 0,0 3 0 16,0-9-12-16,0 2-2 0,0 7-1 0,-3 0 0 16,-1 7-29-16,4 2-5 0,-7-9-2 0,0 13 0 15,0-1-9-15,-1 1 0 0,-2 2 9 0,-1 4-9 16,4 9 9-16,0-9-9 0,-4 6 12 0,4 0-12 15,4 4 8-15,-5-1-8 0,5-9 0 0,-1 6 0 16,8 0 0-16,-4-6 0 0,0-1 0 0,7 1 0 16,0-3 8-16,0-7-8 0,0 10 0 0,0-13 0 15,7-2 0-15,-4 2 8 0,4-6-8 0,4 3 0 16,-1-3 15-16,1-3-4 0,0-7-1 0,3-5 0 0,0-4 17 0,3 3 3 16,8-3 1-16,-4-2 0 0,1-5-31 0,2-8 0 15,1 6 0-15,3-13 0 0,-10 3 0 0,6-6 0 16,-2-3 0-16,-1-6 0 0,0 3 0 0,-3-3 0 15,3 6 0-15,-7 3 0 0,4-3 8 0,-4 3-8 16,-4 0 0-16,1 0 9 0,-1 16-9 0,-3-7 0 16,4 10 0-16,-4 13 0 0,-3-4 8 0,3 3-8 15,-7 1 12-15,0 12-4 0,0 0-8 0,-4 16 8 16,-3-7-8-16,0 16 8 0,0-6-8 0,-4 15 0 16,1-5 0-16,-1 5 0 0,-3 4 0 0,4-4 0 15,-8 10 0-15,4 3 0 0,3-6 0 0,-3 6 0 16,-4 0 0-16,8-3 0 0,-4-10 0 0,3 4 0 15,1-4 0-15,3 1 0 0,-4-1 0 0,4-15-19 16,3 9 3-16,1-12 1 16,-4 3-194-16,7 0-39 0</inkml:trace>
  <inkml:trace contextRef="#ctx0" brushRef="#br0" timeOffset="17181.0579">18574 622 1558 0,'0'0'34'0,"0"0"7"0,0 0 2 0,0 0 1 16,3-9-35-16,1 5-9 0,-4 4 0 0,7-6 0 0,0-3 61 0,-7 9 11 15,7 0 1-15,4-10 1 0,-4 7-48 0,-7 3-10 16,7-6-1-16,-7 6-1 0,7 0 1 0,-7 0 0 15,10-6 0-15,-10 6 0 0,0 0 21 0,7 0 4 16,0-10 0-16,-7 10 1 0,0 0 7 0,0 0 2 16,0 0 0-16,0 0 0 0,0 0-50 0,0 0 0 15,7-3 0-15,-7 3-9 0,11 0 9 0,-11 0 0 16,0 0 0-16,0 0 0 0,0 0 0 0,0 0 0 16,0 0 0-16,0 0 0 0,0 0 0 0,0 0 0 15,0 0 0-15,0 0 0 0,0 0 0 0,0 0 0 16,0 0 0-16,0 0 0 0,0 0 0 0,0 0 9 15,0 0-9-15,0 0 0 0,0 0 13 0,0 0-4 16,0 0-1-16,0 0 0 0,0 0-8 0,0 0 10 16,-11 0-10-16,4 0 10 0,-3 0-10 0,3 0 0 0,-4 3 0 0,1 7 8 15,-1-4-8-15,-3 0 12 0,-4-3-12 0,4 7 12 16,0-1-12-16,0 1 0 0,-4-1 0 0,8 3 0 16,-4-2 0-16,3 2 0 0,-3-2 0 0,3-4 0 15,4 7 0-15,-3-7 0 0,3 3 0 0,3 1 0 16,4-10 0-16,-3 15 0 0,3-15 0 0,-4 4 0 15,4-4 0-15,0 0 0 0,0 0 0 0,0 0 0 16,7 6 0-16,-3-3 0 0,6-3 0 0,1-3 0 16,-1-3 0-16,1 2 0 0,3-2 0 0,4-3 0 15,3-1 0-15,4 1 8 0,-4 0-8 0,0-1 8 16,0 4 0-16,0 3-8 0,-3-4 12 0,0 7-4 16,-1-9 4-16,1 18 1 0,-4-9 0 0,-4 0 0 0,1 7-4 0,0 2-1 15,-4-6 0-15,0 7 0 16,-4 5-8-16,-3-5 0 0,4 5-10 0,-8-5 10 0,1 6 0 0,-1-4 0 15,-3 4 13-15,-3-4-4 0,-1 4 0 0,-3 3 0 16,0-4 0-16,-7-5 0 0,3-1-1 0,-7 10 0 16,1-3 0-16,-5-7 0 0,5 4-8 0,-1 2 0 15,0-5 0-15,1-1 0 0,2 1 0 0,5-4 0 16,-1-3 0-16,4 3 0 0,0 4 0 0,7-4 0 16,7-6 0-16,0 0 0 0,0 0 0 0,0 0-16 15,0 0 4-15,-4 3 1 0,4-3 3 0,0 10 0 16,4-1 0-16,3-3 0 0,0-6 8 0,4 0 16 15,3 0-4-15,-4 0-1 0,8 0-11 0,-4 0 0 16,7 0 0-16,0-6 0 0,4-3 0 0,3 9 0 16,1-19 0-16,-1 3 0 0,0 7-12 0,0-1 12 15,4-12-12-15,-4 0 12 0,0 10 0 0,1-4 0 0,-1-9 0 16,4 12 0-16,-8-12 0 0,4 7 0 0,-3-8 0 0,0 8 0 16,0-7 0-16,-8 6 0 0,4 0 12 0,-3 0-4 15,0 3-8-15,-4-6 12 0,-4 7-12 0,1 5 12 16,-4-5-12-16,-3 5 0 0,-4-5 0 0,0 12 8 15,0 3 4-15,-8-7 1 0,1 4 0 0,-3 3 0 16,-1 3-13-16,-3 7 8 0,0 2-8 0,0 1 0 16,-4 2 0-16,1-2 0 0,-5 12 0 0,1 0 0 15,7-6 8-15,-3 9-8 0,2-9 11 0,1 6-11 16,0 0 8-16,4-6-8 0,3 9 0 0,0-9 0 16,3 3 0-16,0-3 0 0,4-10 8 0,0 4-8 15,0 2 0-15,4 4 0 0,3-13 0 0,-3-2 0 16,6 5-26-16,1 4-2 0,-1-10-1 0,1 6 0 15,3-9-175-15,4 10-36 0</inkml:trace>
  <inkml:trace contextRef="#ctx0" brushRef="#br0" timeOffset="19127.1671">20638 434 864 0,'0'0'76'15,"7"-3"-60"-15,0-4-16 0,-4-2 0 0,4 0 104 0,0-1 19 16,0 4 3-16,0 3 1 0,0-7-33 0,0 4-6 15,-3-3-2-15,3-1 0 0,-3 1-26 0,-1 3-4 16,1 2-2-16,-4 4 0 0,0 0-34 0,3-6-6 16,-3 3-2-16,0 3 0 0,0 0-3 0,0 0-1 15,0 0 0-15,0 0 0 0,0 0 2 0,0 0 0 16,0 0 0-16,0 0 0 0,0 0 13 0,0 0 2 16,0 0 1-16,-3 3 0 0,-4 7-5 0,0-4-1 15,-1 3 0-15,1 10 0 0,-3-3 20 0,-1 3 3 16,4-1 1-16,-7 7 0 0,4 4-27 0,2-10-5 15,1 6 0-15,0 3-1 0,0-3 1 0,0 9 0 16,0-5 0-16,4-1 0 0,-1-3-4 0,1 13 0 16,-1-4 0-16,4-6 0 0,0-3-8 0,4 0 8 15,-4-6-8-15,3 0 8 0,1 0-22 0,3-10-5 0,0 7-1 16,0 0 0 0,0-13-184-16,0 6-38 0,-7-9-7 0,25 0-2 0</inkml:trace>
  <inkml:trace contextRef="#ctx0" brushRef="#br0" timeOffset="19448.7246">21177 556 1465 0,'4'-16'64'0,"-1"7"15"0,1 0-63 0,-1 5-16 0,4-2 0 0,-3 0 0 16,-1 3 54-16,1 3 8 0,-4 0 2 0,0 0 0 15,0 0-20-15,0 0-4 0,0 0-1 0,4 3 0 16,-4 3-5-16,-4 10-1 0,0-4 0 0,-3 7 0 16,0 6 6-16,0 0 1 0,0-6 0 0,-7 9 0 15,4-12-13-15,3 12-3 0,-1-9 0 0,5 0 0 0,-1 6-12 16,1-6-4-16,3-3 0 0,3-7 0 0,1 7 2 0,-4-4 0 15,7-6 0-15,-3-2 0 16,6 2-67-16,1-3-14 0,-1-3-2 0,4 0-853 16</inkml:trace>
  <inkml:trace contextRef="#ctx0" brushRef="#br0" timeOffset="19604.9353">21375 211 2070 0,'-4'-19'45'0,"1"19"10"0,-1-12 1 0,4 6 3 0,-3-4-47 0,3 4-12 16,0 6 0-16,0 0 0 0,0 0 0 0,0 0 0 15,0 0 0-15,0 0-608 16,3 6-129-16</inkml:trace>
  <inkml:trace contextRef="#ctx0" brushRef="#br0" timeOffset="19886.1244">21731 566 1324 0,'21'0'59'0,"-21"0"12"16,-10 0-57-16,10 0-14 0,0 0 0 0,0 0 0 0,0 0 159 15,0 0 29-15,0 0 5 0,7 9 2 0,3 10-89 0,-6-10-18 16,-4 7-3-16,3-1-1 0,4 7-32 0,-3-6-6 16,-11 3-2-16,3 9 0 0,1-9-28 0,-4 3-7 15,0-3-1-15,0 0 0 0,-7-1-8 0,-1 1 0 16,8-3 0-16,-7 0 0 0,-3-4 0 0,-1-3 0 16,4 7 0-16,0-6 0 15,-4-1-165-15,4 0-29 0,-4-2-6 0</inkml:trace>
  <inkml:trace contextRef="#ctx0" brushRef="#br0" timeOffset="20339.1403">21932 584 1407 0,'18'-9'62'0,"-11"9"14"15,-4-6-61-15,4-4-15 0,1 7 0 0,6 3 0 16,0-9 88-16,-4 2 16 0,1-2 2 0,-1 0 1 15,8-7-50-15,-4 13-9 0,-3-7-3 0,3-5 0 0,0 5 6 0,0-5 1 16,0 5 0-16,-3 7 0 0,-4-13-3 0,4 16 0 16,6-9 0-16,-6 6 0 0,-11 3-21 0,3-6-5 15,8 15-1-15,3 0 0 0,-7-9-22 0,-3 16 0 16,3-3 0-16,0 12 0 0,3 0 19 0,-6 3-1 16,-8 0 0-16,4 16 0 0,7-9 2 0,-7-1 0 15,-7 4 0-15,0-10 0 0,0 6 0 0,-3-8 1 16,-1 2 0-16,0-3 0 0,-6 0-9 0,6-3-1 15,4-3-1-15,-7-4 0 0,0 4-20 0,0-9-4 16,3-1-1-16,4-3 0 16,-3-6-138-16,2 0-28 0,-2-6-6 0</inkml:trace>
  <inkml:trace contextRef="#ctx0" brushRef="#br0" timeOffset="20729.6704">22066 95 1962 0,'-7'0'43'0,"4"-3"9"0,3 3 1 0,0 0 3 0,0-9-45 0,0 9-11 15,0-7 0-15,0 7 0 0,0 0 72 0,0 0 13 16,0 0 3-16,10 7 0 0,4-4-71 0,-3 3-17 16,-8-3 0-16,5 7 0 15,-1-4-43-15,0 3-12 0,-7 1-2 0,0-10-898 0</inkml:trace>
  <inkml:trace contextRef="#ctx0" brushRef="#br0" timeOffset="21144.4151">22546 174 1324 0,'0'0'118'0,"0"0"-94"0,0 0-24 0,7-4 0 16,4-2 32-16,-1 0 3 0,-10 6 0 0,0 0 0 0,11 0 65 0,-4-3 14 15,-7 3 2-15,0 0 1 0,0 0-48 0,10 3-9 16,-2 3-3-16,-1 0 0 0,-4 4-6 0,1 2-2 16,6-5 0-16,-3 5 0 0,-3-2-22 0,3 15-5 15,0-10-1-15,4 4 0 0,-4 9 23 0,0-3 5 16,-4 4 1-16,4-1 0 0,4 6 6 0,-8-5 2 15,-3 5 0-15,0 1 0 0,0-1-24 0,-3 4-5 16,-1-4-1-16,-3 4 0 0,-3-7-12 0,-1 1-4 16,4 2 0-16,-7-6 0 0,-7-3-12 0,3 4 0 15,4-4 0-15,-7 0 0 16,0-13-29-16,-1 4-9 0,-2 3-2 0,3-4 0 16,-4-11-198-16,0 5-40 0,-42-9-8 0,35-3-2 0</inkml:trace>
  <inkml:trace contextRef="#ctx0" brushRef="#br0" timeOffset="21475.5832">23428 556 2336 0,'0'0'104'0,"0"0"20"16,7 0-99-16,0 10-25 0,0-7 0 0,4 9 0 0,3-9 39 0,-4 7 2 16,-3 5 1-16,1-11 0 15,-1 5-75-15,0-3-15 0,0 4-4 0,-7-10-1001 16</inkml:trace>
  <inkml:trace contextRef="#ctx0" brushRef="#br0" timeOffset="27808.122">2272 3877 727 0,'0'0'32'0,"0"0"7"16,0-3-31-16,0-3-8 0,0-1 0 0,3 4 0 0,-6-6 101 0,3 2 19 15,3-2 4-15,-3 0 1 0,0-1-36 0,0 1-7 16,0-7-2-16,0 13 0 0,0-6-20 0,7 2-5 16,-7-2-1-16,0 6 0 0,4-4-13 0,-4-2-2 15,0 9-1-15,4-6 0 0,-4 3-13 0,0 3-2 16,0-7-1-16,0 7 0 0,-8-3-4 0,8 3-1 15,0 0 0-15,0 0 0 0,0 0 7 0,0 0 0 16,0 0 1-16,0 0 0 0,0 0-25 0,0 0 0 16,0 0 0-16,0 0 0 0,0 0 0 0,0 0 13 15,0 0-1-15,0 0-1 0,0 0-11 0,0 0 0 16,0 0 0-16,0 13 0 0,0-4 0 0,0 4 8 16,-7-4-8-16,7 1 8 0,0 2-8 0,0 4 0 15,0 3 0-15,7-1 0 0,-7 8 12 0,0 2 0 16,0-3 0-16,0 3 0 0,0 0 4 0,4 4 2 15,7-10 0-15,-11 12 0 0,3-9 3 0,-3 3 1 16,0-9 0-16,0 6 0 0,7 0-4 0,-7-6-1 0,-7 0 0 16,4 0 0-16,3 0-1 0,0-4 0 0,0-5 0 0,0 5 0 15,-11-5-4-15,7-1 0 0,4 1-1 0,0-4 0 16,-7 3 6-16,4-6 2 0,3-3 0 0,0 10 0 16,0-1-19-16,0 1 0 0,-7-4 0 0,7-3 0 15,0 10-49-15,0-10-14 0,0-3-2 0,0 0-1 16,7 9-169-16,-7-9-33 0,0 0-8 15,0 0 0-15</inkml:trace>
  <inkml:trace contextRef="#ctx0" brushRef="#br0" timeOffset="28192.1783">2261 4037 1036 0,'-3'-16'92'0,"-4"7"-73"15,3-1-19-15,4 1 0 0,-7-7 70 0,7 4 10 16,0-4 3-16,0 3 0 0,0-8 7 0,7 8 2 16,-7-12 0-16,4 9 0 0,6-3-28 0,-6 1-6 15,6-1-1-15,-3 3 0 0,1-3-11 0,-1 7-2 16,7-4-1-16,0 0 0 0,3 7-29 0,-2 0-6 16,2-1 0-16,1 10-8 0,7-9 14 0,-8 9-4 15,4 0-1-15,0 0 0 0,4 9-9 0,-4 1 0 16,4-4 0-16,-7 3 8 15,3 4-8-15,0-4 10 0,4 7-10 0,-11-7 10 0,7 10 2 0,-3-3 1 16,-1 3 0-16,1-4 0 0,-4-2 12 0,-3 9 3 16,6-3 0-16,-13-7 0 0,-1 7 2 0,4 3 1 15,-3-3 0-15,-8 0 0 0,-3 9 5 0,-7-3 2 16,0 9 0-16,0 1 0 0,-7-4-22 0,0 4-4 16,-4-1 0-16,0 1-1 0,1-7-3 0,-5 6 0 15,1-15 0-15,3 9 0 0,-3-9-8 0,3 6 8 16,4-6-8-16,-3-3 8 0,10-4-8 0,-11 1 0 15,14-4 0-15,-3 1 0 16,4-7-96-16,-5 6-11 0,5-9-2 0,3 0-927 0</inkml:trace>
  <inkml:trace contextRef="#ctx0" brushRef="#br0" timeOffset="28692.0643">2949 4313 1324 0,'0'0'118'0,"0"0"-94"16,0 0-24-16,0 0 0 0,7 0 13 0,4 0-1 16,-11 0-1-16,14-6 0 0,-3 6 52 0,-1-4 10 15,4-2 3-15,0-3 0 0,8 6-11 0,-12-4-1 16,4-8-1-16,-3 5 0 0,6 7-20 0,-6-6-4 16,3-7-1-16,-3 0 0 0,-4 7-6 0,7-4 0 15,-11-2-1-15,8 5 0 0,-7-5 6 0,-1 2 2 16,4-3 0-16,0 4 0 0,-7-4-13 0,0 7-2 15,0-7-1-15,0 7 0 0,0-1-15 0,0 1-8 16,0 3 10-16,-10-4-10 0,3 7 9 0,3-3-9 16,0 3 8-16,-6-4-8 0,-1 7 13 0,1-3-2 15,-1 3-1-15,1 0 0 0,3 3-2 0,-11 4 0 16,11 2 0-16,-4 4 0 0,-6 2-8 0,2 4 0 16,5 6 0-16,-4 3 0 0,10 1 8 0,-6 5-8 0,3 1 0 15,3 2 8-15,1-2-8 0,3-1 10 0,0 1-10 0,3-7 10 16,1 0-10-16,-1-3 12 0,4-6-12 0,0 0 12 15,-3-3-4-15,6-7-8 0,1 7 12 0,0-7-4 16,-4-6-105 0,10 3-22-16,-6-2-4 0</inkml:trace>
  <inkml:trace contextRef="#ctx0" brushRef="#br0" timeOffset="29560.0824">3570 3786 849 0,'0'0'37'0,"0"3"9"0,0-3-37 0,0 10-9 0,0-10 0 0,4 6 0 15,3 3 82-15,-7-3 14 0,10 4 4 0,-6-1 0 16,3-6-33-16,7 4-7 0,-7-4 0 0,4-3-1 16,6 0-9-16,-10 0-2 0,11-10 0 0,-7 7 0 15,3-12 17-15,0 5 3 0,7-5 1 0,-10 2 0 16,6-6-23-16,4-3-5 0,-7 10-1 0,8-7 0 15,-12-6-16-15,4 6-4 0,0-6-1 0,-3 6 0 16,3-6-19-16,0-3 0 0,-3 9 0 0,-1-6 0 0,-3 0 0 16,-3 6 10-16,-1-9-10 0,5 9 8 0,-16-6-8 0,5 0 0 15,-4 6 0-15,0-9-11 0,7 3 2 0,-11 6 0 16,-3-6 0-16,4 6 0 0,-5 0 9 0,8 10 0 16,-3-7 0-16,6 7 0 0,-10 5 0 0,4-2 0 15,10 3 0-15,0 3 0 0,-15 0 0 0,8 3-8 16,4 7 8-16,-8-1-8 0,4 7 8 0,4 2 16 15,-1 1-4-15,-3 0-1 0,4 6 1 0,3 3 1 16,0 7 0-16,-7-7 0 0,7 13 17 0,7-3 3 16,-7 12 1-16,0-3 0 0,3 6 17 0,4-6 3 15,-7 13 1-15,7-4 0 0,0-3-16 0,-3 1-3 16,6-1-1-16,-3-3 0 0,1-3-20 0,-1-3-4 16,-7 3-1-16,3-3 0 0,-3 0-10 0,0-6 12 15,-3 2-12-15,-4-2 12 0,-1-10-12 0,1 7 0 16,-3-7 0-16,-1-3 0 15,4 0-111-15,-10-12-17 0,6 2-4 0,4 1-556 0,-11-13-112 16</inkml:trace>
  <inkml:trace contextRef="#ctx0" brushRef="#br0" timeOffset="29763.1612">3535 4181 1152 0,'0'0'102'0,"0"0"-82"0,0 0-20 0,0 0 0 15,0 0 93-15,0 0 15 0,0 0 2 0,0 0 1 16,7 6-38-16,-4-3-7 0,8-3-2 0,-7 7 0 16,6-7-21-16,4-7-5 0,0 4-1 0,8-6 0 15,-1 0-5-15,-4-4-2 0,8 4 0 0,-4-1 0 0,4-2-30 0,0-4 0 16,6 7 0-16,-6-1 0 16,0 1-140-16,-1-1-35 0,-2 1-6 0,6-7-2 0</inkml:trace>
  <inkml:trace contextRef="#ctx0" brushRef="#br0" timeOffset="29997.4798">4318 3893 1677 0,'0'0'74'0,"0"0"16"0,0 0-72 0,0 9-18 16,0 4 0-16,0 2 0 0,7 4 88 0,-7 0 15 15,0 3 2-15,0 6 1 0,0-6-35 0,4 3-7 16,-4 3-2-16,7-3 0 0,-7 4-29 0,0-7-5 16,0-1-2-16,0-2 0 0,0-3-16 0,0 0-10 0,0-4 12 15,0 4-12-15,0-13 0 0,0 10-17 0,0-13 1 0,0 0 1 32,0 0-196-32,0 0-39 0</inkml:trace>
  <inkml:trace contextRef="#ctx0" brushRef="#br0" timeOffset="30122.4508">4413 3582 1875 0,'-3'-16'83'0,"3"13"17"15,-4-3-80-15,4-3-20 0,-3 6 0 0,3 3 0 16,3-7 21-16,-3 7 0 0,0 0 0 0,7-9-589 16,0 9-119-16</inkml:trace>
  <inkml:trace contextRef="#ctx0" brushRef="#br0" timeOffset="30575.5031">4646 3805 1652 0,'0'0'36'0,"0"0"8"0,0 0 2 0,0 0 0 0,7 0-37 0,0 9-9 16,4-9 0-16,-4 10 0 0,3-4 60 0,5-3 9 16,-5 6 3-16,4 7 0 0,-3-6-7 0,3 5-1 0,0-2 0 15,0 6 0-15,-3 2-9 0,3 1-3 0,-7-6 0 0,0 9 0 16,-4-3-6-16,1 3-2 0,-4 0 0 0,0-6 0 16,-4 0-17-16,4 6-4 0,-7-12-1 0,4 2 0 15,-4 4 16-15,0-10 3 0,0 1 1 0,3-4 0 16,4-6-42-16,0 0 0 0,-3-6 0 0,-1-4-11 15,4-2 11-15,0-10 14 0,0 3-3 0,0 0-1 16,7-9-10-16,-3-6 8 0,3 5-8 0,7-5 8 16,-4-1-8-16,8 1-11 0,-4 6 3 0,4-7 0 15,3 7 8-15,-3 9 11 0,3-6-3 0,-7 16 0 16,0-1-8-16,-3 1 0 0,3 9 0 0,-4 9 0 0,4-2 0 16,1 5 0-16,-1 7 10 0,0 6-10 0,-4 0 13 0,1 3-4 15,-4 1-1-15,-3 2 0 0,3-3-8 0,0 7 8 16,-7-7-8-16,7 6 8 0,-7-5-8 0,0-1 0 15,0-3 0-15,0-6 0 0,0-1-17 0,0-2-6 16,-11 3-1-16,8 0-792 16,-1-4-160-16</inkml:trace>
  <inkml:trace contextRef="#ctx0" brushRef="#br0" timeOffset="31090.978">5517 3977 1324 0,'0'0'118'0,"0"0"-94"0,7 7-24 0,-7 11 0 15,11-2 128-15,-4 3 22 0,-3-3 4 0,6 2 1 16,1-5-71-16,-4 3-15 0,3-7-2 0,-2 0-1 16,6 1-22-16,-4-10-5 0,-10 0-1 0,11 0 0 15,6-3-2-15,-6-4-1 0,0-2 0 0,3-7 0 16,0 7 1-16,-4-10 1 0,5 0 0 0,-5 4 0 16,1-4-25-16,-1 0-12 0,1 0 10 0,-1-6-10 0,1 6 8 0,0-6-8 15,-1 3 0-15,-3-3 9 0,0 0-9 0,0 0 0 16,0 3 9-16,-3-3-9 0,-1 9 0 0,-3-3 8 15,-3 7-8-15,3-4 0 0,-4 7 0 0,1 2 0 16,-4-2 0-16,3 6 8 0,-6-3-8 0,-1 6 0 16,1 6 0-16,-8-3 0 0,4 6 0 0,-4 1 0 15,1 6 0-15,-1 9 0 0,0-7 9 0,1 17 1 16,3-7 0-16,-1 7 0 0,5-1 17 0,-1-2 3 16,4 2 1-16,4-6 0 0,-1 7-8 0,4-10-2 15,0 3 0-15,4-3 0 0,-1 3-7 0,4-3-2 16,4-6 0-16,-1 0 0 0,1 0 16 0,0-3 4 15,3 2 0-15,0-8 0 0,-4 5-22 0,1-5-10 16,0-1 10-16,-1 1-10 16,-3-1-30-16,4-9-12 0,-4 10-2 0,0-4-1 15,3-3-187-15,-3-3-36 0</inkml:trace>
  <inkml:trace contextRef="#ctx0" brushRef="#br0" timeOffset="33028.0315">4706 8302 1098 0,'0'0'48'15,"0"0"11"-15,0 0-47 0,0 0-12 0,7-10 0 0,0 4 0 16,-7-4 100-16,0 7 17 0,0-3 4 0,4-3 1 16,-1 2-32-16,-3 7-6 0,0-9-2 0,0 6 0 15,4-3-39-15,-8 2-8 0,4-2-2 0,-3-3 0 0,-1 2 6 0,4 4 1 16,0-3 0-16,-7-3 0 0,0 6-8 0,0-4 0 15,0 7-1-15,0-3 0 0,-4-3-11 0,1 6-1 16,-1-10-1-16,4 10 0 0,-7-3-8 0,0 6-2 16,0-6 0-16,0 6 0 0,-4-3 0 0,4 0 0 15,-4 0 0-15,-3 7 0 0,7-4 0 0,-4 6-8 16,1-2 12-16,3 5-4 0,-8-6-8 0,8 4 0 16,-7 5 0-16,7-2 0 0,-4 3 0 0,4 2 0 15,0-2 0-15,0 3 0 0,0 0 0 0,3 6 0 16,1-3-10-16,-1 3 10 0,8 3 0 0,-4 7 0 15,3-10 0-15,4 3 0 0,0-3 0 0,0 3 0 16,0-3-9-16,11 4 9 0,-11-4 0 0,10 3 0 16,-3-3 0-16,4 3-8 0,3-3 8 0,4-3 0 15,-8 3 0-15,8 3 8 0,-4-12-8 0,4 3 0 16,-1 6 0-16,1-16 0 0,0 1 11 0,-1-1-3 0,1-9 0 16,3 0 0-16,-7 0 13 0,7-9 3 0,-7-7 0 0,4 4 0 15,3-13-2-15,0 6 0 0,-3-6 0 16,3-4 0-16,0-5-5 0,-3-4-1 0,3-6 0 0,-3-9 0 15,3 0 0-15,-7-1 0 0,0 1 0 0,4-10 0 16,-8 1-7-16,4-1-1 0,-3-6-8 0,-4-3 12 16,0 0-12-16,4 0 11 0,-4 0-11 0,0-7 10 15,0 7-2-15,0 0-8 0,-3-6 12 0,6 5-4 16,-10 1-19-16,7 10-4 0,4-1-1 0,-4 10 0 16,3 5 16-16,1 5-9 0,3 2 9 0,-3 3-8 15,3 10-4-15,-11-7-1 0,4 10 0 0,0-3 0 16,0 12 13-16,4-2 0 0,-11-1 0 0,7 9-9 15,0-5 9-15,-3 12 8 0,3-4-8 0,-7-2 11 0,7 6-11 0,-7 3 0 16,0 0-12-16,0 0 12 0,0 0-13 0,0 0 5 16,-7 3 8-16,7-3-13 0,0 6 13 0,-11 4 0 15,4-1 0-15,0 0-9 0,0 7 9 0,3-6 0 16,1 2 0-16,3-3 0 0,0 7-10 0,0 0 10 16,0-4-12-16,0 4 12 0,0-7 0 0,0 10 0 15,-4-9 0-15,4 5 0 0,-3-2 0 0,-1 3 0 16,1 2 0-16,-1-2 0 0,4 3 0 0,-3 0 0 15,3 0 0-15,-7 2 0 0,3-8 0 0,1 6 0 16,-1-3 0-16,-3 2 0 0,7-8 0 0,-7-1 0 16,7 7 0-16,-4-7 0 0,4-9 0 0,0 0 0 15,-3 7 0-15,3-7-10 16,0 0-22-16,0 0-5 0,0 0-1 0,0 0 0 16,0 0-46-16,0 0-10 0,0 0-2 0,0 0 0 15,0 0-4-15,0 0-2 0,7-7 0 0,-7 7 0 16,0 0 18-16,7 0 4 0,-3-6 1 0,-4 6-589 0</inkml:trace>
  <inkml:trace contextRef="#ctx0" brushRef="#br0" timeOffset="33677.5309">4946 7257 1144 0,'0'0'25'0,"0"-6"6"0,3-3 1 0,-3-1 0 0,0 10-32 0,0-6 0 0,4-3 0 0,-4-1 0 15,0 7 69-15,0-6 8 0,7 2 2 0,-7-2 0 16,0 6-33-16,4-3-6 0,-1-4-2 0,1 4 0 16,-4 6-16-16,0-3-3 0,3-4-1 0,1 4 0 15,-4-3 29-15,0-3 5 0,0 5 2 0,0 4 0 16,0-6-22-16,0 6-5 0,0 0-1 0,7-6 0 15,-7 3-13-15,0-3-2 0,0-4-1 0,3 10 0 16,-6-3 7-16,3 3 2 0,3-6 0 0,-3 6 0 16,0 0-5-16,0 0-1 0,0 0 0 0,0 0 0 15,0 0-1-15,0 0 0 0,0 0 0 0,0 0 0 0,0 0-12 0,0 0 0 16,0 0 8-16,0 9-8 0,-3 1 8 0,-4-4-8 16,3 3 11-16,1 1-11 0,-1 5 0 0,-3-2 0 15,7-4 0-15,0 13 0 0,-7-9 32 0,7 6-1 16,-4 6 0-16,4 3 0 0,-3-3-31 0,3 3 0 15,-4 4 0-15,-3-1 0 0,4 0 12 0,-1-3-4 16,1 7-8-16,-4-7 12 0,0 7-3 0,0-7-1 16,3 0 0-16,-3 0 0 0,-4 4-8 0,8-4 10 15,-1 6-10-15,-3-5 10 0,4-1-10 0,-4-3 0 16,3 3 0-16,1-3 0 0,-1 3 14 0,4 1-2 16,0-4-1-16,0 3 0 0,0-3 15 0,0 3 3 15,0-3 1-15,4 4 0 0,-4-11-22 0,0 8-8 16,0-8 0-16,0 4 0 0,3-3 13 0,1 3-3 15,-4-6-1-15,0 3 0 0,0-1-9 0,0 7 10 16,-4-6-10-16,4 6 10 0,-3-9-10 0,-1-3 10 0,1 5-10 16,-1-2 10-16,4 3-10 0,0-3 0 0,0-4 9 0,0-2-9 15,0 5 24-15,0-5 0 0,0 5 0 0,0-2 0 16,0 2-24-16,4-5 0 0,-1 6 0 0,1-4 0 16,3 4 0-16,0-7 0 0,-4 7 0 0,1-4 8 15,3-5-8-15,0 2 0 0,0-3 0 0,4-2 0 16,-4 2-19-16,7-6-1 0,-7 0-1 0,0 3 0 15,3-3-130-15,1 0-25 0,0 0-6 0,3-3-779 16</inkml:trace>
  <inkml:trace contextRef="#ctx0" brushRef="#br0" timeOffset="34982.8985">5330 8581 115 0,'4'-25'10'0,"-4"21"-10"16,0-2 0-16,0-3 0 0,0-1 190 0,0 7 36 15,4-3 7-15,-4-4 2 0,0 7-95 0,0-9-18 16,0 2-4-16,0 7-1 0,7-6-38 0,-7 3-8 15,0-4-2-15,3 1 0 0,-3-1-13 0,4 4-4 16,-4-3 0-16,3 6 0 0,-3-4-18 0,4 4-4 16,-8-3-1-16,4 6 0 0,0 0 7 0,0 0 2 15,0 0 0-15,0 0 0 0,0 0-14 0,0 0-2 16,0 0-1-16,0 0 0 0,0 0-9 0,0 0-1 16,0 0-1-16,-3 16 0 0,-1-4 2 0,1-2 0 15,3 11 0-15,0-2 0 0,0 0 9 0,0 0 3 0,0 6 0 16,3 0 0-16,1 3-1 0,-1-3 0 0,1 4 0 15,-1-1 0-15,-3 6 2 0,4 4 1 0,3-4 0 0,-4-5 0 16,1 5-26-16,3-9-12 0,-4-3 0 0,5-6 1 16,-8 3 19-16,0-4 3 0,7-2 1 0,-7 3 0 15,0-7-44 1,0-9-9-16,0 0-2 0,0 0 0 0,0 0-155 0,7-3-31 16</inkml:trace>
  <inkml:trace contextRef="#ctx0" brushRef="#br0" timeOffset="35139.0982">5412 8179 1728 0,'-4'-9'153'0,"1"-1"-122"16,-4 7-31-16,3-3 0 0,4-3 28 0,0 9-1 16,-7 0 0-16,7 0 0 15,0 0-156-15,0 0-31 0,0 0-7 0</inkml:trace>
  <inkml:trace contextRef="#ctx0" brushRef="#br0" timeOffset="35638.9821">5814 8712 806 0,'0'0'36'0,"0"0"7"0,0 0-35 0,0 0-8 0,0-9 0 0,0 0 0 16,0 2 222-16,3-2 42 0,-3-1 9 0,4 4 2 15,-1-3-159-15,4-4-32 0,0-2-7 0,1-1-1 16,2 6-32-16,1-8-8 0,-4 5 0 0,0-3-1 16,3 1-10-16,1 5-1 0,-4 1-1 0,4-1 0 0,-4 1-7 0,0 0-2 15,0 2 0-15,-4 4 0 0,4-3-2 0,-3 6-1 16,6 6 0-16,-2-3 0 0,-1 4 0 0,3-4 0 16,-3 3 0-16,4 3 0 0,3 1-3 0,-7 6 0 15,7-7 0-15,-7 4 0 0,0 8 9 0,0-2 2 16,0 0 0-16,0 6 0 0,4-3-4 0,-11 3-1 15,3-6 0-15,1 6 0 0,-4 10 15 0,0-7 3 16,-4 0 1-16,1 7 0 0,3-7-1 0,-7 3-1 16,3 1 0-16,1 2 0 15,-8-6-13-15,4-3-2 0,-7 0-1 0,0-6 0 0,-4 0-15 0,4 0 0 16,0-10 0-16,0 7 0 16,-4-7-24-16,4 1-2 0,-3-1 0 0,3-3 0 15,3-2-128-15,-3-8-26 0,3-2-4 0</inkml:trace>
  <inkml:trace contextRef="#ctx0" brushRef="#br0" timeOffset="35763.9949">6008 8063 2106 0,'0'0'93'0,"0"0"19"0,-4-9-89 0,4 9-23 0,0 0 0 0,0 0 0 15,0 0 9-15,0 0-9 0,0 0 12 0,0 9-639 16,0 1-127-16</inkml:trace>
  <inkml:trace contextRef="#ctx0" brushRef="#br0" timeOffset="37123.0042">5778 5981 1339 0,'-3'-19'29'16,"3"13"7"-16,0-3 0 0,-4 2 2 0,4-2-30 0,0-1-8 0,0 1 0 0,0 0 0 16,4-1 72-16,-4 1 14 0,0-1 2 0,3-5 1 15,-6 12-23-15,3-7-5 0,0 4-1 0,-4-3 0 0,4 9-28 16,0 0-7-16,0 0-1 0,0 0 0 0,-7 0-1 0,7 0-1 16,-7 0 0-16,-3 9 0 0,-1 0-6 0,4 7-2 15,-7-3 0-15,3 12 0 0,-3 0 10 0,4 3 3 16,-4 6 0-16,0 4 0 0,-1 6 11 0,1 0 2 15,7 3 1-15,-3 3 0 0,3-3-14 0,3-3-3 16,4 0-1-16,0 0 0 0,4 0-4 0,3-13-1 16,0 4 0-16,-4-7 0 0,8 3-18 0,-4-3 0 15,3 1 0-15,-2-4 0 0,6 3 0 0,0 0 0 16,0 3 0-16,0-9-9 16,0-6-113-16,0 3-22 0,0-10-5 0</inkml:trace>
  <inkml:trace contextRef="#ctx0" brushRef="#br0" timeOffset="38131.8186">6181 6395 633 0,'0'0'56'16,"0"0"-44"-16,0 0-12 0,0 0 0 16,0 0 123-16,0 0 22 0,0 0 5 0,0 0 1 15,0 0-62-15,0 0-12 0,3 0-2 0,4-9-1 16,0-1 10-16,4 1 3 0,-4-7 0 0,4 4 0 0,-4-4-23 16,7-3-4-16,0-6 0 0,3 3-1 15,-6-3-4-15,3 0-1 0,4-10 0 0,-4 13 0 0,0-9-23 0,0 9-5 16,0-12-1-16,0 8 0 0,-3-2-9 0,0 0-3 15,-1-6 0-15,-3 5 0 0,4-5-1 0,-8 6-1 16,1-7 0-16,-1 7 0 0,1-3 3 0,-4 2 1 16,0-5 0-16,0 6 0 0,-4-1-15 0,4 4 9 15,-3-3-9-15,-1 0 8 0,1 3-8 0,-4-3 10 16,7-4-10-16,-4 10 10 0,1-3-10 0,-1 9 0 16,1-2 0-16,-1-1 8 0,1 9-8 0,-1-5 8 15,4 5-8-15,-4 1 8 0,1 9 1 0,-1-9 0 16,1 9 0-16,3 0 0 0,-7 0-9 0,0 0 0 15,0 0 0-15,0 9 0 0,0 0-8 0,0-2 8 16,-1-4 0-16,1 6 0 0,0 7 0 0,0 0 0 16,4-4-9-16,-4 4 9 0,3 3 0 0,4-1-8 0,-3 1 8 15,-1 6 0-15,4 3 0 0,0-2 0 0,0 8 0 0,0 4 0 16,4-4 0-16,-4 4 0 0,0 3 0 16,0 6 0-16,0-3 12 0,0-1-1 0,0 4 0 0,-4-3 0 15,4 10 5-15,0-10 2 0,0 3 0 0,-3 6 0 16,3-9-2-16,0 0 0 0,0 0 0 0,0-7 0 15,0-2-7-15,0-1-1 16,0-6-8-16,0 1 12 0,0-4-12 0,-4-6 9 0,1-1-9 0,3-2 8 16,-4-7 0-16,0 1-8 0,4-1 12 0,0-9-4 15,0 0 0-15,0 0-8 16,-7 7 12-16,7-7-4 0,0 0-8 0,-3 3 12 0,3-3-12 0,0 0 12 16,0 0-12-16,-7-3 0 0,7 3 9 0,0 0-9 0,0 0 0 15,-7 0 0-15,7 0 0 0,0 0 0 0,-4-10 0 0,4 10 0 16,0 0 0-16,0 0 0 0,-7-6 0 0,4-4 0 15,3 10 0-15,0-3 0 0,0-3 0 0,0-3 0 16,-4-7 0-16,8 7 0 0,-4-1 0 0,0 1 0 16,3-10 0-16,1 3 0 0,-1-3 0 0,4-6 0 15,0 3 0-15,4-3-8 0,-4 0 8 0,4-3-8 16,3 0 8-16,0-7-8 0,3 7 8 0,-2-3-8 16,2 3 8-16,1-1-8 0,0 4 8 0,-1 6 0 15,1-6-9-15,3 6 9 0,-7 10 0 0,0-10 0 16,0 10 12-16,0 3-4 0,-3 2-8 0,0-2-11 15,3 3 3-15,-7 3 0 0,-4 3 8 0,-3-3 11 16,0 0-3-16,4 10 0 0,-1-4-8 0,-3 3-14 16,7 7 3-16,-3-4 1 0,-1 4 10 0,-3-6 12 15,-3 8-2-15,3-2-1 0,-4-3-9 0,-3 2 0 0,0 4 0 16,0-3 0-16,-3-4 0 0,3 4-9 0,0 0 9 0,-4-4-10 16,0-2 10-16,1-4 8 0,3 3-8 0,0 1 11 15,-4-1-11-15,4-3 0 0,0 4 0 0,3-7 0 16,1 6 0-16,-1-2 0 0,1 2 0 0,-1 0 0 15,4 1 0-15,0-4 0 0,4 4 0 0,3-1 8 16,-4 7-8-16,4-4 0 0,1 4-12 0,2-4 12 16,1-2 0-16,-1 5 12 0,4-5 0 0,-7 6 0 15,4-7-12-15,-4 0 0 0,4 1 0 0,-1-1 0 16,-3-9 0-16,0 6-11 0,-7-6 1 0,11 0 0 31,3-6-134-31,0 3-26 0,4-3-6 0</inkml:trace>
  <inkml:trace contextRef="#ctx0" brushRef="#br0" timeOffset="38506.731">7010 5646 1324 0,'0'-13'59'0,"0"7"12"16,0-7-57-16,0-3-14 0,0 7 0 0,0-7 0 0,3 7 143 0,1-4 25 15,-1-2 6-15,4 5 1 0,0 1-73 0,0 0-14 16,4-1-4-16,-4 4 0 0,7 0-40 0,-3 6-8 16,3 6-1-16,0-6-1 0,-3 9 3 0,-1 1 1 15,4 8 0-15,0 4 0 0,4 0-11 0,3 3-3 16,-3 10 0-16,-1 3 0 0,-2 5 23 0,-1 5 4 15,0 5 1-15,3 6 0 0,-6-2-7 0,3-4-1 16,-7 10 0-16,0-4 0 0,-3-2-29 0,-1 6-7 16,1-4 0-16,-4-2-8 0,0 2 8 0,-4-5-8 15,-3-1 0-15,-3 0 0 0,-1-6 0 0,1-3 0 0,-8 3 0 16,4-12 0 0,-4-10-172-16,4 0-37 0,-7-6-8 0,3-1-2 0</inkml:trace>
  <inkml:trace contextRef="#ctx0" brushRef="#br0" timeOffset="39568.9809">8453 7543 1324 0,'0'0'118'0,"0"0"-94"16,0-7-24-16,0 7 0 0,0 0 64 0,0 0 9 16,0 0 2-16,0 0 0 0,0 0-7 0,0 0-2 15,0 0 0-15,7 0 0 0,-4-3-5 0,4 3-1 16,0-6 0-16,0 6 0 0,-3 0-26 0,6 6-6 15,1-6 0-15,-4 0-1 0,0 3 2 0,4-3 1 0,-4 0 0 0,3 0 0 16,-3 0-11-16,4 0-3 0,0 0 0 0,3 0 0 16,0 0 4-16,-4 0 0 0,4 0 0 0,4-3 0 15,0-3 6-15,3 6 2 0,-3 0 0 0,3-3 0 16,0-3-18-16,-3-1-10 0,6 7 12 0,-3-3-12 16,4 3 13-16,0 0-4 0,3 0-1 0,-10 0 0 15,3 0 6-15,-4 0 1 0,5 0 0 0,-5 0 0 16,1 0-4-16,3 3-1 0,-3 4 0 0,3-7 0 15,0 9-10-15,-3-9 8 0,-1 0-8 0,1 0 8 16,-4 0-8-16,4 0 0 0,-4 0 0 0,-4 0 8 16,5 0-8-16,-5 0 0 0,1 0 0 0,-1 0 8 0,-3 0 8 15,4 0 0-15,-4 0 1 0,-7 0 0 0,0 0-17 0,7-3 0 16,4 3 0-16,-4-6 0 16,-7 6 0-16,0 0 0 0,7 0 0 0,-7 0 0 0,0 0 0 0,0 0 0 15,0 0 0-15,0 0 0 16,0 0-40-16,0 0-8 0,0 0-1 0,0 0-1 15,0 0-15-15,0 0-3 0,0 0-1 0,0 0 0 16,-7 0-139-16,-4 6-28 0,11-6-6 0</inkml:trace>
  <inkml:trace contextRef="#ctx0" brushRef="#br0" timeOffset="40178.2546">8647 7881 288 0,'0'0'25'0,"0"0"-25"0,0 0 0 0,0 0 0 16,0 0 113-16,0 0 18 0,0 0 3 0,0 0 1 16,0 0-17-16,0 0-3 0,-7-6-1 0,7 6 0 15,0 0-11-15,0 0-3 0,0 0 0 0,0 0 0 16,0 0-13-16,-8 0-3 0,5 0-1 0,3 0 0 0,0 0-22 0,0 0-4 16,0 0-1-16,0 0 0 0,0 0-20 0,0 0-4 15,0 0 0-15,0 0-1 0,0 0-10 0,0 0-1 16,0 0-1-16,0 0 0 0,-7 6 1 0,7-6 0 15,0 0 0-15,0 0 0 0,0 0 1 0,0 0 1 16,7 3 0-16,0 7 0 0,0-10-2 0,0 6 0 16,0-3 0-16,4 4 0 0,3 2-1 0,0 0-1 15,0-2 0-15,4-4 0 0,-4 6 6 0,3-3 0 16,1-6 1-16,7 4 0 0,-1-4 5 0,1 0 1 16,0 0 0-16,3 0 0 0,0 0-18 0,-3-4-3 15,0-2-1-15,-1 3 0 0,-2-3-9 0,-1-4 12 16,0 7-12-16,0-3 12 0,-3 0-3 0,-1 3 0 15,1 3 0-15,-4 0 0 0,0-7-9 0,-3 4 10 16,-1 3-10-16,1 0 10 0,0 0-10 0,-4 0 8 16,3 0-8-16,-6 0 8 0,-4 0-8 0,7 0 8 0,-7 0-8 0,0 0 8 15,0 0-8-15,0 0 0 0,0 0 0 0,0 0 0 16,3 3 8-16,-3-3-8 0,0 0 0 0,0 0 8 16,0 0-8-16,0 0-14 0,0 0 3 0,0 0 1 31,0 0-30-31,0 0-7 0,0 0-1 0,-3 10 0 0,-1-4-94 15,1 0-19-15,3-6-4 0,-7 3-522 0,-4 7-104 0</inkml:trace>
  <inkml:trace contextRef="#ctx0" brushRef="#br0" timeOffset="44638.145">11257 5627 576 0,'0'0'51'0,"0"0"-41"15,0 0-10-15,0 0 0 0,-10 0 116 0,6-3 22 0,4 3 4 0,0 0 1 16,-7-7-61-16,0 4-12 0,7 3-2 0,0 0-1 16,0 0-19-16,0 0-4 0,-7-6-1 0,7 6 0 15,3-6-7-15,-6 2-2 0,-4-2 0 0,3 6 0 16,4 0-8-16,0 0-2 0,-7-3 0 0,0 3 0 15,-3 0-16-15,-1 0-8 0,4 0 0 0,-7 3 8 16,0-3-8-16,3 0 0 0,1 6 0 0,-1-2 8 16,-7 2 12-16,4 3 3 0,0-2 0 0,0-4 0 15,7 6-23-15,-11 1 0 0,1-4 0 0,3 3 0 16,10 1 0-16,-3-1 0 0,-11 0 0 0,4 1 0 16,4 5 11-16,-4-5-3 0,3 6 0 0,-3-4 0 0,-11-2-8 15,11 5 0-15,3 4 0 0,-3-10 0 0,-7 10 0 16,7-9 0-16,7 5 0 0,0-5 0 0,0 5 0 0,-4-11 0 15,8 5 0-15,3-9 0 0,3 13 0 0,-3-4 0 16,-7-6 0-16,11 6 0 0,-1 1 0 0,1-1 0 16,-8-2 0-16,4 2 0 0,7-9 0 0,-3 9-11 15,-1 1 3-15,1-1 0 0,-1 1 8 0,5-1 14 16,2 13-3-16,1-10-1 0,-4 4 8 0,0 3 2 16,10 0 0-16,1 0 0 0,-7 6 1 0,-1 0 1 15,4-6 0-15,4 9 0 0,-4-3-2 0,-3 3 0 16,-8 0 0-16,4 7 0 0,11-1-12 0,-4 4-8 15,-10-4 8-15,-1 10-8 0,1-6 20 0,-1 6-1 16,1 0 0-16,-8 0 0 0,-3 3 17 0,0-3 3 16,4 0 1-16,-5-1 0 0,-9-5-19 0,6 6-3 15,11 0-1-15,0-7 0 0,0-2-6 0,-10-1-2 0,-4 1 0 16,-1-1 0-16,15-5-1 0,-10-1 0 0,-8-3 0 0,4-3 0 16,0 3 10-16,3 0 2 0,-6-6 0 0,-1 6 0 15,0-6-20-15,4 0 0 0,4-1 0 0,-8-2 0 16,4 0 0-16,0-4 0 0,10 4 0 0,-3-7 0 15,-3 1 0-15,3-10-11 0,0 9 2 0,7-9 0 16,-4 7 17-16,1-7 3 0,-4 3 1 0,7-3 0 16,0 0-12-16,0 0 0 0,-4-3 9 0,4 3-9 15,0 0 8-15,0 0-8 0,0-13 8 0,-4 4-8 16,4-1 0-16,-3 1 0 0,3 9 0 0,3-10 0 16,-6 1 0-16,3 9 0 0,11-9 0 0,-11 9 0 15,3-10 0-15,1 4 0 0,3-4 0 0,3 1 0 0,1 9 0 16,-4-3 0-16,-7 3 0 0,7 3 8 0,7-3-8 0,-3 6-10 15,-4-3 10-15,0 4-13 0,3-4 13 0,1 3 0 16,-4 4 12-16,-4-1-12 0,1 7 0 0,0-4 0 16,6-6 0-16,1 4 0 15,-1 6 11-15,1-4-11 0,-8-3 10 0,4 1-10 16,-3-4 13-16,-4-6-3 0,0 0-1 0,3 10 0 16,-3-10-9-16,4 9 0 0,0 0 0 0,6-2 0 0,11 2 17 0,-10-6-1 15,-8 7-1-15,-3-4 0 16,0 10 0-16,0-7 0 0,4 4 0 0,-4-4 0 15,7 7-4-15,-3-7-1 0,6 0 0 0,-10 7 0 0,-10-6 2 0,6 2 1 16,8 4 0-16,-1-1 0 0,1-2-5 0,-4-4-8 16,-4 7 11-16,11 0-11 0,4-4 12 0,-8 4-12 15,-10 3 12-15,7-4-12 0,7-2 16 0,-7 3-4 16,-3 2-1-16,-4-2 0 0,3-3 0 0,4 2 0 0,0 4 0 16,-3 0 0-16,-8-3-11 0,0 9 12 15,1-6-12-15,6-1 12 0,-3 1-3 0,11 0 0 0,3-3 0 0,-4 3 0 16,-3 6 3-16,-3-7 1 0,-1 1 0 0,1 0 0 15,6 3 2-15,-3-3 0 0,-7 0 0 0,4-1 0 16,3 11-7-16,-4 2-8 0,-3 0 11 0,0 1-11 16,-4-4 11-16,8 0-11 0,-1 0 10 0,-3 7-10 15,-7-7 11-15,11-3-11 0,3 10 12 0,-4-7-12 16,-3 0 13-16,0 7-4 0,7-10-1 0,0 3 0 16,4 6 0-16,-1 1-8 15,-3 3 12-15,0-4-4 0,0-6 0 0,-3 10-8 0,-4-4 12 0,3 17-4 16,4-20-8-16,0 10 12 0,0-7-12 0,-3-2 12 0,-1 2-12 15,4-6 8-15,4 7-8 0,-4-1 8 0,-8-6-8 0,8 7 8 16,4-7-8-16,0 7 8 0,-8-7 0 0,4 6-8 16,4-5 12-16,-1 2-4 0,1-9 1 0,-1 3 0 15,-6 0 0-15,6-3 0 0,4 3-9 0,-3-6 10 16,-4 6-10-16,-4 0 10 0,4-6-10 0,4 0 0 16,-4 9 9-16,0-3-9 0,-4 0 0 0,4-6 0 15,4 9 0-15,-4-9 8 0,-7-3-8 0,3 3 8 16,8-4-8-16,-4-2 8 0,0 2 0 0,0 10 1 15,3-6 0-15,1 0 0 0,6 6-9 0,1 3 0 16,-11-2 0-16,10 2 0 0,5-9 8 0,-1 9-8 16,-7-6 8-16,0 0-8 0,0-7 8 0,0 4-8 0,7 0 0 15,-10 0 8-15,-8-4-8 0,8 4 0 0,10 0 0 0,-7 6 0 16,-7-6 0-16,3 0 8 0,11 6-8 0,0-6 0 16,-3 0 8-16,0 2-8 0,-1-2 8 0,4 0-8 15,4 0 0-15,-4 0 8 0,-7-4-8 0,7 4 0 16,4 0 0-16,-4-3 8 0,-3-4-8 0,3 4 0 15,0 3 0-15,0-10 8 0,0 7-8 0,0 3 0 16,-3-4 8-16,-1-2-8 0,1-7 0 0,-1 4 8 16,-2-1-8-16,2 0 0 0,4-9 0 0,4 0 0 15,-1 0 0-15,1-3 0 0,0-6 0 0,10-7-11 16,11-3-67-16,-4-9-14 0,0-6-2 0,8-10-1 16,3-10-133-16,3 1-26 0</inkml:trace>
  <inkml:trace contextRef="#ctx0" brushRef="#br0" timeOffset="46169.0346">12069 5338 1364 0,'0'0'30'0,"0"-6"6"0,0-3 2 0,-4-7 0 0,8 6-30 0,-4 7-8 0,-4-6 0 0,4 3 0 16,4-7 96-16,-1-3 19 0,-3 10 3 0,0-3 1 15,4-1-44-15,-1 7-9 0,1-3-2 0,-1-4 0 16,-3 1-20-16,0 9-4 0,4-9 0 0,-4 9-1 16,0 0-4-16,0 0-1 0,0 0 0 0,0 0 0 15,0 9-26-15,3 7-8 0,-3-4 0 0,4 13 0 16,-4 4 14-16,3-1-1 0,-3 13 0 0,0-4 0 15,0 1-3-15,4 6-1 0,-4-10 0 0,3 4 0 16,1-4-9-16,-1 1 10 0,1-7-10 0,3-3 10 16,-4 3-10-16,5-9 10 0,2-3-10 0,-6 0 10 0,3-4-10 15,-4-2 12-15,4-4-12 0,0-3 12 0,0 3 4 0,0-12 0 16,1 6 1-16,-1-3 0 0,0-3-17 0,0-4 10 16,0-2-10-16,3-4 8 0,-3 0 1 0,0-3 0 15,4-3 0-15,-4 1 0 0,4-1-9 0,-4-10 12 16,0 10-12-16,0-3 12 0,3-3-12 0,-3-3 0 15,1 2 0-15,2 1 8 0,1 3-8 0,-1 3 0 16,1 0 0-16,-1 3 0 0,-3 10 0 0,1 0 0 16,-1-1 0-16,0 10 0 0,0 0 0 0,-4 10 0 15,4 5 9-15,-3-2-9 0,-1 12 0 0,4-6 0 16,-3-1 0-16,-1 8 8 0,1 2-8 0,0-3 0 16,-1 0 0-16,1-3 0 0,-1 0 0 0,-3-3 0 15,7-7 0-15,-3 4 0 0,-1-7 0 0,1 1 8 16,-1-4-8-16,4-3 0 0,0-3 0 0,0 6 0 15,1-6 0-15,-1 0 8 0,7-6-8 0,-4 3 11 0,-3-3-11 0,4 3 12 16,-1-4 12-16,1-2 4 0,3-7 0 0,0 7 0 16,0-4 0-16,0-2 1 0,1-11 0 0,-1 8 0 15,3-7 6-15,-3 3 1 0,1-10 0 0,-1 4 0 16,0 0-24-16,0 3-4 0,-3-10 0 0,-1 7-8 16,1 0 0-16,-4 3-16 0,0-4 2 0,0 4 0 15,-4 3-26-15,1-3-6 0,-4 0-1 0,0 6 0 16,0 4-140-16,-4 2-28 0</inkml:trace>
  <inkml:trace contextRef="#ctx0" brushRef="#br0" timeOffset="46965.7214">13039 5555 1011 0,'7'-16'44'0,"-7"16"11"0,0 0-44 0,0 0-11 16,3-3 0-16,-3-7 0 0,-3 4 90 0,3-3 16 0,3 6 3 0,-3 3 1 16,0 0-2-16,0 0-1 0,0-7 0 0,0 7 0 15,0 0-34-15,0 0-6 0,0 0-2 0,0 0 0 16,0 0-28-16,0 0-5 0,0 0-2 0,0 0 0 16,0 10 8-16,0-1 2 0,4 7 0 0,-4-7 0 15,0 10-13-15,0-3-3 0,0-4 0 0,0 10 0 16,0-9-14-16,0 6-10 0,0-4 12 0,3 1-12 15,-3-4 9-15,4-2-9 0,-1-1 0 0,-3 1 9 16,4 2-9-16,-1-9 0 0,1 7 0 0,-4-10 8 16,0 0-30-16,3 6-6 0,-3-6-2 0,0 0-665 15,0 0-133-15</inkml:trace>
  <inkml:trace contextRef="#ctx0" brushRef="#br0" timeOffset="47153.1769">13155 5285 2282 0,'0'0'50'0,"0"-6"10"0,4-4 3 0,-1 1 1 0,-3-1-51 0,0 1-13 16,0 3 0-16,4 3 0 0,-1-4 8 0,-3 7 0 16,0 0-8-16,0 0 12 15,4-3-174-15,-4 3-35 0,0 0-7 0,0 0-2 0</inkml:trace>
  <inkml:trace contextRef="#ctx0" brushRef="#br0" timeOffset="47778.0425">13420 5608 1148 0,'0'0'51'0,"0"0"10"0,0 0-49 0,0 0-12 16,0 0 0-16,0 0 0 0,0 0 97 0,7-10 17 16,0 4 3-16,0 3 1 0,-7 3-42 0,7-9-8 15,0 2-1-15,0-2-1 0,0 6-5 0,0-3-1 16,0-4 0-16,0 4 0 0,0 3-20 0,0-7-5 15,-3 4-1-15,3-3 0 0,0 6-3 0,-3-4-1 16,3 7 0-16,-4-9 0 0,-3 9-15 0,0 0-3 16,0 0-1-16,0 0 0 0,0 0-11 0,0 0 12 15,7 0-12-15,-3 0 12 0,-4 0-12 0,7 0 0 0,-7 0 9 0,7 0-9 16,-7 0 10-16,0 0-2 0,3 9-8 0,1-2 12 16,3-4-12-16,-4 3 11 0,1 3-11 0,3 1 10 15,-3-1 2-15,-1 1 0 0,1 8 0 0,-1-8 0 16,1 5 5-16,-4 1 2 0,0-3 0 0,3 2 0 15,-6 4-8-15,3 0-2 0,-4 0 0 0,1-4 0 16,-1 4-9-16,1 0 0 0,-5-3 0 0,5 3 8 16,-4-1-8-16,0 1 10 0,0-3-10 0,0-7 10 15,0 7-10-15,0-3 0 0,0-7 9 0,0 3-9 16,-1 1 0-16,1-4-13 0,0-3 1 0,-3 3 1 16,-4-3-42-16,3-3-9 0,0 0-2 0,4-3-642 15,-3-3-129-15</inkml:trace>
  <inkml:trace contextRef="#ctx0" brushRef="#br0" timeOffset="47934.2429">13455 5062 2109 0,'-7'-9'93'0,"3"3"20"0,1-4-90 0,-1 1-23 16,1 2 0-16,3 7 0 0,0 0 0 0,0 0 9 15,0 0-9-15,0 0-623 16,0 0-129-16</inkml:trace>
  <inkml:trace contextRef="#ctx0" brushRef="#br0" timeOffset="49732.9672">16133 5081 1911 0,'0'0'84'0,"0"0"19"0,0 9-83 0,0-2-20 15,0-4 0-15,0 6 0 0,0 7 51 0,-4-3 5 16,0 2 2-16,1 10 0 0,-4 3-35 0,-4 10-7 16,1-7-2-16,-4-2 0 0,-4 5-25 0,0-6-5 15,-3 1 0-15,0-4-1 16,-4 0-159-16,1-3-32 0,-33 22-7 0,15-19-1 0</inkml:trace>
  <inkml:trace contextRef="#ctx0" brushRef="#br0" timeOffset="52107.4067">18373 4896 1407 0,'0'0'31'0,"0"0"6"0,0 0 2 0,0 0 1 0,0 0-32 0,0 0-8 0,0 0 0 0,10 0 0 0,1 0 44 0,-1 0 8 16,1 0 2-16,0 0 0 0,3-3-14 0,0-3-2 16,0-4-1-16,0 1 0 0,4-1-5 0,-1-5-2 15,4 2 0-15,1-6 0 0,-1-3 17 0,0 10 3 16,0-7 1-16,0-6 0 0,0 6-31 0,1-9-7 16,-1 3-1-16,0 0 0 0,0-3-12 0,0 2 9 15,-3-2-9-15,3 3 8 0,-3-3-8 0,3 0 0 16,-7-7 0-16,0 10 8 0,4-9-8 0,-1 5 0 15,-2-5 0-15,-1 6 0 0,0-1 0 0,-4 1 0 16,4-3 0-16,-3 3 0 0,0 3 8 0,-4-4-8 16,-4 1 0-16,4 3 8 0,0 0-8 0,-7 6 0 15,0-3 0-15,0-3 8 0,4 9-8 0,-4-2 8 16,0 2-8-16,0 7 8 0,0-4-8 0,-7 4 8 16,3-1-8-16,-3 1 8 0,0 3-8 0,0-1 0 15,-4 4 0-15,1-3 0 0,-4 6-9 0,3 0 9 0,4 0-12 0,-3 0 12 16,-1 0-11-16,0 0 11 0,1 6-10 0,-1-6 10 15,4 0-8-15,0 3 8 0,-3 4 0 0,6-7-9 16,-3 9 9-16,0-9 0 0,3 6 8 0,4-6-8 16,-7 3 0-16,0 4 0 0,4-4 0 0,-1 3-8 15,4-6 8-15,0 9 0 0,-3-5 8 0,-1 11-8 16,4-5 0-16,4 5 0 0,-1-2 0 0,-3 12 0 16,0 0 8-16,4 3 1 0,-1 0 0 0,-3 13 0 15,4-3 3-15,-1 9 1 0,-3-3 0 0,0 6 0 16,0-3 6-16,0-3 1 0,-7 9 0 0,4-6 0 15,-1 7 4-15,1-4 0 0,-4 3 1 0,0-6 0 16,0 6-2-16,-1-9-1 0,-2-6 0 0,3 6 0 0,0-10 5 0,0 10 1 16,0-9 0-16,0-4 0 0,3 4-20 0,1-7-8 15,-5-3 8-15,5 3-8 0,-4 3 12 0,3-9-2 16,1 3-1-16,-1-6 0 0,1 0-1 0,-1-3 0 16,-3-7 0-16,4 7 0 0,3-4-8 0,-7-5 0 15,7 2 9-15,-4-9-9 0,4 0 29 0,0 10 2 16,0-10 0-16,0 0 0 0,0 0-31 0,0 0 8 15,0 0-8-15,0 0 0 0,0 0 0 0,4-10 0 16,-4 1 0-16,0-1 0 0,3 4 0 0,1-7 0 16,-1-8 0-16,1 2 0 0,3 0 0 0,-4-6 0 15,1 3 0-15,-1-3 0 0,4 0 0 0,0 3 0 16,4-3 0-16,-4 0 0 0,0-4-14 0,4 4-2 16,3 0-1-16,0 3 0 0,-3-12 6 0,3 9 2 15,3-4 0-15,5 4 0 0,-1-3-3 0,0 3 0 0,4 6 0 0,-4-9 0 16,0 3 12-16,4 6-13 0,3-6 5 0,0 6 8 15,0 0 0-15,0 4 0 0,1 2 0 0,-5-3 0 16,1 7-10-16,-4 0 10 0,-3-1-13 0,-4 4 5 16,0 6 8-16,0 0 0 0,-3 0 0 0,-1 0 0 15,-10 0 0-15,11 6 0 0,-4 4-9 0,0-1 9 16,-3-3 0-16,-4 7 0 0,0-4-9 0,-4 7 9 16,1 0 0-16,-8-4 0 0,0 7 0 0,1 3 0 15,-4-3 0-15,0 0 0 0,-8-7 0 0,1 10 0 16,4-9 0-16,-5 2 0 0,1 1 0 0,0-3 0 15,0-4 0-15,3 0 0 0,1 1 0 0,3-4-10 16,6 3 10-16,1-9 0 0,-3 0 0 0,3 7 0 0,7-7 0 0,-7 3 0 16,7-3 0-16,0 0 0 0,0 0 0 0,0 0 0 15,-7 0 0-15,7 0 0 0,0 0 0 0,0 0 11 16,0 0-11-16,0 0 12 0,0 0-4 0,0 0-8 16,0 0 12-16,0 0-4 0,0 0-8 0,0 6 0 15,0 4 9-15,3-1-9 0,1-6 8 0,-1 6-8 16,4 7 8-16,0-6-8 0,0-4 8 0,-3 6-8 15,3-2 10-15,7-1-10 0,4 7 10 0,-1-7-10 16,1 1 10-16,0 5-10 16,3-5-16-16,0-1-10 0,0 1-2 0,0 5 0 15,-3-12-190-15,0 7-38 0</inkml:trace>
  <inkml:trace contextRef="#ctx0" brushRef="#br0" timeOffset="52607.3164">19738 4645 1209 0,'0'0'108'0,"0"0"-87"16,0 0-21-16,0 0 0 0,0 0 112 0,0 0 19 15,0 0 3-15,7 6 1 0,-4-6-58 0,5 0-11 16,-1 0-2-16,0 4-1 0,0-4-11 0,0 6-1 16,0-6-1-16,3 3 0 0,1-3-2 0,-4 0-1 15,4 6 0-15,-1-6 0 0,4 0-16 0,0 3-3 16,1-3-1-16,2 0 0 0,1 0-13 0,3 0-2 16,0 7-1-16,0-14 0 0,4 7-11 0,-4-3 0 15,4-3 9-15,-4 6-9 0,-3-3 0 0,3-3-16 0,0-4 2 0,-3 7 1 16,-1-3 13-16,1 6 13 15,0-3-2-15,-4-4-1 16,0 7-32-16,0 0-6 0,0 0-2 0,-3-6 0 16,3 6-30-16,-4 0-7 0,-3 0-1 0,4 0 0 15,-4 0-131-15,-7 0-26 0,4 6-6 0,-4-6-1 0</inkml:trace>
  <inkml:trace contextRef="#ctx0" brushRef="#br0" timeOffset="52919.7432">19696 4896 1364 0,'0'0'30'0,"0"0"6"0,0 0 2 0,0 0 0 0,0 0-30 0,0 0-8 15,0 0 0-15,0 0 0 0,0 0 72 0,10 0 12 16,-3 0 4-16,4 0 0 0,-1 0 6 0,1 0 2 16,0 0 0-16,6 0 0 0,1 0-47 0,-1 0-9 15,1 0-1-15,3 0-1 0,4-3 10 0,0 3 3 16,3 3 0-16,0-3 0 0,4-3-27 0,0-3-6 16,-1 6-1-16,1-3 0 0,0-4-17 0,0 7-16 15,-1 0 4-15,1-3 0 16,0-3-194-16,-4 3-38 0,29-10-8 0,-19 10-2 0</inkml:trace>
  <inkml:trace contextRef="#ctx0" brushRef="#br0" timeOffset="53602.1558">21481 4250 1450 0,'10'-16'64'0,"-3"13"14"0,0-12-62 0,-3-1-16 15,6 3 0-15,-3-2 0 0,4 5 86 0,-4 1 14 16,-3-1 4-16,3 1 0 0,0 0-23 0,-4 2-4 16,-3 7-1-16,0 0 0 0,0 0-48 0,0 0-11 31,0 0-1-31,0 0-1 0,0 0-15 0,0 0 0 0,0 0 0 0,0 0 0 0,0 0 26 0,-7 7-1 15,0-4 0-15,0 3 0 0,0-3-11 0,0 7-2 16,-4-1-1-16,1 7 0 0,-1-1 4 0,1-2 1 16,-1-4 0-16,1 7 0 0,-1 3 25 0,0 0 6 15,1 3 1-15,-1 0 0 0,1-4-26 0,-1 7-5 16,0 1-1-16,1-1 0 0,3-3-6 0,0 3-2 16,0 0 0-16,3-3 0 0,-3 3 20 0,7 0 3 15,-3 0 1-15,3-6 0 0,3 3-32 0,1-7 0 16,-1 4 0-16,1-3 0 0,3-4 0 0,3 4 0 15,1 0 0-15,0-4 0 0,3-2 12 0,3-4-3 16,-3-3-1-16,8 3 0 0,-5-6-8 0,8 0 8 0,3 0-8 16,-3-6 8-16,-1 3 0 0,5-6 0 0,6-1 0 0,-3 1 0 15,-8 2 10-15,5-5 2 0,2-4 0 0,-2 7 0 16,6-10 9-16,-10 3 3 0,-4-2 0 0,3-1 0 16,1 0-20-16,-4-3-3 0,-10 3-1 0,3 0 0 15,-3-6 4-15,-1 6 1 0,-6-6 0 0,-1 7 0 16,-6-1 16-16,3 0 3 0,0 3 1 0,-4-3 0 15,-6 7-25-15,-1-4-8 0,0 7 0 0,1-7 0 16,-4 4-20-16,0-4-12 0,-8 6-1 0,1 1-1 16,7 3 11-16,-7 3 3 0,-11-4 0 0,4 4 0 15,0-3-90-15,-4 6-18 0,-3 6-3 0,-4-3-673 16,0-3-136-16</inkml:trace>
  <inkml:trace contextRef="#ctx0" brushRef="#br0" timeOffset="59826.2041">11758 9782 691 0,'0'0'61'0,"-3"-7"-49"0,6-2-12 0,-3 3 0 0,0 6 108 0,0-10 18 0,0 1 4 0,4-1 1 31,-4 1-19-31,3 3-3 0,-3-4-1 0,0 1 0 0,4 0-32 0,-4-1-6 0,0 1-2 0,3-1 0 15,1 1-28-15,-1 0-5 0,1-7-2 0,3 6 0 16,0-8-3-16,0 8-1 0,0-5 0 0,0 5 0 16,4-9-10-16,-4 4-3 0,3 2 0 0,1-3 0 15,3 1-7-15,-3 2-1 0,-1-2-8 0,4-4 12 16,4 3-12-16,-4 3 11 0,-3-2-11 0,6 5 10 0,-6 1-10 0,-1 0 8 16,-3 2-8-16,4-2 8 0,0 9-8 0,-1-3 0 15,-3-4 0-15,4 7 8 0,-1 7-8 0,5-4-11 16,-5 6 3-16,4-2 0 0,-3 8 8 0,-1-2 0 15,1 6 8-15,-4 6-8 0,0-6 11 0,4 9-3 16,-8 3 0-16,4-3 0 0,-7 10 8 0,0-4 0 16,-7 1 1-16,4 3 0 0,-1-4 1 0,-6 1 0 15,2-1 0-15,-2-3 0 0,3 1-18 0,0-4 0 16,-4-9 0-16,8 6 0 0,-4-6 9 0,3 0-9 16,-3-10 0-16,0 0 9 0,3 1-9 0,1-4 8 15,-1 3-8-15,4-9 8 0,0 0 3 0,0 0 0 16,0 0 0-16,0 0 0 0,4-9 19 0,-1 0 4 15,1-7 1-15,3 7 0 0,-3-10-26 0,3 3-9 16,0-3 0-16,3 0 9 0,1-6-1 0,-4 6 0 16,3-9 0-16,1 3 0 0,-4-3-8 0,4 3 8 0,3 0-8 0,-4 3 8 15,1-3-8-15,3 6 0 0,-7 0 0 0,7 0 0 16,-3-3 0-16,-1 4 0 0,-2-1-12 0,2 3 12 16,1 7 0-16,-1-10 0 0,-3 9 0 0,4 1 0 15,3 0-10-15,-3 9 10 0,-1 0 0 0,1 0-9 16,-1 0 9-16,4 3 0 0,-3 3 10 0,0 3-10 15,-1 1 0-15,1 9-10 0,3-4 0 0,-4 4 0 16,1 0 10-16,-4 6 14 0,0 0-3 0,-3-3-1 16,-4 3-10-16,3-6 0 0,-6 0 0 0,-1 6 0 15,1-6 0-15,-4-4 10 0,3 4-10 0,1 0 10 16,-1-10-10-16,-3 7 12 0,3-7-12 0,1 1 12 16,3-10-12-16,0 0 0 0,-4 6 9 0,4-6-9 0,0 0 9 15,0 0-9-15,0 0 12 0,-3-6-12 0,-1-4 8 16,1 1-8-16,3 0 0 0,-4-7 0 0,4-3 14 0,0 0-1 15,0 1 0-15,4-11 0 0,3-2-13 0,-4 3-13 16,11-7 2-16,1 7 1 0,-1 3 10 0,3-3 14 16,5 3-3-16,-1 6-1 0,-7-6-10 0,3 6 0 15,-2 10 0-15,-1-1 0 0,0 1-10 0,0 9-1 16,0 0 0-16,4 0 0 0,-8 6 11 0,-3 3 0 16,4 1 0-16,-4 2 0 0,3 4 30 0,-2-7 2 15,-1 7 0-15,-4-3 0 0,-3 9-32 0,4-4 0 16,-1 1 0-16,1-6 0 0,-4 2-9 0,3 4-8 15,-6-3-2-15,3 3 0 16,0 0-67-16,-7-1-14 0,3-2-2 0,1 3-621 16,-4 0-124-16</inkml:trace>
  <inkml:trace contextRef="#ctx0" brushRef="#br0" timeOffset="60310.4662">13049 9766 748 0,'0'0'67'0,"4"-6"-54"15,3 3-13-15,0-7 0 0,3 4 107 0,-2-4 18 16,-1-5 4-16,0 5 1 0,-7 1-10 0,3 0-3 16,1-1 0-16,3-2 0 0,-4-1-7 0,1 4-2 15,-1-1 0-15,1 7 0 0,-4 3-51 0,0 0-10 16,-4-6-3-16,4 6 0 0,0 0-3 0,0 0-1 15,0 0 0-15,0 0 0 0,0 0 4 0,0 0 0 16,0 9 0-16,0 1 0 0,-3-1-28 0,-1 7-4 16,1-7-2-16,3 7 0 0,-4-7 10 0,4 10 1 15,0-10 1-15,0 10 0 0,0-3-10 0,4 0-3 0,-4-4 0 16,3 7 0-16,1-10-9 0,-1 7-16 0,1-7 4 0,-1 7 1 16,-6-3 19-16,3-7 3 0,3 10 1 0,1-4 0 31,-1-6-36-31,5 4-8 0,-8-7 0 0,0-3-1 15,0 0-163-15,0 0-33 0,0 0-7 0,17-3 0 0</inkml:trace>
  <inkml:trace contextRef="#ctx0" brushRef="#br0" timeOffset="60466.6819">13219 9336 1785 0,'0'0'159'16,"0"0"-127"-16,-7-9-32 0,-1 0 0 0,5-4 136 0,-1 4 22 15,1 5 4-15,3 4 1 0,0-9-95 0,0 9-20 16,-7-6-3-16,3 3-1 16,1-4-140-16,3 7-29 0,-11 0-6 0,4 0-1 0</inkml:trace>
  <inkml:trace contextRef="#ctx0" brushRef="#br0" timeOffset="60966.5605">13395 9534 1890 0,'0'0'41'0,"0"0"9"0,0 0 2 0,7-6 1 0,-7 6-42 0,7-10-11 0,0 7 0 0,0 3 0 16,4-6 79-16,-4 3 13 0,-7 3 4 0,10 0 0 15,1 3-42-15,-4-3-8 0,4 6-2 0,-4-3 0 16,3 13-18-16,-3-7-4 0,-3 1-1 0,-1 5 0 16,1 4 4-16,-1-6 1 0,-3 2 0 0,0-5 0 15,0 6-4-15,-3-4-1 0,-1 4 0 0,1-7 0 16,-4 7-9-16,3-7-1 0,1 1-1 0,-1-1 0 16,1-3-10-16,3 4 0 0,0-10 9 0,0 0-9 15,0 0 0-15,0 0 9 0,0 0-9 0,0 0 0 16,0 0 10-16,0 0-10 0,0 0 8 0,7-7-8 15,0-2 10-15,3 3-10 0,1-4 12 0,0 1-12 0,3-4 11 0,3-2-11 16,1-4 10-16,0 10-10 0,-8-7 13 0,4-3-3 16,0 0-1-16,4 4 0 0,0 5 1 0,3-2 0 15,-7-4 0-15,4 10 0 0,-8 2 21 0,4-2 4 16,-3-3 1-16,-1 9 0 0,1 0-36 0,0 0 0 16,-4 0 0-16,3 0 0 0,-10 0 13 0,7 6-4 15,0-3-1-15,0 7 0 0,0-4-8 0,1 10 0 16,-5-4 0-16,4 4 0 0,-7-7 0 0,4 10 0 15,-1-3 11-15,-3-4-11 0,0 4 0 0,0 3 0 16,-3-4 0-16,3-2 0 16,0 3-45-16,-4 2-3 0,4-2 0 0,0 3 0 15,-3 0-161-15,-4-4-33 0,3-2-6 0</inkml:trace>
  <inkml:trace contextRef="#ctx0" brushRef="#br0" timeOffset="62763.014">15042 8606 1609 0,'0'0'35'0,"0"-7"7"0,4-2 2 0,-4 0 2 0,0-1-37 0,4 7-9 0,-4-13 0 0,3 10 0 16,-3-3 45-16,0 6 7 0,-3-4 2 0,3 7 0 16,0 0-33-16,-4-9-6 0,0 6-2 0,1-4 0 15,-1 4-13-15,1-3 0 0,-4 6 8 0,0-6-8 16,0 3 0-16,0 3 0 0,0 0 0 0,0 0 0 15,-1-7 0-15,-2 7 11 0,3 0-11 0,0 0 10 16,0 0-10-16,3 0 12 0,-6-3-12 0,3 3 12 0,0 0 2 16,-1 0 1-16,1-6 0 0,0 6 0 0,0 6 4 0,0-3 1 15,0-3 0-15,0 7 0 0,0-4-20 0,4 3 0 16,-5 3 0-16,5-2 0 0,-1-4 0 0,-3 6 0 16,4 1 0-16,3-1 0 0,-4 7 0 0,8-7 0 15,-4 7 0-15,3 3 0 0,4 0 0 0,-3-1 0 16,3 1 0-16,0 6 0 0,0-6 0 0,0 6 0 15,0 0 0-15,4 3 0 0,-8 1 0 0,4 5 0 16,-3-6 0-16,-1 1 0 0,-3 2 12 0,0-9 1 16,-3 9 1-16,3-9 0 0,-4 3 8 0,-3 4 2 15,-3-4 0-15,-1-7 0 0,4 1 3 0,-3-3 1 16,-5 3 0-16,5-4 0 0,-1-5-18 0,-3-1-10 16,0 1 12-16,0-1-12 0,3 0 8 0,1-2-8 15,-1-4 0-15,4-3 0 0,0 6 10 0,7-6-10 16,-7-6 8-16,7 6-8 0,0 0 0 0,0 0 0 15,0 0 0-15,0 0 0 0,0 0 0 0,0 0 0 0,-7 0 0 0,7 0 0 16,0 0 0-16,3-10 0 0,1 7 0 0,0-3-11 16,3 3 11-16,0-3 0 0,-7 6 0 0,7 0 0 15,7-10 0-15,-4 10 0 0,-3 0 0 0,1 7 0 16,-1-4 0-16,3 3 0 0,-6-3 0 0,6 6 0 16,-6 1 0-16,3-1 0 0,0 7 0 0,0 3 0 15,-4-4 0-15,5 4 8 0,-1 9-8 0,0 1 8 16,-4 5 8-16,4 1 1 0,-3 9 1 0,-1-1 0 15,1 1 21-15,-4-6 4 0,0 6 1 0,3 3 0 16,1-3-11-16,-4-10-1 0,0 10-1 0,3 0 0 16,-3-16-7-16,4 10 0 0,-1-7-1 0,1 1 0 15,0-7-23-15,-1 0 0 0,1-6 0 0,3 0 0 0,-4-10 0 0,4 0 0 16,-3 1 0-16,6-10 0 16,4 0-107-16,4 0-25 0,-4-10-6 0</inkml:trace>
  <inkml:trace contextRef="#ctx0" brushRef="#br0" timeOffset="63802.8269">16270 9079 518 0,'4'-15'46'0,"-1"5"-37"16,-3 1-9-16,4-1 0 0,-4 1 133 0,3-1 25 15,-3-5 5-15,0 2 1 0,0 4-27 0,-3-7-5 16,3 7 0-16,-4-7-1 0,-3 7-23 0,4-1-4 16,-4 1 0-16,-4-1-1 0,4 4-34 0,-4 3-6 15,1 3-2-15,-1-6 0 0,1 6-29 0,-5 0-5 16,1 0-2-16,0 6 0 0,-3-3-15 0,2 3-10 15,-2 4 12-15,-4-1-12 0,0 1 11 0,3 5-11 0,-3-5 10 16,0-1-10-16,-1 7 16 0,1-4-4 0,0 7 0 0,0 6 0 16,-4-6 23-16,4 6 4 0,7 0 1 0,-4 4 0 31,1 5-27-31,3-6-5 0,-1 7 0 0,5-1-8 0,3-2 16 0,0 2-3 16,-4 1-1-16,8 2 0 0,3-5-12 0,0-4 8 15,3-6-8-15,1 3 0 0,-1 0 8 0,4-6-8 16,-3 0 0-16,3-10 0 0,-4 7 0 0,4-13 0 15,0 3 0-15,4-6 0 0,0 0 12 0,-1-6-4 16,8-4-8-16,-1 1 12 0,1 0-12 0,3-1 0 16,0-15 0-16,-3 6 0 0,3-3 8 0,0-3-8 15,-3-9 0-15,3 5 9 0,-7-5 0 0,4-4 0 0,-4-2 0 0,-3-7 0 16,3 3 0-16,-4-3 0 0,4-13 0 16,-3 4 0-16,0-4-9 0,-1 7 12 0,4-1-12 0,0 7 12 15,-3-3-12-15,3 3 0 0,4 3 0 0,-1 0 0 16,1 7-8-16,0 2 8 0,-4-2 0 0,0 2 0 15,0 10 0-15,-3-3 0 0,-4 3 0 0,-4 6 0 16,-3 0 0-16,0 0 0 0,-3 4 0 0,6-4 8 16,4 9-8-16,-3 1 10 0,-4 0-10 0,0-1 10 15,-4 4-10-15,1-4 0 0,3 10 0 0,-7 0 0 16,0-3 0-16,0-3-14 0,7 6 5 0,-7 0 1 16,-4 0 8-16,4 9 0 0,-4-2 0 0,4-4-8 15,4 3 8-15,-1 4 0 0,-3-1 0 0,0 0 0 16,0 7 0-16,0-3 0 0,0 2 0 0,0 4 0 0,3 9 0 15,-3 7 9-15,0-1-1 0,4 4-8 0,-4 6 18 0,0 0-3 16,7 3-1-16,0 3 0 0,-4-3 2 0,4 6 1 16,0-9 0-16,0 3 0 0,4-3-5 0,-4 0-2 15,0 0 0-15,3 0 0 0,-3-7-10 0,0-2 10 16,-3 3-10-16,3-4 10 0,0-6-10 0,0 7 0 16,0-10 0-16,0 3 8 15,0 0-28-15,3-3-5 0,1 0-2 0,-1-6 0 16,4 0-130-16,-3-3-27 0,6-4-4 0,1 4-2 0</inkml:trace>
  <inkml:trace contextRef="#ctx0" brushRef="#br0" timeOffset="65545.3464">16524 9456 1177 0,'0'0'52'0,"0"0"11"15,4-4-51-15,3-2-12 0,-4-3 0 0,1-1 0 16,-4 10 99-16,7-6 17 0,0 3 3 0,-4-3 1 16,-3 6-20-16,7-10-4 0,-3 1-1 0,-4 9 0 0,7 0-31 0,-7 0-5 15,0 0-2-15,0 0 0 0,0 0-14 0,0 0-3 16,0 0-1-16,0 0 0 0,0 0-16 0,0 0-3 15,0 0-1-15,0 0 0 0,0 6 12 0,0 3 2 16,-3 1 1-16,3-1 0 0,0 10-11 0,0-9-3 16,0 8 0-16,0-2 0 0,0 0-4 0,0 2 0 15,0 1-1-15,3 0 0 0,1 0 11 0,-4 6 2 16,0-6 1-16,0 0 0 0,0-4-29 0,3 4 0 16,-3 0 0-16,4-10 0 0,-1 7 0 0,-3-7-12 15,4 1 1-15,-1-1 0 0,-3-9-3 0,4 7-1 16,-4-4 0-16,0-3 0 15,0 0-128-15,0 0-25 0,7 0-6 0,0 0-818 0</inkml:trace>
  <inkml:trace contextRef="#ctx0" brushRef="#br0" timeOffset="65701.5892">16715 9148 1209 0,'-15'-22'53'0,"15"13"12"0,0-1-52 0,0 7-13 0,-3-6 0 0,3-1 0 15,-4-2 207-15,4 9 38 0,0-7 8 0,-3 4 2 16,3 6-164-16,0 0-33 0,0-9-6 0,0 9-2 16,0 0-112-16,-7 0-22 0,7 0-5 0,0 0-847 15</inkml:trace>
  <inkml:trace contextRef="#ctx0" brushRef="#br0" timeOffset="66201.4734">17050 9587 864 0,'0'0'76'0,"3"-6"-60"16,1-3-16-16,-1-1 0 0,1 1 178 0,3-1 33 0,-4 1 6 0,1 3 2 16,3-4-92-16,0 1-19 0,0-10-3 0,0 3-1 15,0 7-32-15,0-4-6 0,4-2-2 0,-1 5 0 16,1-5-49-16,-4 5-15 0,4 1 0 0,-1-1 8 15,-3 7 7-15,0-3 1 0,4 6 1 0,-4 0 0 16,0 0 3-16,0 0 0 0,0 0 0 0,0 6 0 16,4-3-3-16,-4 4 0 0,0 2 0 0,0 0 0 15,0-5-2-15,0 11-1 0,0-5 0 0,-3 9 0 16,-1-4 9-16,1 4 1 0,-1 0 1 0,-3 6 0 16,0 0 3-16,-3-3 0 0,-1 3 0 0,1 0 0 15,-4 3-4-15,-4-3-1 0,4-3 0 0,-4 3 0 16,1-6-15-16,-1 0-8 0,-3 3 10 0,4-3-10 0,-5-10 0 0,1 10 8 15,0-10-8-15,-3 10 0 16,-1-9-68-16,0 5-17 0,-3-5-3 0,0-4-690 16,0-3-138-16</inkml:trace>
  <inkml:trace contextRef="#ctx0" brushRef="#br0" timeOffset="66326.4144">17029 9148 2257 0,'10'-15'100'0,"-6"8"20"0,-1-2-96 0,1 6-24 16,3-4 0-16,-4 4 0 15,4-3-32-15,-3 6-11 0,3-3-2 0</inkml:trace>
  <inkml:trace contextRef="#ctx0" brushRef="#br0" timeOffset="68435.4149">16983 7543 1134 0,'0'0'50'0,"0"0"10"0,3-7-48 0,-3 4-12 15,0-3 0-15,0 3 0 0,0 3 52 0,0-6 8 16,0-4 2-16,0 10 0 0,0 0 2 0,0-6 0 16,0 3 0-16,-3-4 0 0,3 7-28 0,0 0-4 15,-7-3-2-15,7 3 0 0,-7 0-2 0,0-6-1 16,-1 6 0-16,8 0 0 0,-7 0-6 0,0-3-1 0,-3 6 0 0,-1-3 0 15,1 6-2-15,3-3-1 0,-4 4 0 0,0 2 0 16,1 1 9-16,-1-1 2 0,-3 10 0 0,4-4 0 16,-1 11 28-16,-3-4 7 0,0 3 1 0,0 3 0 15,7-3-33-15,-4 9-7 0,0 1 0 0,4-4-1 16,-3 4-8-16,6-7-2 0,1 6 0 0,-1-5 0 31,4 5-13-31,0-9 8 0,4 10-8 0,3-13 0 0,-4 3 0 0,4 0 0 0,0-6 0 0,4 6 0 16,3-13-137-16,-3 4-21 0,13 12-4 15,1-12-1-15</inkml:trace>
  <inkml:trace contextRef="#ctx0" brushRef="#br0" timeOffset="69388.314">17251 7953 1137 0,'0'0'50'0,"0"0"11"0,-4-6-49 0,4-3-12 16,-3 6 0-16,3 3 0 0,0-7 51 0,0 7 7 16,0 0 2-16,0-9 0 0,0 9-3 0,7-9 0 15,-4 2 0-15,1-2 0 0,6-1-13 0,-2 1-2 16,-1 0-1-16,3-7 0 0,1 7 4 0,3-10 1 16,0 6 0-16,0-2 0 0,0-1 10 0,0-3 3 15,0 0 0-15,1 0 0 0,-12 4-5 0,4-4-1 16,4 0 0-16,3 0 0 0,-4-6-27 0,1 6-6 15,0-6 0-15,-1 0-1 0,1-3-9 0,-1 0-2 0,1 3 0 0,-1-10 0 16,-2 7 3-16,-1 0 0 0,0-7 0 0,0 10 0 16,-4-3-11-16,1 3-16 0,3 3 4 0,-4-3 1 15,1 9 11-15,-1-3 12 0,-3 1-2 0,0 8-1 16,0-6 11-16,-3 7 1 0,3-4 1 0,-4-2 0 16,4 9-22-16,-3-4 0 0,-1 1 0 0,1 6 8 15,-1-4-8-15,-3-2 0 0,4 9 0 0,-4-10 0 16,0 10 0-16,-1-9 0 0,5 9 0 0,-4-6 0 15,0 6 0-15,0 0 0 0,0 0 0 0,0 0 0 16,-4 0 0-16,8 0 0 0,3 0 0 0,0 0 0 16,-11 0 0-16,11 0 0 0,0 0 0 0,0 0 0 15,0 0 0-15,-4 6 0 0,-3 3 0 0,4-2-8 0,-1 2 8 0,1 1 0 16,-1 2 0-16,1-2 8 0,-4 5-18 0,3 10-3 16,4-6-1-16,-3 9 0 0,3 7 14 0,0-1 0 15,0 4 0-15,3 0 0 0,-3 5 0 0,0 1 0 16,0 0 0-16,0 0 0 0,0-6 12 0,0-4 0 15,0 1-1-15,0-7 0 0,0 7-3 0,-3-7-8 16,-1 6 12-16,4-6-4 0,4-9 8 0,-4 6 2 16,0-6 0-16,0 0 0 0,3-3-8 0,-3 2-2 15,0-2 0-15,-3-6 0 0,-1-1-8 0,4 0 0 16,0-2 0-16,-3-4 0 0,3-3 0 0,0 0 15 16,0 0-3-16,0 0 0 0,0 0 8 0,0 0 2 15,0 0 0-15,0 0 0 0,0 0-22 0,0 0 0 16,0 0-12-16,0 0 4 0,-4-3 8 0,4 3 8 0,0-7-8 15,0 7 11-15,0-9-11 0,0 0-9 16,4-7 9-16,-4 6-13 0,3 1 13 0,-3 0 0 0,7-7 0 0,0 7 0 16,0-1 0-16,-3-9 10 0,-4 4-2 0,0-4 0 15,7 9-8-15,3-8 0 0,1 2 0 0,3-3 0 32,4 0-24-32,-4 1-6 0,4-1-2 0,-1 0 0 0,4-3 23 0,-3 13 9 0,3-10-8 0,0 9 8 15,0-5-12-15,-3 5 4 0,0 1 0 0,-4-1 0 16,0 1 8-16,0 9 0 0,-3-9 0 0,-1 9 0 15,1 0 0-15,-4-7-8 0,3 7 8 0,-2 7-8 16,-1-1 8-16,-4 3 0 0,4 1 0 0,-3-1 0 16,-1-6 0-16,-3 7 0 0,0 5 0 0,0-5 0 15,-3 5 0-15,-4-2 0 0,0-4 0 0,0 7 0 0,-1 0 0 16,-2-4 0-16,-1-2 0 0,1 5 0 0,-4-5 0 0,3-1 0 16,0 1 0-16,-3-1 0 0,4 0 0 0,-1-2 0 15,-3 2 0-15,7-3 0 0,-4-3 0 0,8-3 9 16,-8 0-9-16,11 0 0 0,0 0 13 0,-3 0-4 15,3 0-1-15,0 0 0 0,0 0-8 0,0 0 0 16,-4 7 9-16,4-7-9 0,-3 3 30 0,6 3 2 16,1-3 0-16,-1 7 0 0,4-4-32 0,0 10 0 15,0-7 0-15,4 0 0 0,0 1-10 0,-1-1-8 16,4 1-2-16,-3-4 0 16,3-3-64-16,0 3-14 0,0-3-2 0,0-3-976 0</inkml:trace>
  <inkml:trace contextRef="#ctx0" brushRef="#br0" timeOffset="69669.4994">18098 7634 1688 0,'0'0'75'0,"0"0"15"16,3-10-72-16,-3 10-18 0,0 0 0 0,0 0 0 15,0 0 92-15,0 0 14 0,7 0 3 0,-7 0 1 16,0 0-32-16,7-6-6 0,0 6-2 0,-7 0 0 0,11 0-22 0,-1 0-5 16,1 0-1-16,3 0 0 0,-3 0-27 0,-1 0-6 15,1 0-1-15,3 0 0 0,0 0-8 0,0 0-12 16,0 0 2-16,0 0 1 15,0 0-138-15,1-3-27 0</inkml:trace>
  <inkml:trace contextRef="#ctx0" brushRef="#br0" timeOffset="71340.9794">18665 8998 1796 0,'0'0'40'0,"0"0"8"0,8-7 1 0,-1-2 1 0,-4 9-40 0,4-3-10 16,0-3 0-16,-3 2 0 0,3-2 70 0,-7 6 12 15,0 0 2-15,0 0 1 0,0 0-17 0,0 0-4 16,0 0-1-16,3 10 0 0,1-1-15 0,-4 10-4 16,0-4 0-16,0 14 0 0,-4-4 16 0,1 9 4 15,-4-2 0-15,-4 8 0 0,1-11-36 0,-5 5-6 16,-2-6-2-16,-1 7 0 0,-3-1-20 0,0-2 0 15,-7 2 0-15,3-2 0 16,7-1-91-16,1-6-22 0,-8 0-5 0,4-6-1 16,0 0-65-16,3-4-14 0,-3-5-2 0</inkml:trace>
  <inkml:trace contextRef="#ctx0" brushRef="#br0" timeOffset="72793.7655">21174 8609 1497 0,'0'0'66'0,"7"-10"14"0,-4 7-64 0,4-6-16 0,-3 3 0 0,-1-4 0 16,1 1 120-16,-1 3 20 0,-3 2 4 0,0 4 0 16,0 0-104-16,-3-6-20 0,-1-3-5 0,1 6-1 15,-1-4-14-15,-3-2 0 0,-3 6 0 0,3-4 0 16,0 4 0-16,-4-3 0 0,0 6 0 0,-3-6 0 15,0 3 8-15,4 3-8 0,-1 0 11 0,0 0-11 16,-3-7 17-16,0 7-3 0,4 0-1 0,-4 0 0 0,-1 0-3 0,1 0-1 16,4 10 0-16,-4-4 0 0,0-6-9 15,-1 6 0-15,-2-3 0 0,-1 7 0 0,4 6 21 0,-4-4 3 16,1-2 0-16,-1 11 0 0,0-2-14 0,4 0-2 16,-3 0-8-16,-1 9 12 0,4-3-12 0,0 3 0 15,0 7 0-15,-7-7 0 0,-1 4 0 0,8-4 0 16,14 0 0-16,4 0 0 0,-4-3 0 0,3 0 0 15,-3-6 0-15,7 0 0 0,4 0 0 0,0-4 0 16,-1 1 0-16,1-3 0 0,6-4 8 0,-6 1 1 16,3-4 1-16,-3-6 0 0,6 0 5 0,1 0 1 15,-4-6 0-15,4-4 0 0,-1 1 0 0,1-10 1 16,3 3 0-16,0-3 0 0,0 1-17 0,-3-11 0 16,3 4 0-16,0-3 0 0,4-6 8 0,0-1-8 15,-4-3 0-15,4 1 0 0,-1-4 8 0,1-3-8 16,-4-3 0-16,4 0 0 0,0-3 11 0,3 3-2 0,-3-6 0 0,-1 2 0 15,1-2-9-15,-4 6 0 0,0 3 0 0,-3 0 8 16,-4 0-8-16,0-3 0 0,-3 3 0 0,-4 0 0 16,3 1 0-16,-3-4 0 0,0 9 0 0,1-3 0 15,-5 7 0-15,1 5 0 0,3 1 0 0,0 0 0 16,-4-3 0-16,1 12-11 0,-1-3 3 0,4 0 0 16,-3 9 8-16,-4-2 0 0,3-1 0 0,1 7 0 15,-1 5 0-15,-3 4 11 0,0-6-3 0,0 6 0 16,0 0-8-16,0 0 0 0,0 0 0 0,-3 10 0 15,-4 5 0-15,3 4 0 0,-6 0 0 0,3 6 0 16,-4 3 0-16,1 4 12 0,-1 5-12 0,-3 10 12 16,-4-3-12-16,4 0 12 0,-4 9-12 0,1 10 12 0,-1-10 5 0,1 1 2 15,-1-1 0-15,0 0 0 0,1 4 11 16,2 2 2-16,1-5 1 0,0 2 0 0,0-6-33 0,4-3 0 16,3-3 0-16,-1 0 0 15,-2-6-22-15,6-4-8 0,-6 1-2 0,6-1 0 16,-3-12-126-16,7 3-26 0,-3 0-4 0</inkml:trace>
  <inkml:trace contextRef="#ctx0" brushRef="#br0" timeOffset="73520.2436">21749 8800 1580 0,'17'-6'35'0,"-17"6"7"0,0 0 2 0,-3-10 0 0,-4 4-36 0,7 3-8 0,3-6 0 0,4 2 0 15,-7 7 85-15,0 0 15 0,7-3 4 0,-3-3 0 16,-4 6-40-16,0 0-8 0,0 0-2 0,0 0 0 15,7 6-20 1,-7 4-4-16,-7-7-1 0,3 12 0 0,11-5 9 0,-3 9 2 16,-8-1 0-16,1 4 0 0,-1 0-3 0,-3-3 0 15,4 6 0-15,-8 4 0 0,1-8-20 0,3-2-4 16,7 0-1-16,0 0 0 0,-11-3-12 0,8-4 0 16,10 4 0-16,-4-7 0 0,1 1-16 0,-4-10-7 0,0 0-1 15,7 6 0 1,3-3-110-16,-10-3-22 0,0 0-5 0</inkml:trace>
  <inkml:trace contextRef="#ctx0" brushRef="#br0" timeOffset="73723.2904">21957 8389 1944 0,'3'-15'86'0,"-3"5"18"16,-7-5-84-16,7 5-20 0,4-6 0 0,-1 7 0 15,-6 0 80-15,3-1 11 0,3 1 2 0,4-1 1 0,-3 7-55 0,0-3-11 16,-4-3-3-16,0 9 0 0,7 0-36 0,-7 0-7 16,0 0-2-16,0 0 0 15,0 0-192-15,0 0-38 0,0 0-8 0,-4 9-2 0</inkml:trace>
  <inkml:trace contextRef="#ctx0" brushRef="#br0" timeOffset="74841.7766">22109 9035 1652 0,'-11'7'36'0,"11"-7"8"0,0 0 2 0,0 0 0 16,0 0-37-16,0 0-9 0,0 0 0 0,11 3 0 15,-1-3 44-15,1 0 8 0,-11 0 0 0,14 0 1 16,0 0-7-16,4 0-2 0,-8-10 0 0,1 10 0 0,3-9-12 0,0-1-2 16,7 1-1-16,-7 0 0 0,-3-1-6 0,3 1-2 15,14-7 0-15,-3 1 0 0,-7-4 7 0,-4 0 0 16,7 3 1-16,0-6 0 0,-3-3-5 0,-1 6-2 16,-6-6 0-16,3 0 0 0,4 3 10 0,-4-3 1 15,-4-9 1-15,-3 5 0 0,4 1-34 0,-4 3 0 16,0-3 0-16,-3 3 0 0,-4 0 13 0,3 6-4 15,1-9-1-15,-4 12 0 0,-4 3 4 0,1-2 0 16,3-1 0-16,0 7 0 0,0-1-12 0,-4 7 0 0,0-3 0 0,1-4 0 16,3 10 0-16,-7 0 0 0,0-3 0 0,7 3 0 0,0 0 0 0,0 0-11 15,-7 3 3-15,0-3 0 0,7 0 8 0,-7 10 0 16,0-10 0-16,0 9 0 0,-4-2 0 0,7-4 0 16,1 6 0-16,-4-3 0 0,0 4 0 0,3 9 0 15,1-10 0-15,3 10 0 0,-7 3 0 0,3-3 11 16,-3-1-3-16,4 7 0 0,3-3 3 0,-4 4 0 15,-3 2 0-15,4 3 0 0,3 0-11 0,0 4 0 16,-8-1 0-16,1 4 0 0,4-3 37 0,-1 2 3 16,1 4 0-16,-11-3 0 0,-4 5-20 0,7-5-3 15,11-3-1-15,0-7 0 0,-3 6 19 0,-4-5 3 16,0-4 1-16,-4 3 0 0,1-9-28 0,-1 3-11 16,0-4 8-16,4-5-8 0,7 3 12 0,-7-1-4 15,-3-2 0-15,-1-4 0 0,11-2-8 0,0 2 0 16,-7 0 9-16,0-2-9 0,0-4 0 0,7-3 9 15,0 0-9-15,-3 6 0 0,-12-3 0 0,12 3 0 0,3-6 0 0,0 0 0 16,-7 4 0-16,7-4 0 0,0 0 0 0,0 0 0 16,0 0 0-16,0 0 0 0,0 0 0 0,0 0 0 15,10 0 8-15,-10 0-8 0,0 0 0 0,0 0 0 16,7 0 0-16,-7 0 0 0,8-10 0 0,-8 10 0 16,0-9 0-16,7-1 0 0,3-8 0 0,-3 11 0 15,-10-5 0-15,6-4-12 0,11 4 12 0,-7-4-12 16,0-3 0-16,4 3 1 0,3-2 0 0,4 2 0 15,-1-3-16-15,1 0-3 0,-7 4-1 0,6-4 0 16,4 6 19-16,-3-2 3 0,-4-1 1 0,-3 3 0 16,6-2 8-16,-2-1 0 0,-1 7 0 0,0-1 0 15,-7 1 0-15,7-1 0 0,0 1 0 0,-3-1 0 0,-4 4 0 0,0-3 0 16,10 6 0-16,-6-7 0 0,0 10 0 0,3-6-8 16,-4 6 8-16,4 0-8 0,0 0 8 0,-3 0 0 15,-11 0 0-15,7 6 0 0,-7-6 0 0,7 10 0 16,0-1 0-16,-3 0 0 0,-1 1 0 0,1-1 0 15,-8 1 0-15,-3-1 0 0,-3 1 0 0,-1-4 0 16,4 3 0-16,-4 7 0 0,-6-7 0 0,3 4 0 16,3-4 0-16,0-2 0 0,1 2 0 0,-4-3 0 15,7-3 0-15,0 7 0 0,7-10 0 0,-7 6 0 16,-4-3 0-16,4 7 0 0,3-4 0 0,1 3 0 16,-4 1 8-16,0-4-8 0,3-3 11 0,1 6-3 15,3-2 0-15,0-4 0 0,-7 3-8 0,7-6 0 16,7 3 0-16,-4 7 0 0,-3-4 0 0,4 3 0 15,6-9 0-15,1 7 0 0,3-7 0 0,-3 0 0 16,-11 0 0-16,7 3 0 16,7-3-108-16,-7 0-24 0,-7 0-5 0,0 0-984 0</inkml:trace>
  <inkml:trace contextRef="#ctx0" brushRef="#br0" timeOffset="75716.568">22200 6931 691 0,'0'0'61'0,"0"-9"-49"15,0 9-12-15,0-10 0 0,-7 7 176 0,7 3 33 16,0-6 7-16,0 6 0 0,-10-9-100 0,3 9-21 16,7 0-4-16,0 0-1 0,-4 0-58 0,-3 6-12 0,0-3-3 0,0 6 0 15,0 1 24-15,0-1 5 0,-4 7 1 0,1 0 0 16,3 5-7-16,0 1-2 0,-4 0 0 0,-3 10 0 16,0-4 19-16,0 0 4 0,3 10 1 0,-3 3 0 15,-4 2-8-15,8-5-2 0,3 6 0 0,0 0 0 16,-8-6-9-16,5-1-3 0,6 7 0 0,4-9 0 15,0-1-32-15,-3-6-8 0,-1 1 0 0,8-4 0 16,3 0-25-16,0-6-7 0,-4-1-2 0,5-2 0 16,6-3-121-16,-4 2-24 0,1-5-5 15,-1-4-784-15</inkml:trace>
  <inkml:trace contextRef="#ctx0" brushRef="#br0" timeOffset="78851.9422">18870 7038 1324 0,'4'-3'118'0,"-1"-4"-94"16,-3-2-24-16,4 6 0 15,-1-3-28-15,1-4-11 0,3 1-1 0,-4 2-1 0,1-2 93 0,-1 9 20 16,1-9 3-16,-1 6 1 0,-3 3-2 0,0 0 0 15,0 0 0-15,0 0 0 0,0 0 10 0,0 0 1 16,0 0 1-16,0 0 0 0,7 3-37 0,1 6-7 16,-5-3-2-16,4 4 0 0,4-1 5 0,-1 10 1 15,1-3 0-15,-4-4 0 0,3 10 3 0,1-3 1 16,0 0 0-16,-1 6 0 0,1-3-22 0,-8 9-4 16,1-9 0-16,-4 13-1 0,3-1 14 0,-3-6 3 15,0-3 1-15,4 13 0 0,-1-10-13 0,-3 7-4 16,-3-1 0-16,-8-6 0 0,4 7 6 0,-7-7 1 0,-3-3 0 15,-1 4 0-15,-3 5-31 0,0-6-10 0,-4-3 0 0,4 0 0 16,-4-3-9-16,4 3-1 0,0-6-1 0,0 6 0 31,3-6-36-31,0 0-7 0,1-10-2 0,6 7 0 16,0-10-102-16,1-3-20 0,3 4-4 0,0-4-768 0</inkml:trace>
  <inkml:trace contextRef="#ctx0" brushRef="#br0" timeOffset="84115.3702">18496 7295 345 0,'0'0'15'0,"0"0"4"16,0 0-19-16,0 0 0 0,4-3 0 0,-4-3 0 0,0-4 147 0,0 10 25 15,0-6 6-15,0 6 1 0,0-10-67 0,0 7-12 16,0-3-4-16,3-3 0 0,-3 5-17 0,0-8-4 15,0 3-1-15,4 5 0 0,-1-2-17 0,1 3-3 16,-4 3-1-16,3-9 0 0,1 2-41 0,-4 7-12 16,0 0 0-16,0 0 0 0,3-9 39 0,1 6 3 15,-4-3 1-15,0 6 0 0,0 0 6 0,0 0 2 16,3-10 0-16,-3 10 0 0,0 0-7 0,0 0-2 16,0 0 0-16,0 0 0 0,0 0-15 0,0 0-3 15,4-6-1-15,-4 6 0 0,0 0 8 0,0 0 1 16,0 0 1-16,0 0 0 0,0 0-20 0,-4 9-4 15,4 4-1-15,-3-1 0 0,-1-2-8 0,1-1 0 16,-1 7 0-16,4 3 0 0,-3-1 0 0,3-2 0 0,-7 3 0 16,3 0 0-16,1 6 0 0,-1-6 0 0,1 9 0 0,-4-3 0 15,-1-6 8-15,5 6-8 0,3 3 12 0,-4-9-4 16,-3 6-8-16,4-6 0 0,-4-4 0 0,0 4 0 16,3 0 8-16,-3-3-8 0,4-7 0 0,-1 10 8 15,-3-3-8-15,7-4 0 0,-3-2 0 0,-1-1 0 16,4 4 0-16,0-10 0 0,0-3 9 0,0 0-9 15,0 0 15-15,0 0-2 0,0 0 0 0,0 0 0 16,0 0 3-16,0 0 1 0,0 0 0 0,0 0 0 16,0 0-7-16,0 0-2 0,-4-10 0 0,1 4 0 15,3 3 0-15,0-6 0 0,0 2 0 0,3 4 0 16,-3 3-8-16,4-9 0 0,-4 2 0 0,0-2 0 0,0 6 0 0,4-3 0 16,-4 6 0-16,3-10 0 0,1 4 0 0,-1-3 0 15,-3 5 0-15,4-2 8 0,-4 6-8 16,3-3 0-16,1-3 0 0,-4-4 0 0,0 10 0 0,0-6 0 15,3 3 0-15,-3-3 0 0,0 2 0 0,0 4 0 16,-3-6 0-16,3 6 0 0,0 0 0 0,0 0 0 16,0 0 0-16,0 0 8 0,0 0-20 0,0 0-4 15,0 0 0-15,0 0-1 16,0 0-75-16,0 0-16 0,-4 6-2 0,-3 4-973 0</inkml:trace>
  <inkml:trace contextRef="#ctx0" brushRef="#br0" timeOffset="88255.0197">22303 7311 1209 0,'7'-7'108'0,"-7"7"-87"15,0 0-21-15,0 0 0 0,0 0 80 0,10 0 12 16,1-9 3-16,-1 9 0 0,-10 0-23 0,11-3-4 16,7-3 0-16,3 6-1 0,-7-10-37 0,0 10-7 15,7-6-2-15,-3 6 0 0,3-10-21 0,-7 7 0 16,-7-3 0-16,4 3 0 0,3-3 17 0,-4-4 3 15,-6 1 0-15,3 3 0 0,0-4 26 0,4 1 6 0,-1-1 0 0,-3 1 1 16,0-7-27-16,4 7-6 0,0-10 0 0,-1 10-1 16,-3-10-19-16,4 3 0 0,6-3 0 0,-2 0 0 15,-5 1 0-15,1-1 0 0,-4-3 0 0,3 3 0 16,1 0 8-16,-8 0-8 0,-6 1 0 0,3-1 0 16,3-3 8-16,-3 9-8 0,-7-2 0 0,0 2 0 15,0-3 8-15,0 1-8 0,7 5 0 0,-10-2 0 16,-1-4 10-16,4 7-2 0,3-7 0 0,1 7 0 15,-4 5-8-15,0-5 0 0,3 0 0 0,1 2 0 16,-1-2 0-16,4 3 0 0,-7 3 0 0,7 3 8 16,0 0-8-16,0 0 0 0,-7-7 9 0,7 7-9 0,0 0 8 15,0 0-8-15,-7-3 8 0,4 3-8 16,-5 0 0-16,8 0 9 0,0 0-9 0,-3-6 0 0,-8 6 12 16,11 0-12-16,0 0 12 0,0 0-12 0,-7 0 13 0,7 0-4 15,0 0-1-15,0 9 0 0,0 1 0 0,0-4-8 16,-7 3 12-16,7 10-4 0,4-9-8 0,-4-1 12 15,-4 7-12-15,1 3 12 0,-1-1 3 0,1 7 1 16,-1 1 0-16,1 2 0 0,-8 0 9 0,7 6 3 16,1 1 0-16,-1-1 0 0,-6-2-8 0,6-1-2 15,1-3 0-15,-1 7 0 0,1-7-8 0,-4 7-2 16,3-13 0-16,1 12 0 0,3-9 12 0,-4 3 1 16,1-3 1-16,-1 1 0 0,4-5-11 0,0-2-3 15,-7 3 0-15,0-3 0 0,3 0 4 0,4-3 0 16,-7-4 0-16,0-3 0 0,-3 7-12 0,3-6 8 15,3-1-8-15,1-3 8 0,-4-3 4 0,7-3 0 16,0 0 0-16,0 0 0 0,0 0-12 0,0 0 0 0,0 0 0 0,0 0-11 16,0 0 19-16,0 0 3 0,0 0 1 0,0 0 0 15,0 0-12-15,0 0-17 0,-4 10 4 0,1-1 1 16,-1-3 12-16,4 4 0 0,0-10 0 0,-4 9 0 16,-6-9 0-16,10 0 0 0,0 0 0 0,0 0 0 15,-7 7 0-15,7-7 0 0,0 0 0 0,0 0 0 16,0 0 0-16,0 0 13 0,0 0-2 0,0 0-1 15,7 0 10-15,-7 0 1 0,0 0 1 0,0-7 0 16,7-2-22-16,-4-1 0 0,-3 4 0 0,4-3 0 16,0-1-13-16,-1 1-7 0,4-10-2 0,-3 10 0 15,-4-7 10-15,7-3 1 0,3 0 1 0,-3 1 0 16,-3 2 10-16,6-9 0 0,1 6 0 0,0 0 0 0,-1 0-10 16,1 1 0-16,-1-1 0 0,4 3 0 0,1 0 10 0,-5 7 0 15,1-4 0-15,-1-2-8 0,8 5-1 0,-4 1 0 16,0 0 0-16,-3 2 0 0,6-2 9 0,-2 0-10 15,6 9 10-15,-7-10-10 0,-7 10 10 0,7-6 0 16,7 6-9-16,-7 0 9 0,-14 0 0 0,7 0-9 16,4 6 9-16,-1-6 0 0,-6 3 0 0,-4-3 0 15,3 7 0-15,5 2 0 0,-1 0 0 0,-4 1 0 16,-13-1 0-16,6 1 0 0,4 5-8 0,0-5 8 16,-11-1 0-16,1 7 0 0,-1-7 0 0,1 1 0 15,3 5 0-15,-4-5 0 0,-7-1-20 0,11-6 4 16,0 13 0-16,-3-13 0 0,3 10 27 0,-4-10 5 15,8 3 2-15,3-6 0 0,0 0-26 0,-7 3-6 16,-4-3-1-16,0 6 0 0,11-6 15 0,-7 0 0 0,-3 3 0 16,-1-3 0-16,4 0 8 0,0 0-8 0,-4 0 0 0,4 0 0 15,-3 0 0-15,3 0 0 0,7 0 0 0,-4 0 0 16,-3 0 8-16,0 0-8 0,7 0 9 0,0 0-9 16,0 0 10-16,0 0-10 0,0 0 10 0,0 0-10 15,0 0 10-15,0 0-10 0,0 0 10 0,0 0-10 16,0 0 14-16,0 0-3 0,0 0-1 0,0 0 0 15,0 0 7-15,11 0 2 0,-1 7 0 0,1-4 0 16,-4 3 2-16,3 4 1 0,5-1 0 0,-5-3 0 16,-3-3-12-16,4 7-2 0,3-1-8 0,-3 1 12 15,-1-4-12-15,1 3 0 0,-8 1 0 0,8-1 0 16,3-3-52-16,-7-3-9 0,-7-3-3 0,3 10 0 16,5-4-146-16,-1 4-30 0,-7-10-5 0</inkml:trace>
  <inkml:trace contextRef="#ctx0" brushRef="#br0" timeOffset="88875.1345">23125 7223 1094 0,'0'0'97'0,"0"0"-77"0,3-6-20 15,-3 6 0-15,0-10 113 0,0 10 19 16,0 0 4-16,4-3 1 0,-4 3-41 0,0 0-8 0,0 0-1 0,0 0-1 16,0-6-15-16,0 6-3 0,0 0-1 0,0 0 0 15,0 0-12-15,0 0-3 0,0 0 0 0,0 0 0 16,0 0-20-16,0 0-5 15,0 0-1-15,0 0 0 0,0 0-6 0,0 0 0 16,0 0-1-16,0 0 0 0,0 0-8 0,0 0-2 16,0 0 0-16,0 0 0 0,0 0 5 0,0 0 1 0,0 0 0 0,0 0 0 15,0 0-1-15,0 0 0 0,0 0 0 0,0 0 0 16,0 0-5-16,0 0-1 0,0 0 0 0,0 0 0 16,0 0 8-16,0 0 0 0,0 0 1 0,0 0 0 15,0 0-17-15,0 0 0 0,0 0 0 0,0 0 0 16,0 0 0-16,0 0 0 0,0 0 0 0,0 0 0 15,0 0 0-15,0 0 0 0,0 0 0 0,0 0 0 16,-7 6 0-16,7-6 0 0,0 0 0 0,0 0 0 16,-7 3 0-16,7-3 0 0,0 0 0 0,-8 0 0 15,1 10 0-15,7-10 0 0,-3 6 0 0,3-6 0 16,0 0 0-16,0 0 0 0,0 0 0 0,0 0 0 16,0 0 0-16,0 0 0 0,0 0 0 0,0 0 0 0,0 0 0 0,0 0 0 15,0 0 0-15,0 0 0 0,3 3 0 0,-3-3 0 16,0 0 0-16,7 6 0 0,1-6 0 0,-1 0 0 15,3 0 0-15,-3 0 0 0,7 6 0 0,-3-6 10 16,0-6 0-16,6 6 0 0,-3 0-10 0,0 0 10 16,0 0-10-16,4 0 10 0,-4-6-10 0,0 3 0 15,0 3 0-15,4-6 0 0,-4 2-12 0,0-2 1 16,-7 3 1-16,0 3 0 16,4 0-93-16,-4 0-18 0,-7 0-4 0,7 0-955 15</inkml:trace>
  <inkml:trace contextRef="#ctx0" brushRef="#br0" timeOffset="89412.7759">23590 6991 1450 0,'0'0'32'0,"0"0"6"0,0 0 2 0,0 0 1 0,7 0-33 0,0-7-8 16,4-2 0-16,-4 9 0 0,0-9 79 0,4-1 13 0,-4 7 4 15,0-3 0-15,3-4-55 0,-3 1-10 0,0 3-3 0,1-4 0 16,-5 1 12-16,1 0 3 0,3-1 0 0,-7 10 0 16,0-6 8-16,0 6 1 0,0-3 1 0,0 3 0 15,0 0-5-15,0 0-2 0,0-10 0 0,0 10 0 16,0 0-13-16,0 0-2 0,0 0-1 0,0 0 0 15,0 0-18-15,0 0-4 0,0 0-8 0,0 0 12 16,0 0 8-16,0 10 2 0,-4-1 0 0,4 1 0 16,0-1 10-16,-3 7 3 0,3-4 0 0,0 10 0 15,0-3-15-15,-4 0-4 0,-3 0 0 0,3-1 0 16,1 7-6-16,-1-6-2 0,1 0 0 0,-1 6 0 0,1-6-8 16,-1 0 0-16,1 3 0 0,3-3 0 0,-4-7 0 0,1 4-11 15,-1 3 3-15,4-10 0 16,0 0-119-16,-3 1-23 0,3-4-5 0,0 4-582 15,0-1-117-15</inkml:trace>
  <inkml:trace contextRef="#ctx0" brushRef="#br0" timeOffset="90381.2981">23954 6671 1220 0,'7'-13'54'0,"-4"7"11"16,4 0-52-16,0 3-13 0,0-4 0 0,0 4 0 16,0-3 130-16,1 6 23 0,-1-3 5 0,0-3 1 0,0 2-61 15,3-2-12-15,-3 3-2 0,-7 3-1 0,0 0-25 0,7-6-5 16,0 3-1-16,-3-4 0 0,-4 7-27 0,7 0-5 15,0-6-2-15,-7 6 0 0,7 0-8 0,0-3-2 16,-7 3 0-16,7-6 0 0,-3 6 26 0,-4 0 5 16,0 0 1-16,0 0 0 0,0 0-20 0,10 0-4 15,-3 0-1-15,-7 0 0 0,7 0-5 0,4 6-1 16,-4 3 0-16,0-2 0 0,0 2 19 0,0 0 3 16,0 1 1-16,0 2 0 0,-3-2-32 0,-1 12 0 15,5-3 0-15,-5-1 0 0,-3 1 22 0,7 0-2 16,-10 6 0-16,6 0 0 0,-3 3-6 0,0 1-2 15,0 5 0-15,0-6 0 0,0-3 16 0,-3 1 4 0,-1 2 0 16,4 0 0-16,-3-9-20 0,-5 6-3 16,5-6-1-16,-4 6 0 0,0-6-8 0,0 6 0 15,-4-6 0-15,4-1 0 0,-3-2 0 0,-5 3 0 0,-2-10 0 16,-1 10 0 0,0-3-84-16,1-4-18 0,-4 4-4 0,-4-7-1 15,4 1-85-15,0-1-16 0,7-3-4 0</inkml:trace>
  <inkml:trace contextRef="#ctx0" brushRef="#br0" timeOffset="91584.1431">23788 8421 799 0,'0'0'35'0,"0"0"8"15,0 0-35-15,0 0-8 0,0 0 0 0,0 0 0 0,0 0 95 0,0 0 17 16,0-10 3-16,0 10 1 0,-4-3-19 0,4 3-3 16,0-6-1-16,0 6 0 0,0 0-23 0,0 0-5 15,-3-10-1-15,3 10 0 0,0 0-11 0,0 0-2 16,0 0-1-16,0 0 0 0,0 0-10 0,0 0-3 16,-4 0 0-16,4 0 0 0,0 0-9 0,0 0-1 15,0 0-1-15,0 0 0 0,0 0 0 0,0 0 0 16,4-9 0-16,-4 9 0 0,0 0-15 0,0 0-3 15,7 0-8-15,-4 0 12 0,4-6 4 0,-3 6 0 16,3-3 0-16,-4 3 0 0,-3 0-1 0,8 0 0 16,2 3 0-16,4 3 0 0,0-6-6 0,0 0-1 15,1 0 0-15,6 0 0 0,3 0 2 0,1 0 0 16,7 0 0-16,3 0 0 0,-3 0-10 0,0-6 0 16,-1 3 0-16,-2 3 0 0,-1-7 0 0,-3 7 0 0,-4 0-9 15,3 0 9-15,-6 0 0 0,0 0 0 0,-4 0 0 0,0 0 0 16,-4 0 0-16,1 0 0 0,-4 0 0 0,4 7 0 15,-4-7-11-15,3 3-8 0,-3 3-1 0,0-6-1 32,1 6-39-32,-1-3-7 0,-7-3-1 0,0 0-1 0,0 0-151 15,0 10-29-15,0-10-7 0</inkml:trace>
  <inkml:trace contextRef="#ctx0" brushRef="#br0" timeOffset="91990.3167">24077 8198 806 0,'0'0'36'0,"0"0"7"0,0-9-35 0,-3 6-8 16,3-7 0-16,0 4 0 0,3-4 177 0,-3 1 34 15,7 9 6-15,-3-6 2 0,-1-4-124 0,4 7-25 16,-3-3-5-16,3 3-1 0,-4-3 0 0,-3 6 0 16,0 0 0-16,0 0 0 0,4-4-6 0,-4 4-2 15,0 0 0-15,0 0 0 0,0 0-35 0,0 0-7 0,3 10-2 0,1 2 0 16,-1-2 4-16,-3 5 1 16,4 4 0-16,-4 0 0 0,-4 6 34 0,4 0 6 15,0 3 2-15,0 7 0 0,-3-7-15 0,-1 0-4 0,4 7 0 0,-3-7 0 16,-1 7-22-16,1-1-5 0,-4-6-1 0,3 7 0 15,1-10-12-15,-4-3 0 0,3 3 0 0,-3-6 0 16,4 6 0-16,-5-9-16 0,5-4 3 0,-4 4 1 31,3-7-36-31,1 1-8 0,-4-1 0 0,3 0-1 0,4-9-165 0,0 10-33 16,-7-1-6-16,7-9-593 0</inkml:trace>
  <inkml:trace contextRef="#ctx0" brushRef="#br0" timeOffset="93716.9319">25499 8135 864 0,'0'0'38'0,"0"0"8"0,0 0-37 0,0 0-9 0,3-3 0 0,1-6 0 16,-1 3 124-16,4-4 24 0,4 1 4 15,3 2 0-15,-7 4-53 0,4-6-11 0,3-1-3 0,-4 4 0 16,1-3-32-16,-4 9-6 0,-3-10-2 0,3 7 0 16,-4-3-4-16,-3 6-1 0,0 0 0 0,0 0 0 15,0 0-24-15,0-6-4 0,0 6-2 0,-3-3 0 16,-1-4 18-16,4 7 3 0,0 0 1 0,-3-3 0 16,-4 3-9-16,-1-6-2 0,-2 6 0 0,6 0 0 15,-3 0-21-15,0 0 0 0,-7 0-10 0,7 0 10 16,7 0 0-16,-3 0 0 0,-8 6 0 0,-3-6 0 15,0 3 9-15,0 4-1 0,-4-4 0 0,4 3 0 16,-4 0 0-16,1-3 0 0,-5 7 0 0,5 5 0 16,-1-5-8-16,-3-1 10 0,3 1-10 0,1 5 10 15,-1-5-10-15,4 2 10 0,0-2-10 0,0 5 10 0,0-5-10 0,3 6 10 16,4-4-10-16,0-3 10 0,0 7-10 0,0 3 10 16,-4-3-10-16,1 2 10 0,6 1-10 0,-3 0 0 15,4-3 0-15,-1-1 0 0,1 4 0 0,3-6 0 16,0 2 0-16,3-5 0 0,1 6 28 0,-1-7 3 15,4-6 1-15,0 7 0 0,0 2-21 0,0-9-11 16,0 7 12-16,0-10-12 0,4 6 17 0,0-6-3 16,-4 0-1-16,3-6 0 0,1-4 0 0,3 1 0 15,0-1 0-15,0 4 0 0,4-6 22 0,-4-7 4 16,0-3 1-16,4 3 0 0,-1 0-23 0,1-6-4 16,7 3-1-16,-1-3 0 0,-2-3-12 0,2-4 8 15,4 4-8-15,1-9 0 0,2 2 0 0,-2 1 8 16,2-4-8-16,1-6 0 0,-4 10 0 0,1-4 0 15,-1-6 0-15,-4 6 0 0,1-2 0 0,0 2 0 16,-4 0 0-16,0-2 0 0,-3 8 0 0,-1-2 0 0,-2-1 0 0,-1 1-10 16,-4-4 2-16,1 4 0 0,-1-1 0 0,1 7 0 15,-4 3 8-15,0-3 0 0,4-1 0 0,-4 4-8 16,3 7 8-16,-3 2 0 0,0-3 0 0,1 0 0 16,-1 4 0-16,0 2 0 0,-7-3 0 0,3 7 0 15,-3 0 0-15,0 2 0 0,-3 4 0 0,3 3-8 16,0-6-1-16,0 6 0 0,0 0 0 0,0 0 0 15,0 0 9-15,0 0 0 0,0 0 0 0,-7 6 0 16,-4 4-12-16,0-1 0 0,4 10 0 0,-3 0 0 16,-4 12 20-16,3-3 4 0,-7 0 1 0,4 7 0 0,0 2-13 0,4-2 0 15,-4 9 0-15,3 0 0 0,-3-7 12 0,0 1 0 0,3 6 0 16,-7 0 0-16,4 0-3 0,0 0-1 0,-3-7 0 0,3 7 0 16,-1-3-8-16,1-3 0 0,4-4 0 0,-1-3 0 15,1 1 8-15,3-10 0 0,-4 3 0 0,4-6 0 16,3 6-8-16,1-6 0 0,-1-1 0 0,1-2 0 15,3 3 0-15,-4-10-11 0,4 7 3 0,4-7 0 16,-1 1-36-16,1-1-6 16,3-3-2-16,3-2 0 0,1 5-161 0,0-3-33 0,3-3-6 0,-4-3-2 15</inkml:trace>
  <inkml:trace contextRef="#ctx0" brushRef="#br0" timeOffset="95372.8182">25686 8697 1364 0,'0'0'30'0,"0"0"6"0,0 0 2 0,0 0 0 15,0 0-30-15,0 0-8 0,0 0 0 0,0 0 0 0,0 0 44 16,0 0 8-16,0 0 2 0,0 0 0 0,0 0-32 0,0 0-6 16,10-3-2-16,1-4 0 0,0-2 5 0,3-1 1 15,0 4 0-15,0-3 0 0,3-1 19 0,-2 1 4 16,2 0 1-16,1-7 0 0,-4 3-10 0,4-2-2 16,-1-4 0-16,-3 3 0 0,0 4-10 0,4-4-2 15,-7-3-1-15,-1 3 0 0,1 4 1 0,-1-7 1 16,1-3 0-16,0 10 0 0,-8-14 0 0,4 11 0 15,4-4 0-15,-4 6 0 0,0-9 0 0,0 10 0 16,4-4 0-16,-1-3 0 0,-6 10-21 0,-1-7 8 16,-3 4-8-16,4-4 0 0,-1 7 0 0,1-1 0 15,-8 4 0-15,1-3 0 0,3-1 0 0,-4 7 0 0,-3-3 0 16,0 3 0-16,7 3 0 0,0 0 0 16,0 0 0-16,-3-7 0 0,-5 7-19 0,1 0 2 0,7 0 0 0,0 0 0 15,-7 0 17-15,0 0 0 0,7 0 0 0,-7 0 0 16,0 7 10-16,0-7 6 0,7 0 0 0,-7 3 1 15,0 3-17-15,0-3-17 0,0 4 3 0,3-4 1 16,-3 3 21-16,0 3 4 0,0 1 0 0,4-1 1 16,-8 1-5-16,4-1 0 0,-4 7-8 0,4-1 12 15,0 4 4-15,-3 0 0 0,3 6 0 0,-4 3 0 16,1 0 0-16,2 7 0 0,-2 3 0 0,-1-4 0 16,1 1 9-16,-1 2 3 0,1-2 0 0,-1-1 0 15,0-2-11-15,1 2-1 0,-1 1-1 0,1-7 0 16,-1-3 1-16,4 9 1 0,-4-9 0 0,4-3 0 15,0-3 11-15,0 3 3 0,4-9 0 0,-4 2 0 0,3-5-18 16,1-1-3-16,3 1-1 0,-7-1 0 0,3-9 3 0,4 0 0 16,0 0 0-16,0 0 0 0,0 0-4 0,0 0 0 15,0 0 0-15,0 0 0 0,0 0-8 0,0 0 0 16,-3 6 0-16,3-6 8 0,-8 0-8 0,8 0 0 16,-3-6 0-16,-4 3 8 0,3-7-8 0,4 4 0 15,0-3 0-15,0-1 0 0,4 1 0 0,-4-7 0 16,7 1 0-16,-4 2 0 0,8-6 0 0,0 4 0 15,-4-4 0-15,3 0 0 0,4-6 0 0,1 6-17 16,-1 0 4-16,0-6 1 0,7 9 3 0,-3-2 1 16,-1-1 0-16,4 3 0 0,0-3 8 0,1 7-8 15,2-4 8-15,-2 0-8 0,-1 7-3 0,0 0 0 16,0-1 0-16,0 1 0 0,-3-1 11 0,-4 4 0 16,4-3 0-16,-4 6 8 0,-4-4-8 0,1 7 0 15,-4 0 0-15,0 0-8 16,0 0-17-16,-7 0-3 0,0 0-1 0,0 0 0 0,0 10 29 0,0-1 10 0,-3 1 0 0,-1 5 0 15,0-5-10-15,-3 5 0 0,0-2-10 0,-3 3 10 16,-4-7 0-16,3 7 0 0,-3-7 0 0,0 0 0 16,0 1 0-16,0-1 0 0,0 1 0 0,-1-4 0 15,-2-3 0-15,6 6 0 0,1-2 0 0,-5-4 0 16,5 3 24-16,3-6-3 0,-4 0 0 0,4 6 0 16,0-2-9-16,7-4-1 0,-7 0-1 0,7 0 0 15,-3 0-10-15,3 0 0 0,0 0 9 0,0 0-9 16,0 0 12-16,0 0-3 0,0 0 0 0,3 9 0 15,-3 0-9-15,7-2 0 0,-3-4 0 0,3 6 0 16,0-9 0-16,3 6 0 0,1-2 0 0,0 2 0 0,-1 3-12 0,4-9-5 16,-3 7-1-16,3-4 0 15,-3 3-114-15,-1-3-22 0,4-3-5 0,-3 6-552 16,-8-3-110-16</inkml:trace>
  <inkml:trace contextRef="#ctx0" brushRef="#br0" timeOffset="97153.6216">26423 8687 1638 0,'0'0'36'0,"0"0"7"0,0 0 1 0,0 0 3 0,0 0-38 0,0 0-9 15,7-3 0-15,0-3 0 0,-3-4 42 0,3 4 6 16,0 3 2-16,0-6 0 0,0-1-18 0,4 4-4 15,-1-3-1-15,1-7 0 0,-4 6-10 0,3 1-1 16,1 0-1-16,-1-4 0 0,1-3 17 0,0 7 3 16,-1-7 1-16,1-3 0 0,-4 10 4 0,0 0 0 15,0 2 1-15,4-2 0 0,-1-4-26 0,1 4-6 16,-1-7-1-16,-3 10 0 0,4 6-8 0,-4 0 10 16,-7 0-10-16,11 0 10 0,-4 0 3 0,0 6 1 15,3-2 0-15,-6 11 0 0,3 1-6 0,-4 3-8 16,4 9 11-16,-7-3-11 0,0 3 40 0,4 7 2 0,-8-1 0 15,4-2 0-15,0 2-15 0,-3 1-3 16,-4-7-1-16,0 6 0 0,0 1 13 0,0-7 2 16,-4 0 1-16,1-3 0 0,-1-6-22 0,0-3-4 0,1 3-1 0,-1-1 0 15,-6-2-12-15,2-7 0 0,1 1 0 0,4-1 0 16,-8-2 0-16,4-4 0 0,0-3 0 0,0 6-10 31,0-6-32-31,0-6-6 0,3 6-2 0,-3-10-740 0,0 1-148 0</inkml:trace>
  <inkml:trace contextRef="#ctx0" brushRef="#br0" timeOffset="97356.6988">26430 8157 2174 0,'0'0'48'0,"0"0"9"0,7-6 3 0,0 0 1 0,0 3-49 0,4 3-12 16,-11 0 0-16,7-7 0 0,0 7-15 0,-7 0-5 15,0 0-2-15,0 0-609 16,7 7-121-16</inkml:trace>
  <inkml:trace contextRef="#ctx0" brushRef="#br0" timeOffset="99194.1603">26726 6552 518 0,'0'0'23'0,"0"0"5"0,0 0-28 0,0 0 0 16,0 0 0-16,0 0 0 0,0-7 142 0,0 7 23 15,0 0 5-15,0 0 1 0,0 0-87 0,0 0-16 16,0 0-4-16,0 0-1 0,-10-3-21 0,10 3-4 15,0 0-1-15,0 0 0 0,-7 3 9 0,0-3 2 16,0 0 0-16,7 0 0 0,-4 10 11 0,-3-4 2 16,-3 4 1-16,2-1 0 0,-6 7-3 0,4-4-1 15,-1 4 0-15,1 3 0 0,3 9-11 0,-8-3-3 16,5 3 0-16,-8 0 0 0,4 7-10 0,-4-1-2 16,1 4-1-16,-1 3 0 0,4-4 1 0,0 1 1 15,0-3 0-15,3-1 0 0,1 1-33 0,3-7 0 16,3 6 0-16,1-5 0 0,-1-4 0 0,4 3 0 0,4-9 0 15,3 9-9 1,0-12-99-16,3 2-19 0,4-8-4 0,1-1-834 0</inkml:trace>
  <inkml:trace contextRef="#ctx0" brushRef="#br0" timeOffset="100178.3088">26829 6803 1105 0,'0'0'48'0,"0"0"12"0,0 0-48 0,0 0-12 15,0 0 0-15,0 0 0 0,0 0 103 0,0 0 18 16,0 0 4-16,10 3 1 0,-3-3-32 0,0 0-6 16,1 0-2-16,2 0 0 0,-3-3-34 0,4 3-8 15,3-7 0-15,3 4-1 0,-2-3-15 0,2-3-2 0,1-7-1 0,0 6 0 16,6-2 12-16,1 2 3 15,0-5 0-15,-8 5 0 0,-3-5-40 0,0 2 0 0,1-2 0 0,-1 5 0 16,-4-6 10-16,4 4 1 0,-7-4 0 0,0-3 0 31,4 4-31-31,3-4-7 0,-7 0-1 0,4 0 0 0,-1 0 53 0,-3 1 11 0,1-4 1 0,-5 3 1 16,4 0-10-16,-3-6-1 0,3 6-1 0,-4 7 0 31,-3-4-42-31,4 0-8 0,-4 4-1 0,0-4-1 0,-4 7 26 0,-3-7 0 0,7 7 0 0,-3-1 0 16,-4 7-11-16,3-6 11 0,-3 2-13 0,3-2 5 15,-3 3-19-15,0 6-3 0,-3 0-1 0,3 0 0 16,0 0 43-16,0 0 9 0,-8 6 2 0,8-3 0 16,4 3-23-16,-1 1 0 0,-6-4 0 0,3 6 0 15,3 7 8-15,-3-13-8 0,0 6 8 0,0 1-8 0,-4 5 8 16,4 1-8-16,-3-3 8 0,6 2-8 0,-6 4 0 0,3 0 0 16,0-3 0-16,-4 12 0 0,4-9 12 0,-4 6 0 15,8 3 1-15,-4-3 0 0,0 3-5 0,0 4-8 16,7-4 11-16,0 10-11 0,-4-4 34 0,1 4 0 15,3-13 0-15,-4 9 0 0,1-6-18 0,-1 7-3 16,-3-7-1-16,3-3 0 0,-3-3 0 0,4 3 0 16,-1-6 0-16,-3-3 0 0,4 3-4 0,-4-10 0 15,3 7-8-15,-3-7 12 0,4 0-12 0,-1 1 0 16,4-10 0-16,0 0 0 0,0 0 32 0,0 0 0 16,0 0 0-16,0 0 0 0,0 0-32 0,0 0 0 15,0 0 0-15,0 0 0 0,0-10 0 0,0 1 0 16,4 0 0-16,-1-7 0 0,1 7 0 0,-1-10 0 15,1 3 0-15,3-3 0 0,0 0 0 0,0 1 0 0,3-7 0 16,1 6 0-16,0 0 0 0,-1-6 0 0,4 6 0 0,0 3 0 16,8-2-12-16,-5 2-9 0,-3 6-2 0,4 1 0 15,-4-4 5-15,0 7 1 0,4-3 0 0,-1-1 0 16,1 4 17-16,0 3-10 0,-1 3 10 0,1-6-8 16,-4 6-4-16,0-3 0 0,-3 3 0 0,-1 0 0 15,-3 0 12-15,1 0 0 0,-8 0 0 0,0 0 0 16,3 3 0-16,-3-3 0 0,-3 6 0 0,-1 3 0 15,0 1-8-15,-6-1 0 0,-4-3 0 0,-4 4 0 16,4 2 8-16,0 4 0 0,-4 0 0 0,1-4 0 16,3-2 0-16,3 5 0 0,4-5 0 0,-4 6-8 15,1-7 8-15,3 0 12 0,-4 1-2 0,8-1-1 0,-1 1-9 0,1-1 0 16,-1 0 9-16,4-9-9 16,0 0 0-16,0 0 9 0,0 0-9 0,0 10 0 0,0-10 9 0,0 0-9 15,0 0 0-15,0 0 9 0,0 0-9 0,0 0-11 16,7 0 3-16,0 9 0 15,-3-3-172-15,3 4-35 0,3-10-6 0,-3 6-675 16</inkml:trace>
  <inkml:trace contextRef="#ctx0" brushRef="#br0" timeOffset="100475.1077">27552 6787 806 0,'0'0'72'0,"-4"-3"-58"0,1-3-14 0,3-4 0 16,3 1 172-16,-3 2 31 0,0 7 6 0,7-3 2 15,-3-3-60-15,3 3-12 0,-3-3-3 0,3 2 0 16,0-2-51-16,3 6-10 0,1-3-3 0,-1-3 0 15,1 12-19-15,0-3-4 0,6-3-1 0,-3 0 0 16,0 0-48-16,4 0-20 0,-4 0 0 0,14 6 1 16,-10-12 19-16,3 6 0 0,-3 0 0 0,0 0 0 15,-4 0 0-15,3 0 0 0,-6 0 0 0,3 6-720 16,-3-12-141-16</inkml:trace>
  <inkml:trace contextRef="#ctx0" brushRef="#br0" timeOffset="100803.1546">28046 6455 806 0,'7'-16'36'0,"-4"13"7"0,4-4-35 0,1-2-8 15,-1-7 0-15,7 7 0 0,0-4 127 0,0 4 23 16,0 0 5-16,0-4 1 0,0 4-52 0,0-1-11 16,-3 7-1-16,-4-3-1 0,-7 6-9 0,0 0-2 0,0 0 0 0,0 0 0 15,0 9-18-15,-4 1-4 16,1 5-1-16,-1 4 0 0,1 0 6 0,-4 6 1 0,3-6 0 0,-3 6 0 16,0 0-52-16,-7-3-12 0,-4 3 0 0,8-6 0 15,10 6 0-15,-4 0 0 0,1-6 0 0,-1 0 0 16,-3 9 0-16,4-9 0 0,-1 6 0 0,1 0 0 15,-1-13-151-15,-3 4-33 16,4 3-6-16</inkml:trace>
  <inkml:trace contextRef="#ctx0" brushRef="#br0" timeOffset="101240.557">28459 6235 748 0,'0'0'33'0,"10"-3"7"16,-3-3-32-16,0-4-8 0,0 7 0 0,0-3 0 0,4-4 220 0,0 10 41 0,-1 0 9 16,1 0 2-16,-1 7-140 0,4 2-28 0,-7 4-6 0,1 9-1 15,9-4-47-15,-6 4-10 0,-1 3-1 0,-3 4-1 16,0 5 4-16,1 1 1 0,-1-1 0 0,-4-12 0 15,1 9 1-15,-8-2 1 0,1-1 0 0,-4 6 0 16,3-5-17-16,-3 5-3 0,0 1-1 0,-7 8 0 16,3-5-24-16,-6 6 0 0,-1-6 8 0,-3 2-8 15,-7-8-78-15,-4 2-18 0,0 1-3 0,0-7-617 16,-3-3-124-16</inkml:trace>
  <inkml:trace contextRef="#ctx0" brushRef="#br0" timeOffset="103583.7493">28938 6768 691 0,'0'0'61'0,"0"-9"-49"16,0 2-12-16,0-2 0 0,0 9 181 0,0-3 34 15,11-7 6-15,-4 4 2 0,0-3-178 0,4 6-35 0,-1-4-10 0,1-2 0 16,3 3 55-16,-3 3 7 0,3-7 2 0,3 4 0 31,-3-3-75-31,4-1-14 0,3 4-3 0,-7 3-1 0,11-7 29 0,-7 4 0 0,-4-3 13 0,0 5-4 16,0-2 15-16,0 3 2 0,-3-3 1 0,-11 6 0 15,-4-3 11-15,4 3 2 0,11-7 1 0,-1 7 0 16,-10 0-15-16,0 0-3 0,0 0-1 0,0 0 0 16,0 10-22-16,-7 9 8 0,7-4-8 0,-10 4 0 15,-1 6 0-15,-3 3 0 0,-4 1-12 0,1 5 4 16,3 4 8-16,-4 6 0 0,0-4 0 0,-3 1 0 15,3 3 0-15,-3 0 0 0,0-3 0 0,4 0 0 16,-5 2 29-16,12 1 8 0,-4-6 2 0,3 6 0 0,0-10-31 0,4-5-8 16,0 2 0-16,4-3 0 0,-1-3 0 0,1-3 0 15,6-6 0-15,1 3 0 0,-1-10 0 0,-3 7 0 16,14-13 0-16,-6 3 0 0,2-6 0 0,1 0 0 16,-1 0 0-16,8-6 8 0,-4 6 0 0,0-3 0 15,4-7 0-15,-4 4 0 0,0-3-8 0,4-1 0 16,-4-5 0-16,0 5 8 0,-4 7-8 0,-6-6 0 15,7 2 0-15,-8 7 0 0,8-9 27 0,-11 9 4 16,0 0 1-16,0 0 0 0,0 0-20 0,0 0-3 16,0 0-1-16,-7 6 0 0,0 4-8 0,-4-1 0 15,0 0 9-15,4 1-9 0,0-1 0 0,0 1 0 16,0-1 0-16,0 0 8 0,4 1-8 0,-8-1 0 16,11-2 0-16,0 2 0 0,-4 7 0 0,4-7 0 15,0 0 0-15,0 1 0 0,0-1 0 0,0 7 0 16,4-3 0-16,-4 2 0 0,7 4 11 0,-3 0 1 0,-1-3 0 15,4 12 0-15,-3 0 28 0,-1 6 7 0,1-5 1 0,-1 5 0 16,-3 7-20-16,7-3-3 0,-7-1-1 0,4 4 0 16,-4-10 23-16,0 10 4 0,-4-3 1 0,4 6 0 15,-7-7-7-15,7 13-1 0,0-3 0 0,-7 7 0 16,0-7-20-16,-7 6-5 0,3 0-1 0,-3 1 0 16,-3-1-3-16,-8 0-1 0,7-2 0 0,-6 2 0 15,-8-6 12-15,0 6 2 0,-7-9 1 0,4 0 0 16,0 0-21-16,0-7-8 0,-1 1 0 0,-3-3 0 15,8 2-22-15,-1-12-10 0,0 4-3 0,0-7 0 16,4-10-77-16,4 4-16 0,-5-7-4 0,5-6-1091 16</inkml:trace>
  <inkml:trace contextRef="#ctx0" brushRef="#br0" timeOffset="104351.6605">30078 8204 2286 0,'0'0'50'0,"0"3"10"0,14 10 3 0,-7 0 1 0,-3 2-51 16,6 4-13-16,-10 9 0 0,4 0 0 0,-4 13 63 0,-4-3 9 15,1 0 3-15,-4 5 0 0,-4-2-41 0,-3-3-8 16,3-1-2-16,-3-2 0 0,-7-1-24 0,7 1-16 16,-7-7 3-16,-4 7 0 15,0-7-140-15,8 0-28 0,-4 3-6 0,-1-18-1 0</inkml:trace>
  <inkml:trace contextRef="#ctx0" brushRef="#br0" timeOffset="106476.1613">30868 8160 1310 0,'0'0'58'0,"0"0"12"0,0 0-56 0,0 0-14 0,0 0 0 0,0 0 0 15,11 7 74-15,-8-7 12 0,-3 0 2 0,14-7 1 16,4 7-28-16,0 0-5 0,-8-9-2 0,15 3 0 16,-8 3-22-16,8-7-5 0,-7 1-1 0,7-1 0 15,-4-5-3-15,0 5-1 0,-4 1 0 0,1-7 0 16,0-3-2-16,-4 1-1 0,7-1 0 0,-7-6 0 16,-3 6 11-16,3-6 2 0,-4 6 1 0,12 0 0 15,-8-9-5-15,-4 3 0 0,4 0-1 0,-3-3 0 16,0 2-11-16,-8-2-3 0,8 3 0 0,-4 0 0 15,0 3-13-15,-7-3 9 0,0 6-9 0,0-6 8 16,0 6-8-16,0-6 8 0,0 6-8 0,0-6 8 0,0 6-8 16,-4-2 0-16,-6-1 0 0,10 3 0 0,-11 0-12 0,4 3 12 15,0 4-10-15,-4-4 10 0,1 7-8 0,6-1 8 16,-6 1 0-16,-1-1-9 0,11 1 9 0,-7 3 0 16,-4-4 0-16,4 10-8 0,7 0 8 0,0 0 0 15,-10 0 0-15,10 0 0 0,-4 0 0 0,-6 7-10 16,6-4 10-16,-3 3 0 0,7-6-8 0,-7 3 8 15,7-3 0-15,-7 10 0 0,-4 5 0 0,8 1 0 16,-8-4 0-16,1 7 0 0,-1 6 0 0,4-6 0 16,0 6 8-16,-4 0-8 0,8-6 16 0,-4 9-4 15,3-3 0-15,-6 4 0 0,10-10 2 0,-4 12 0 16,-3 0 0-16,7 4 0 0,-3 2 12 0,-1 7 2 16,-3-3 1-16,7 3 0 0,-10 3-8 0,6 0-1 0,-3 3-1 15,0-3 0-15,-4 3-3 0,1-3-1 0,-1 0 0 0,1 4 0 16,2-4 6-16,-2 3 2 0,-1-3 0 0,4-3 0 15,7-7-23-15,-3-2 0 0,-8-7-12 0,8 7 4 16,-4-17 8-16,0 8 9 0,-1-8-1 0,-2-2-8 16,10-7 11-16,-4 1-11 0,-3-1 10 0,7 1-10 15,-3-10 13-15,-1 6-3 0,4-6-1 0,0 0 0 16,0 0-1-16,-7 0-8 0,7 0 12 0,0 0-4 16,-3-6-8-16,-4-4 12 0,7 7-12 0,0-3 12 15,0-4-12-15,0-5 0 0,10 5 0 0,-10 1 8 16,11-10-8-16,-8 3 0 0,8-2 0 0,-1-7 0 15,-6 3-17-15,3-4 1 0,7 1 0 0,0 7 0 16,-3-17-4-16,3 7-1 0,-3 0 0 0,6 3 0 16,1-4-1-16,-1 4 0 0,1 6 0 0,-4-6 0 0,11 3 10 15,-4-3 3-15,-7 7 0 0,11-1 0 0,-4-3-7 0,4 12-2 16,-11-2 0-16,14-4 0 0,-3 7 2 0,-1-7 0 16,-6 7 0-16,7 5 0 0,-4-2 16 0,-7 3-12 15,7 3 12-15,-7-6-10 0,-14 6 10 0,0 0 0 16,7 6 0-16,-3-3 0 0,10-3 0 0,-14 0-8 15,0 0 8-15,-3 10 0 0,-8-1-10 0,0 0 10 16,-6 7-12-16,-1-6 12 0,-7-1-11 0,1 7 11 16,-1-7-10-16,0 10 10 0,-3-3-8 0,0-4 8 15,3 4 0-15,0 3-9 0,8-4 9 0,-1-5 0 16,1 5 0-16,-1-2 0 0,4-4 0 0,3 7 9 16,4-7-9-16,0 1 10 0,4-1 14 0,-4-3 4 0,7-6 0 15,0 0 0-15,0 4-28 0,0-4 0 0,0 0 0 0,7 9 0 16,-4-3 18-16,11-3 5 0,-3 4 1 0,3-4 0 15,7 9 4-15,-7 1 0 0,11-7 1 0,-4 4 0 16,4-7-10-16,-4 6-3 0,0-3 0 0,4 4 0 16,-8-1-30-16,8-9-6 0,-4 10-2 0,0-1-774 15,4-3-154-15</inkml:trace>
  <inkml:trace contextRef="#ctx0" brushRef="#br0" timeOffset="107007.2886">31821 7768 2156 0,'0'0'48'0,"0"0"9"0,0 0 3 0,0 0 0 0,0 0-48 0,0 0-12 15,0 0 0-15,0 0 0 0,10 7 40 0,1-4 7 16,-8 6 1-16,8-2 0 0,-1 2-21 0,5 0-4 16,6 1-1-16,0-1 0 0,-3 1-4 0,6-1-1 15,-3 7 0-15,4-10 0 0,10-3-6 0,-10 6-2 0,10-9 0 0,-10 7 0 16,7-4-9-16,-4 3 10 0,-3-6-10 0,-1 0 10 15,-2 3-1-15,2-3 0 0,1 0 0 0,0 0 0 16,-1 0-1-16,-3 0 0 0,-6 0 0 0,6 0 0 16,0 0-8-16,-3 0 0 0,-8 7 9 0,4-7-9 15,-3 9 0-15,-11-9 0 0,0 0 0 0,0 9 0 16,0-2 0-16,0-4 0 0,-4 6 0 0,-3 1 0 16,-3-1 0-16,3-3 8 0,0 4-8 0,-4-1 0 15,4 7 8-15,-4-4-8 0,1-2 8 0,-1 5-8 16,1-5 0-16,-5-1 0 0,5 7 0 0,-4-7 0 15,3 1 0-15,1 9 0 0,-4-10 0 0,-1 7 0 16,-2 2 20-16,3 1 10 0,-11 0 2 0,0 3 0 16,-3 0-21-16,-4 3-11 0,-7 0 12 0,-3 3-12 15,3 1 8-15,1-1-8 0,-5 3 0 0,11-3 0 16,1-9 0-16,-5 6 0 0,12-6 0 0,3 0-12 0,-4-3-7 0,11-4-1 16,-7-6 0-16,6 4-775 15,-6-1-155-15</inkml:trace>
  <inkml:trace contextRef="#ctx0" brushRef="#br0" timeOffset="107288.4682">32311 8276 921 0,'0'0'40'0,"7"-9"10"0,-3 3-40 0,-1 3-10 0,4-7 0 0,-7 10 0 16,0 0 280-16,0 0 55 0,0 0 10 0,0 0 3 15,0 0-235-15,-7 10-46 0,4-1-10 0,-8 7-1 16,-3 3-31-16,-7-1-5 0,3 11-2 0,-10-4 0 16,0 0-6-16,-1-3 0 0,-13 12-1 0,7-6 0 15,-1-3-11-15,1 4 0 0,-4-4 0 0,11 3 0 16,-4-3-176-16,-3-6-30 15,10 0-6-15</inkml:trace>
  <inkml:trace contextRef="#ctx0" brushRef="#br0" timeOffset="107944.5658">32900 7511 1324 0,'0'-3'118'16,"11"-6"-94"-16,-8-7-24 0,8 7 0 15,-11-1 92-15,10-5 15 0,-3 5 2 0,-3 1 1 16,6-1-18-16,-6 1-4 0,7 0-1 0,-8-1 0 16,8 4-36-16,-1 3-7 0,-10 3-2 0,0 0 0 0,7 0-16 0,-3-7-3 15,-4 7-1-15,14 0 0 0,-14 7-3 0,0-7-1 16,11 3 0-16,-11 6 0 0,0-2 0 0,0 2 0 15,0 0 0-15,-4 7 0 0,-3-3 2 0,7 2 1 16,-4 1 0-16,-3-4 0 0,0-2 0 0,0 12 0 16,-3 0 0-16,6-3 0 0,-3 3-1 0,4 0-1 15,3 3 0-15,-11 0 0 0,11 3-3 0,-4 6 0 16,-3 4 0-16,4 0 0 0,-1 2 8 0,-3-2 0 16,4 6 1-16,-4-6 0 0,-4 5-5 0,8-8-2 15,-8 3 0-15,0 2 0 0,4-2-10 0,-3-3-8 16,3-1 12-16,-7-3-12 0,10 4 0 0,-6-1 0 15,-1-5 0-15,0 5 0 16,1-9-14-16,-4 3-10 0,0 1-1 0,3-11-1 16,0 7-190-16,-3-9-39 0,4-3-7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51:01.1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3620 1296 921 0,'7'-16'40'15,"-7"16"10"-15,3-9-40 0,1 6-10 0,3-13 0 0,-4 10 0 16,4-3 68-16,-7-1 11 0,0 1 2 0,4-1 1 16,-4-5 12-16,3 12 2 0,4-13 1 0,-7 6 0 15,0 1-43-15,0 0-9 0,4-1-1 0,-4 1-1 16,7 3-16-16,-7-4-3 0,0 1-1 0,0 9 0 0,0 0-1 0,0 0 0 16,0 0 0-16,0 0 0 0,0 0-6 0,0 0 0 15,0 0-1-15,0 0 0 0,0 9-2 0,-7 7 0 16,3-4 0-16,-6 13 0 0,6 4 3 0,-6-4 1 15,-4 12 0-15,3 4 0 0,-10 3-1 0,7 3 0 16,-11 6 0-16,4 7 0 0,0-4-4 0,-4 4-2 16,7-10 0-16,-6 3 0 0,6 1-10 0,4-1 10 15,0-9-10-15,3 9 10 0,1-9-10 0,-1 0 10 16,0 0-10-16,4-6 10 0,0 6-10 0,4-1 10 16,-11-14-10-16,14 5 10 0,-7-6 6 0,3-3 2 15,-3-6 0-15,4-3 0 0,-1-7-18 0,4 4 0 16,0-13 0-16,0 0 0 0,0 0 14 0,0 0 6 15,0 0 0-15,4-9 1 0,-1-1-1 0,4-9 0 16,4 0 0-16,3-6 0 0,-4-3 4 0,-3-6 0 16,4-4 0-16,7-6 0 0,-4 0-12 0,-4-3-3 15,-3-3 0-15,4-3 0 0,0-1-9 0,-1-2-11 0,1-4 3 0,-1 4 0 16,-6 3 8-16,6-1 0 0,1 1 0 0,0 0 0 16,3-1 0-16,0 1 12 0,-4 6-4 0,5-3 0 15,-1 3-8-15,3-3-12 0,-6 9 4 0,7-9 0 16,-4 15 8-16,3-9 8 0,-3 16-8 0,0-6 11 15,1 5-11-15,2 4 0 0,-3 6 0 0,-3-2 0 16,0-1 0-16,3 12-16 0,-4-9 3 0,-3 10 0 16,0 0 13-16,-3-1 0 0,3 1 0 0,0 2 0 15,-7 7 0-15,3-9-16 0,5 9 2 0,-8 0 0 16,0 0-1-16,0 0 0 0,0 0 0 0,7 0 0 16,-4 9 15-16,-3-9 8 0,7 10 0 0,-7-1-8 0,7 7 0 0,0 3 0 15,-3 0-10-15,3 6 10 0,-4 0-9 0,4 3 9 16,-3 6 0-16,0-5 0 0,3 5 10 0,-4 4 9 15,4-4 1-15,-7 10 1 0,4 0 0 0,6-6 0 16,-6 6 0-16,3 0 0 0,-4 3-5 0,1-4-2 16,-1-5 0-16,4 12 0 0,1-3 22 0,-8 7 5 15,3-1 1-15,4 0 0 0,-3 1-27 0,-1-11-6 16,4 11-1-16,-7-7 0 0,11-3-8 0,-11-10 12 16,0 4-12-16,3-4 12 0,1 1-4 0,3-7 0 15,-4-3 0-15,5 3 0 0,-8-3-8 0,3 1 10 16,1-5-10-16,-1-5 10 0,-3 3-10 0,0-10 10 15,0 1-10-15,4 5 10 0,-4-11-10 0,0-4 0 16,0 0 0-16,0 0-11 16,0 0-20-16,0 0-4 0,0 0-1 0,0 0 0 15,-7 0-105-15,0 6-22 0,-1-6-4 0,1-6-529 0,4 2-105 16</inkml:trace>
  <inkml:trace contextRef="#ctx0" brushRef="#br0" timeOffset="524.873">3440 1754 1220 0,'-11'0'54'0,"11"0"11"0,0 0-52 0,0 0-13 0,-7-3 0 0,7 3 0 16,0 0 54-16,0 0 8 0,-4 0 2 0,-3-6 0 15,7 6 0-15,0 0 0 0,0 0 0 0,0 0 0 16,-7 0-26-16,7 0-5 0,0 0-1 0,0 0 0 16,0 0-19-16,0 0-4 0,0 0-1 0,0 0 0 15,0 0-8-15,0 0 10 0,0 0-10 0,0 0 10 16,0 0 6-16,0 0 2 0,0 0 0 0,0 0 0 0,0 0 12 0,0 0 2 15,0-10 1-15,0 10 0 0,0 0-23 0,0 0-10 16,0 0 8-16,0 0-8 0,0 0 0 0,0 0 0 16,7-3 8-16,-7 3-8 0,0 0 0 0,0 0 12 15,0 0-12-15,0-13 12 0,0 13-4 0,0-3 0 16,0 3 0-16,4-6 0 0,3 3 3 0,-7 3 0 16,0 0 0-16,14-6 0 0,-7-4-3 0,11 1 0 15,-8 9 0-15,4 0 0 0,1-3 4 0,6-4 0 16,0 7 0-16,4 0 0 0,-1 0 8 0,5 0 3 15,2-6 0-15,1-3 0 0,10 9-1 0,-6-3 0 16,-1-4 0-16,0 4 0 0,-7-3-5 0,4 6-1 16,0 0 0-16,0 0 0 0,-1-3-16 0,-2 3 0 15,-5 3 8-15,5-3-8 0,-8-3 0 0,0 3 0 16,0 3 0-16,-3-3 0 16,-1 0-104-16,1 6-24 0,-4-6-4 0</inkml:trace>
  <inkml:trace contextRef="#ctx0" brushRef="#br0" timeOffset="1134.1027">4664 801 576 0,'-4'-10'25'0,"4"7"6"0,0-13-31 0,-7 7 0 16,14-3 0-16,-7-1 0 0,0 0 144 0,0-2 22 15,4-4 5-15,-1 3 1 0,1 4-60 0,-1-4-12 16,1 7-3-16,3-7 0 0,-7 3-17 0,0 7-3 16,0-3-1-16,3-1 0 0,-3 1-27 0,0 9-5 15,0 0-2-15,0 0 0 0,0 0-15 0,0 0-3 16,4-6-1-16,-4 6 0 0,0 0-3 0,0 0-1 16,0 0 0-16,0 0 0 0,0 0 2 0,0 0 1 0,0 0 0 0,0 0 0 15,0 0-7-15,0 0-2 0,0 0 0 16,0 0 0-16,0 0-5 0,0 12 0 0,0 1-8 0,0 6 12 15,0-4-12-15,-4 13 8 0,4 1-8 0,-3 5 0 16,3 1 18-16,0 12-2 0,0 3-1 0,0 6 0 16,-7 13 12-16,7 0 2 0,-4-3 1 0,1 6 0 15,-4-3-7-15,3-3-2 0,4 3 0 0,-7-6 0 16,7 6 1-16,0-3 0 0,-3-13 0 0,3 10 0 16,-4-19-2-16,4 6 0 0,0-9 0 0,0-1 0 15,0-5-8-15,-3-4-3 0,3 0 0 0,0-9 0 16,-4 4-1-16,4-8-8 0,0 1 12 0,0-9-4 15,-3 5-8-15,3-5 8 0,0-10-8 0,0 0 8 0,0 0-8 0,0 0-16 16,0 0 4-16,0 0 1 16,0 0-95-16,0 0-19 0,0-10-4 0,0-5-594 15,0 11-118-15</inkml:trace>
  <inkml:trace contextRef="#ctx0" brushRef="#br0" timeOffset="2158.0273">5457 1334 979 0,'-7'-10'43'0,"4"4"9"0,6-3-41 0,-3-1-11 16,-3 7 0-16,-1-6 0 0,4-7 96 0,0 7 16 16,-3-1 4-16,3-5 1 0,-7 5-8 0,3-9-1 15,1 13-1-15,-1-6 0 0,1 2-36 0,-1-6-7 16,1 7-2-16,-1 6 0 0,1-13-26 0,-4 16-6 0,-1-15-1 0,5 15 0 15,-4-10-13-15,0 7-4 0,-4-3 0 0,1 6 0 32,3-3-2-32,-8 6-1 0,5-3 0 0,-4 0 0 0,0 9 7 0,0 1 2 15,-1 5 0-15,-2-5 0 0,-1 8-18 0,-3 8 0 16,0-8-11-16,0 11 11 0,-4 2 0 0,0 0 0 16,8 4 0-16,-1-1 0 0,0 4 0 0,4 3 0 15,0-13 0-15,7 0 0 0,0 10 0 0,7-4 0 16,0-6 0-16,7 4 0 0,0-4 0 0,4-9 0 15,-4 6 0-15,3-6 0 0,1-10 0 0,0 1 0 16,3-4 0-16,-4-3 0 0,4-3 0 0,-3-3 0 16,7-7 8-16,-4 1-8 0,0-7 20 0,3 1-1 15,-2-14-1-15,6 4 0 0,0-3-6 0,-4 0 0 0,1-7-1 0,0-2 0 16,3 2-1-16,-3-2 0 0,-1-4 0 0,4 3 0 16,1-6-10-16,-1 10 0 0,-4-4 9 0,5 10-9 15,-5-3 0-15,1 2-12 0,-4 17 2 0,0-4 0 16,-3 10 10-16,-1-3 0 0,1 9 10 0,-1 9-10 15,-6 0 0-15,-1 13 0 0,4 7 0 0,-7-4 0 16,0 12 0-16,0 1 0 0,0-4-8 0,0 13 8 16,-7 7 0-16,4-4 0 0,-4-3 0 0,3 16 0 15,-3-13 0-15,0 6 0 0,-3-2-8 0,-5 5 8 16,1-6 0-16,0-6 0 0,0 13 11 0,-3-13-11 16,-1 6 14-16,0-6-4 0,-3-3-1 0,3 0 0 0,4-9 8 15,-3-1 2-15,3-6 0 0,-4-9 0 0,4 0-2 0,-4-9 0 16,8-1 0-16,-8-3 0 0,4-6 18 0,-4-6 3 15,8 3 1-15,-4-13 0 0,3-3-12 0,4 0-3 16,0-9 0-16,7-6 0 0,3-4-16 0,4-3-8 16,4-3 0-16,0-3 8 0,6-6-8 0,1 9 0 15,3-9 0-15,4 9 0 0,-1-3 0 0,5 3 0 16,-5 0-11-16,5 10 11 0,-1 5-16 0,-4 4 1 16,1 3 1-16,0 0 0 15,0 13-142-15,-1 0-28 0,-3 9-5 0</inkml:trace>
  <inkml:trace contextRef="#ctx0" brushRef="#br0" timeOffset="2642.2878">6315 1252 1904 0,'-7'-25'84'0,"7"16"18"16,0-7-82-16,0 4-20 0,0 2 0 0,0 1 0 15,0-7 16-15,0 13-2 0,0 3 0 0,0 0 0 16,-7 0 20-16,7 0 4 0,-7 0 1 0,-1 9 0 16,-2 4-8-16,-1 6-2 0,1 6 0 0,-4 0 0 15,-4 3-5-15,4 10 0 0,-4-4-1 0,8 7 0 0,-4-3-15 0,3-1-8 16,4 7 10-16,-4-6-10 0,8 6 22 0,-1-4-2 15,4 1 0-15,4-6 0 0,-1-1-6 0,8-6-2 16,-4 7 0-16,4-10 0 0,-4 0 13 0,3-12 3 16,1 5 0-16,3-8 0 0,4-4-7 0,-4 3-1 15,3-9 0-15,1-6 0 0,3 3 12 0,-3-6 3 16,3-7 0-16,-3-3 0 0,3 0-19 0,-4-6-4 16,1-9-1-16,0-4 0 0,-1 4 4 0,-6-13 1 15,3-4 0-15,-7 4 0 0,0-6-8 0,-3 0-8 16,-1-1 11-16,-3 1-11 0,0 6 0 0,-3 3 0 15,-1 0 0-15,1 16 0 0,-1 9 0 0,-3-3 0 16,-4 19 0-16,1-6 0 0,-1 9 0 0,-6 9-12 16,-5-6 0-16,5 13 0 15,-4 3-32-15,-1 6-7 0,-2 0-1 0,-1 3 0 16,0-3-180-16,1 4-37 0,-29 33-7 0,14-24-2 0</inkml:trace>
  <inkml:trace contextRef="#ctx0" brushRef="#br0" timeOffset="3079.6852">6883 1111 1843 0,'0'-19'81'0,"0"19"18"0,0 0-79 0,0 0-20 16,0 0 0-16,7 10 0 0,3-4 10 0,-6 7-2 16,3 2 0-16,0 4 0 0,4 6 27 0,-4-3 5 15,-4 13 0-15,4-4 1 0,-3-9 7 0,-1 12 2 16,1 1 0-16,-1-1 0 0,-3-2-12 0,0 2-2 16,0 7-1-16,0-10 0 0,0 13-7 0,0-9-2 15,0-7 0-15,4 0 0 0,-4 7 2 0,0-17 1 16,-4 4 0-16,4-3 0 0,0-9-5 0,-3-1-2 15,-1 0 0-15,4-9 0 0,0 0 22 0,0 0 4 16,0 0 0-16,0 0 1 0,-3-9-9 0,-1 3-1 16,1-13-1-16,3 0 0 0,0 0-18 0,3-6-3 15,1-3-1-15,-1 0 0 0,4-7-16 0,0 1 10 16,0-1-10-16,4 4 8 0,7 0-8 0,-4-4 0 0,3 4 0 0,1-4 0 16,3 7 0-16,-3-3 0 0,-4 9 0 0,0-3 0 15,4 0 0-15,-4-4 0 0,0 14 0 0,0-4 0 31,-3 9-107-31,3-2-13 0,-7-4-4 0,0 7-684 0,0 3-136 0</inkml:trace>
  <inkml:trace contextRef="#ctx0" brushRef="#br0" timeOffset="3360.8706">7560 1190 230 0,'0'0'20'0,"0"0"-20"16,0-10 0-16,0 10 0 0,0 0 377 0,0 0 71 16,4-16 15-16,-4 16 2 0,0 0-333 0,0 0-66 15,0 0-14-15,3 10-2 0,1 6 4 0,-4-4 1 16,0 4 0-16,0 3 0 0,0-1-14 0,0 7-2 15,-4 1-1-15,1-8 0 0,-1 11-19 0,4-11-4 16,-3 7-1-16,-1-6 0 0,4 0-14 0,-4 3 0 16,4-9 8-16,0 2-8 15,0 1-92-15,0-13-22 0,0-3-4 0</inkml:trace>
  <inkml:trace contextRef="#ctx0" brushRef="#br0" timeOffset="3517.0826">7641 923 2487 0,'0'0'55'0,"0"0"11"0,7 0 2 0,-7 0 2 0,0 0-56 0,0 0-14 0,0 0 0 0,0 0 0 15,7 0 0-15,-7 0 0 0,7 6 0 0,-7-6 0 16,0 0-142-16,0 0-31 0,-21 10-7 16,0 2 0-16</inkml:trace>
  <inkml:trace contextRef="#ctx0" brushRef="#br0" timeOffset="4345.0118">7878 995 1076 0,'0'0'48'0,"0"0"9"0,0 0-45 0,0 0-12 0,0 0 0 0,0 0 0 16,0 0 87-16,7-9 15 0,3-1 3 0,-3 4 1 16,0-3 1-16,7 5 0 0,4-11 0 0,0 5 0 15,3 1-34-15,4 0-6 0,-1-1-2 0,8-6 0 16,3 7-40-16,4 0-8 0,-4-1-1 0,4 4-1 16,0 3 7-16,3-3 2 0,-3 6 0 0,0-4 0 15,-4-2-12-15,0-3-1 0,-6-1-1 0,2 7 0 16,-2-9-10-16,-1 2 0 0,4 7 0 0,-8-6 0 15,-3 2 0-15,1-5 0 0,-5 6 0 0,4-4 0 16,-6 4-132-16,-5-3-26 0,1 9-5 0</inkml:trace>
  <inkml:trace contextRef="#ctx0" brushRef="#br0" timeOffset="4688.6812">8318 352 1695 0,'0'0'37'0,"0"0"8"0,0-9 2 0,-3-1 1 0,6 1-39 0,-3 9-9 15,0 0 0-15,4-6 0 0,0-4 57 0,-4 10 10 16,0 0 1-16,0 0 1 0,0 0-24 0,7 10-5 0,0-1 0 0,-4 7-1 15,1 3-7-15,-1 6 0 0,1 3-1 0,-4 6 0 16,-4 10-4-16,1 3-1 0,3 7 0 0,-4 8 0 16,1-8 1-16,-1 8 0 0,1 1 0 0,-4 0 0 15,-1 0 1-15,1-1 0 0,0 1 0 0,0 3 0 16,0-16-18-16,0 0-10 0,-3 7 12 0,6-7-12 16,-3-6 8-16,0-7-8 0,-4 7 0 0,-3-6 0 15,4 6-9-15,-1-10-9 0,8 4-2 0,-4-4 0 16,0-5-153-16,3-4-31 15,-3-6-7-15</inkml:trace>
  <inkml:trace contextRef="#ctx0" brushRef="#br0" timeOffset="5293.1562">8950 327 748 0,'-4'-3'33'0,"4"-3"7"0,0-4-32 0,4 10-8 15,0-9 0-15,-1 0 0 0,-3-1 174 0,7 4 33 16,-3-4 6-16,-1 1 2 0,1 0-99 0,-1-1-20 15,4 1-4-15,0 3-1 0,0-4-34 0,-3 7-6 0,3-6-2 0,-7 9 0 16,7-7-14-16,-7 7-3 0,7 0-1 0,-7 0 0 16,4 0-8-16,3 7-2 0,0 2 0 0,-4-6 0 15,1 13-1-15,-1-7-1 0,1 10 0 0,-4-3 0 16,0-1-3-16,0 7-1 0,3 3 0 0,-6 4 0 16,-1-1-2-16,4 6 0 0,-3 7 0 0,3 6 0 15,0 0 1-15,-4 7 0 0,1 5 0 0,-1-6 0 16,-3 1-1-16,4 2 0 0,-1-3 0 0,-3 1 0 15,3 9-4-15,-3-20-1 0,0 1 0 0,0 3 0 0,0-3 4 0,0-9 0 0,-3-1 0 0,-4-6 0 16,6 1-1-16,-2-7 0 0,-1 0 0 0,4-7 0 16,-3-5 7-16,3-1 2 0,0-9 0 0,3 9 0 15,0-9 2-15,4 0 1 0,-3-9 0 0,3 6 0 16,0-10-15-16,3 4-8 0,1-10 8 0,3 7-8 16,0-10 0-16,4 0 8 0,-1 3-8 0,4-12 0 15,4 2 0-15,-4 11 0 0,4-8 0 0,-1 8 0 16,1-7 0-16,-4 6 0 0,0 9 0 0,0 4 0 15,0 3 0-15,-3 6 0 0,3-3 0 0,-3 13 0 16,6-1 0-16,-6 7 0 0,0 3 0 0,3-10 0 16,-7 14 0-16,3-14 0 0,1 10 12 0,0 0-4 0,-1 0-8 0,1-10 0 15,-4 7-8-15,3 0 8 0,-3-3-25 0,-3 3 0 16,3-4 0-16,-4 4 0 16,1 6-199-16,-4-12-39 0</inkml:trace>
  <inkml:trace contextRef="#ctx0" brushRef="#br0" timeOffset="6011.7366">9666 816 1497 0,'11'-15'66'0,"-11"15"14"0,0-3-64 0,0 3-16 0,3-10 0 0,4 10 0 16,4-9 126-16,-4 9 22 0,-7 0 4 0,11 0 0 15,-4 3-80-15,3 3-17 0,-3 7-3 0,4 2-1 16,-1 4-17-16,1 0-3 0,-8 6-1 0,5 0 0 16,2 3 2-16,-6 1 1 0,-1 5 0 0,1 7 0 15,-1-3-1-15,-3-4 0 0,0 4 0 0,0-4 0 16,0-6-8-16,0 10-1 0,-3-13-1 0,-1 0 0 15,4-3 2-15,-3 0 0 0,3-3 0 0,-4-7 0 16,1 4 2-16,-1-7 1 0,1 7 0 0,3-16 0 16,0 0 1-16,0 0 0 0,0 0 0 0,0 0 0 0,-8-6-15 15,5-4-2-15,-1-2-1 0,4-4 0 0,-3-9-10 0,6 6 8 16,1-15-8-16,7-1 8 0,-4-2-8 0,7 9 0 16,0-23 0-16,3 14 0 0,1 9 0 0,0-1 0 15,-1 4 0-15,-3-9 0 0,1 9 0 0,-1 6 0 16,3 0 0-16,-3 3 0 0,1 13 0 0,-1-13 0 15,0 16 0-15,-4-9 0 0,1 9 0 0,3 0 0 16,-3 9 0-16,-1-9 0 0,4 16 0 0,-3-13 0 16,-1 13-11-16,1 0 11 0,0 2 0 0,-1 1 0 15,-3 10 0-15,0-11 0 0,-3 14 0 0,3-1 0 16,-4-6 0-16,1 3 0 0,-4 7 0 0,0-7-8 16,0-3 8-16,0 3-12 0,0-3 12 0,0 1 0 15,0-8 0-15,0 11 0 0,-4-14 0 0,4 1 0 16,-3-4 0-16,3-2 0 0,0-4 0 0,0-6 9 0,0 0-9 15,0 0 0-15,0 0 14 0,0 0-4 0,-4-9-1 0,4-7 0 16,-3-3-1-16,6-6 0 0,1 0 0 16,-1-3 0-16,-3-7-8 0,8-2 0 0,2-7 0 0,4 6 8 15,-3-6-8-15,3 0 0 0,4 7 0 0,3 2 0 16,0 1 0-16,0 9 0 0,-7 3-10 0,4 6 10 16,3 4 0-16,-3 5 0 0,-11 1 0 0,3 6 0 15,4 0 0-15,-3 13 0 0,-4-1 0 0,-3-3 0 16,-1 7 0-16,1 3 0 0,3 0 0 0,-7 0 0 15,-4 6 0-15,4-6 0 0,7 12 0 0,0-9 0 16,-7 6 0-16,4 7 0 0,-8-17 0 0,8 14 0 16,10-10-8-16,-11 3 8 0,-10 0 0 0,7 0-9 15,11-13-85-15,-11 7-17 0,-4 0-3 0,-3-3-710 16,4 3-141-16</inkml:trace>
  <inkml:trace contextRef="#ctx0" brushRef="#br0" timeOffset="8189.4435">11628 961 1825 0,'3'-19'40'0,"-3"9"8"0,0 10 1 0,4-9 3 0,3 3-41 0,0-4-11 0,0 7 0 0,-4-3 0 16,8-4 9-16,-4 10 0 0,0 0 0 0,0 0 0 16,-7 0 28-16,7 0 6 0,0 0 1 0,4 0 0 15,-4 7-6-15,-4 2-1 0,-3-9 0 0,7 0 0 16,0 0-8-16,-7 0-1 0,4 0-1 0,-4 0 0 16,0 0-4-16,0 0-1 0,0 0 0 0,11 0 0 15,-11 0-11-15,0 0-3 0,0 0 0 0,0 0 0 0,0 0-8 0,7 3 0 16,-4-3 0-16,-3 0-11 15,4 10-103-15,-4-10-21 0,0 0-4 0</inkml:trace>
  <inkml:trace contextRef="#ctx0" brushRef="#br0" timeOffset="8579.9785">11748 1290 1440 0,'0'0'128'0,"0"0"-103"15,0 0-25-15,7 0 0 0,-7 0 69 0,10 0 9 0,1 0 2 16,-4-3 0-16,-7 3 5 0,0 0 2 0,0 0 0 0,0 0 0 16,0 0-45-16,0 0-9 0,0 0-1 0,0 0-1 15,0 0-9-15,0 0-2 0,0 0 0 0,0 0 0 16,0 0-5-16,0 0-2 0,0 0 0 0,0 0 0 15,0 0-13-15,0 0 11 0,0 0-11 0,0 0 10 16,0 0 0-16,0 0 0 0,0 0 0 0,0 0 0 16,0 0 6-16,0 0 0 0,0 0 1 0,0 0 0 15,0 0-2-15,0 0-1 0,0 0 0 0,0 0 0 16,3-7-14-16,-3 7 8 0,0 0-8 0,7 0 0 16,-7 0 0-16,0 0 0 0,0 0 0 0,0 0 0 15,0 0 0-15,0 0 0 0,0 0 0 0,0 0 0 16,0 0 0-16,4 7-13 0,-4-7 1 0,3 9 0 15,-3-6-91-15,0 7-17 0,-7-1-4 0,4 4-820 16</inkml:trace>
  <inkml:trace contextRef="#ctx0" brushRef="#br0" timeOffset="12657.6975">14693 443 1152 0,'4'-12'51'0,"-1"5"10"16,-3-5-49-16,7-4-12 0,-3 7 0 0,6-7 0 16,-6 7 103-16,3-1 17 0,4-5 4 0,-4 5 1 15,3 7-41-15,-3-13-8 0,0 7-1 0,0 6-1 0,4-3-37 0,-7 6-7 16,-4 0-2-16,0 0 0 0,0 0 0 0,0 0 0 16,0 0 0-16,0 0 0 0,3 6-12 0,1-3-4 15,-1 6 0-15,-3 7 0 0,-3-3 0 0,3 2 0 16,0 4 0-16,-4 0 0 0,1 6 13 0,-1 0 3 15,0 13 0-15,1-4 0 0,-4 13-7 0,0 3-1 16,-4 4 0-16,4 2 0 0,-3-3-6 0,-1 1-2 0,0 8 0 0,1-8 0 16,-1-1-12-16,1 7 9 0,-1-7-9 0,1-6 8 15,-1-9 0-15,0 6-8 0,1-10 12 0,-1 4-4 16,1-7-8-16,3-3 0 0,-4-3 0 0,4-3 0 16,0 3 8-16,0-6-8 0,7-9 0 0,-4 5 8 15,4-12-8-15,0-3 12 0,0 0-12 0,0 0 12 16,7 7 3-16,4-1 1 0,-4-6 0 0,4-6 0 15,-1-1-16-15,4 4 0 0,0-3 8 0,0-3-8 16,4 9 0-16,-4-10 0 0,4 1 8 0,-4 6-8 16,4-4 0-16,-4 1 0 0,3 6 0 0,1-3 0 15,3 3 0-15,-3 0 0 0,-1 0 8 0,1 3-8 16,3-3 0-16,0 6 0 0,1 1 0 0,-1-4 0 16,3-3-11-16,-2 6 11 0,2-3-10 0,1-3 10 0,3 0 0 0,-3-3-9 15,0-3 9-15,3 3 0 0,-3-4 0 0,-1-2 0 16,-3-7 9-16,1 7-9 0,-5-4 8 0,4 4-8 15,1-7 0-15,-5 1 0 0,1-4 0 0,-1 3 10 16,-2 7-10-16,-1-10 8 0,-4 6-8 0,1 4 0 16,-4-7 0-16,0 10 0 0,0-3 0 0,-3-4 0 15,-1 4 0-15,1-4 0 0,-4 4 0 0,-4-1 0 16,4 1 0-16,-3-4 0 0,-1 4 0 0,0-4 0 16,1 10 0-16,-1-12 0 0,1 15 0 0,-4-10 0 15,0 1 0-15,0-1 0 0,0 4 11 0,-4 3-3 16,4-6-8-16,-4 9 12 0,4-7-12 0,0 7-10 15,-3 0 2-15,-1 0 0 0,4 0 8 0,-3 0-10 16,-1 7 10-16,4-4-10 0,-4 6 10 0,8 7 0 0,-4-7 0 0,3 7 0 16,-3-4 0-16,0 13 0 0,0-6 0 0,3 0 0 15,-3 6 0-15,7 0-12 0,0-6 4 0,0 6 0 16,0-3 8-16,4 3 0 0,-4 0 0 0,3-9 0 16,5 3 0-16,-5 0 0 0,-6-7 0 0,6 10 0 15,1-9 0-15,6 2 0 0,1 1 9 0,-1-3-9 16,1-4 8-16,0 0-8 0,-1-2 0 0,1 2 0 15,3-6 0-15,0 3 0 0,0-6 8 0,0 0-8 16,0 0 10-16,4 0-2 0,0-6 0 0,-4-3 0 16,3-4 4-16,-3-2 0 0,0-4 0 0,4 0 0 15,0-6-3-15,-1 0 0 0,-2 6 0 0,2-9 0 16,1-7-1-16,-1 1 0 0,-2-4 0 0,2-6 0 0,1-3 0 0,-1-3 0 16,-2-3 0-16,-1-1 0 0,0 1 3 0,0 0 0 15,-4 3 0-15,1-1 0 0,0 7-11 0,-4-3 0 16,-4 7 0-16,1-1 0 0,-1 6 8 0,1 1-8 15,-4 15 12-15,0-6-4 0,0 6-8 0,0 10 0 16,0-7 9-16,0 7-9 0,-4-4 0 0,4 1 0 16,0 2 0-16,0 7 0 0,-3-6 0 0,3 9 0 15,0 0 0-15,0 0 0 0,-4-7 0 0,4 7 0 16,-7 7 0-16,0-4 0 0,-3 6 0 0,2 1 0 16,5-4-11-16,-4 13 11 0,0 9 0 0,0 6 0 15,0 1 0-15,3 9 0 0,1-7 8 0,3 7-8 16,-4 0 0-16,4 0 0 0,4 3 12 0,-1-3-2 15,1 0 0-15,-1 3 0 0,4 3-10 0,4 4 0 16,-1-7 9-16,1-7-9 0,-4 1 0 0,-3 3 0 16,3-10 0-16,0-5 0 0,-4 5 0 0,4-9 0 15,-3 0 0-15,3-6-12 16,-7 0-30-16,3-10-6 0,-3 7-2 0,0-16 0 16,11 3-164-16,-11-3-33 0,7-9-6 0,0-1-2 0</inkml:trace>
  <inkml:trace contextRef="#ctx0" brushRef="#br0" timeOffset="12923.2287">15466 744 1789 0,'0'0'39'0,"0"0"8"0,7 0 1 0,0-6 4 0,0-3-42 0,4 5-10 16,-4-2 0-16,3 6 0 0,1-9 95 0,-1 9 17 16,4 0 3-16,4 0 1 0,-4 0-33 0,7 0-7 15,8 0 0-15,-5 9-1 0,1-9-51 0,3 0-11 16,-3 6-1-16,0-6-1 0,-1 0-11 0,1 0 8 16,-4 0-8-16,0 4 8 15,4-8-34-15,-4 4-7 0,0 0-2 0,1 0-1055 0</inkml:trace>
  <inkml:trace contextRef="#ctx0" brushRef="#br0" timeOffset="14157.3106">17286 898 1044 0,'0'-22'46'0,"0"13"10"15,0 2-45-15,0-2-11 0,4-1 0 0,-4-5 0 16,0-4 97-16,3 10 18 0,1-7 3 0,-1-3 1 16,-3 10-32-16,4-7-7 0,-1 7 0 0,1-1-1 15,-1 1-29-15,4-10-6 0,-3 10 0 0,3-1-1 16,-3 1 10-16,3 2 3 0,0-5 0 0,-4 6 0 0,4-4-16 0,0 10-4 15,-3-6 0-15,-1 6 0 0,4 0-16 0,0 0-3 16,0 0-1-16,-3 6 0 0,3 0-2 0,0-2-1 16,0 5 0-16,0 7 0 0,0-7-5 0,4 10-8 15,-1 0 11-15,1 0-11 0,0 6 33 0,3 0 0 16,-4 3 0-16,4 6 0 0,4-5-33 0,-7 5 0 16,3-6 0-16,3 1 0 0,-2 15 16 0,-5-10-3 15,4 4-1-15,-3 6 0 0,3-10 0 0,0 10 0 16,-3-6 0-16,-1 2 0 0,1-8-4 0,-1 2 0 15,-6-9-8-15,3-6 12 0,0 0-4 0,-4 0-8 16,5-4 11-16,-5-5-11 0,1-1 19 0,-4-9-3 16,3 10-1-16,-3-10 0 0,0 0-3 0,7 0-1 15,0 0 0-15,4-10 0 0,-8 10-1 0,8-9 0 16,-4-7 0-16,4-3 0 0,-4 7 1 0,0-7 0 16,3-6 0-16,-3-3 0 0,0-4-1 0,0 4 0 0,1-6 0 0,2-10 0 15,1 6-10-15,-4-6 0 0,-4 7 0 0,4-7 8 16,4 0-8-16,-4 0 0 0,0 6 0 0,4 4 0 15,-4-1 0-15,3 7 0 0,-3 0 0 0,0 3 0 16,4 0 0-16,-4 6 0 0,4 0 0 0,-1 0 0 16,-3 3 0-16,4 7-11 0,-4 0 3 0,3-1 0 15,1 4 8-15,-4 6 0 0,0 6 0 0,0 4 0 16,0-1 0-16,0 0-12 0,-3 10 12 0,3 6-12 16,-4 0 12-16,-3-6 0 0,4 16 0 0,-1 2 0 15,-3-2 0-15,0 2-12 0,0-2 2 0,0 12 0 16,0 3 10-16,0-12 0 0,0 6 0 0,4-7 0 15,-4 4 0-15,0-13 0 0,0 7 0 0,0-7 0 0,0-3 0 0,4-3 0 16,-4 0 0-16,3-9 0 0,-3 2 11 0,4-5-3 16,-1-4 0-16,-3-6 0 0,0 0-8 0,0 0 0 15,7 3 0-15,0-3 0 0,4 6 8 0,-4-12 0 16,0 6 0-16,0-3 0 0,-7 3-8 0,11-16 8 16,-4 1-8-16,3-4 8 0,1 0 20 0,-1-6 3 15,1 3 1-15,-1-9 0 0,5-4-20 0,-5-3-3 16,4 4-1-16,0-10 0 0,4-3-8 0,-4 3 0 15,0 0 9-15,7-3-9 0,1 3 0 0,-1-3 0 16,0 6 0-16,0-6 8 0,0 4-8 0,0 5 0 16,1 7 0-16,-1-1 0 0,-4 7 0 0,-2 9 0 15,-1 4 0-15,-4-4 0 0,-3 10-11 0,0 3 0 16,-7 3 0-16,0 0 0 16,0 0-146-16,-3 3-30 0,-4 9-5 0,0 1-924 0</inkml:trace>
  <inkml:trace contextRef="#ctx0" brushRef="#br0" timeOffset="14610.3297">18831 1074 576 0,'0'0'51'0,"0"0"-41"15,0 0-10-15,0 0 0 0,0 0 149 0,0 0 28 16,0 0 6-16,0 0 1 0,0 0-64 0,0 0-12 16,11 0-2-16,-1 0-1 0,5 0-20 0,-1 0-4 15,-4 0-1-15,8 0 0 0,0 0-20 0,-1 0-5 16,4-7-1-16,0 7 0 0,1-9-2 0,-1 9-1 16,4-10 0-16,-4 10 0 0,3 0-21 0,1-9-4 15,0 9-1-15,-4-3 0 0,0 6-25 0,0-3 0 16,-7 0 0-16,4 0 0 0,-4 0 8 0,-3 0 0 0,-1 0 0 0,1 6 0 31,-1-6-32-31,-10 0-8 0,8 3 0 0,-5 7-1 16,-3-10-132-16,0 9-27 0,-3 1-4 0,-1-1-619 0</inkml:trace>
  <inkml:trace contextRef="#ctx0" brushRef="#br0" timeOffset="14829.0552">18909 1331 1486 0,'0'0'66'0,"0"0"14"0,0 0-64 0,0 0-16 15,10-7 0-15,-6 7 0 0,7 0 73 0,-4-6 12 16,0 6 3-16,3 0 0 0,1-3 5 0,-1-3 2 16,5 6 0-16,-1 0 0 0,0 0-35 0,0-3-8 15,4-4 0-15,-1 7-1 0,1 0-33 0,-1 0-6 16,1-3-2-16,0-3 0 0,-1 12-10 0,1-6 0 15,-4-6-12-15,4 6 12 16,-1 0-129-16,-3 0-19 0,-3 0-3 0</inkml:trace>
  <inkml:trace contextRef="#ctx0" brushRef="#br0" timeOffset="16974.7995">20147 556 345 0,'0'0'31'0,"0"0"-31"16,4-9 0-16,3 2 0 0,-7-2 143 0,0 9 22 15,0 0 5-15,7-9 1 0,-4-1-89 0,-3 10-18 16,0 0-3-16,7-6-1 0,0 3-12 0,-7 3-4 15,0 0 0-15,0 0 0 0,4-10-11 0,3 4-2 16,-7 6-1-16,0 0 0 0,4-9 19 0,-4 9 4 16,0 0 1-16,0 0 0 0,-4 0-8 0,4 0-2 15,0-10 0-15,0 10 0 0,0 0-20 0,0 0-5 16,-4 0-1-16,1-3 0 0,-1-3-1 0,4 6 0 16,-3 0 0-16,3 0 0 0,-7 0-7 0,0 6-2 15,0 7 0-15,0-13 0 0,3 9 11 0,-3-3 1 16,0 4 1-16,0-1 0 0,-4 7-11 0,4-4-2 15,0 7-8-15,-3 6 12 0,3 0 9 0,-4 4 2 0,4-1 0 0,-4 3 0 16,4 1 20-16,-3 2 4 0,-4 4 1 0,3 6 0 16,-3-1-14-16,3 1-2 0,1 0-1 0,3 3 0 15,0 4-11-15,3-4-3 0,1-7 0 0,-1 1 0 16,1 3 5-16,-1-10 1 0,4 1 0 0,0 3 0 16,0-4-3-16,0 1 0 0,7-7 0 0,-3 6 0 0,-4 1 1 0,3-7 0 15,4 0 0-15,-3-3 0 0,3 4-31 0,3-11-6 16,-3 1-2-16,4-3 0 15,0 3-66-15,3-13-14 0,-4 3-2 0,4-6-624 16,4-3-124-16</inkml:trace>
  <inkml:trace contextRef="#ctx0" brushRef="#br0" timeOffset="17724.6271">20620 788 1332 0,'3'-16'59'0,"1"16"12"15,-1-12-57-15,1 3-14 0,0-4 0 0,-1 4 0 16,1-1 61-16,3 1 10 0,-7-1 1 0,0 1 1 16,-7 3-13-16,7 6-4 0,0 0 0 0,0 0 0 0,0 0-13 0,0 0-3 15,7-3-1-15,-7 3 0 0,0 0-2 0,0 0 0 16,0 0 0-16,-4 9 0 0,1 0-9 0,-1 1-1 15,1 5-1-15,-8 4 0 0,4 0 4 0,-4 6 1 16,4-6 0-16,-3 9 0 0,-1 4-10 0,0-1-1 16,8-6-1-16,-4 13 0 0,0-4-9 0,0 7-2 15,3-3 0-15,4-10 0 0,0 6 13 0,0-6 3 16,0 1 0-16,4-4 0 0,3-6-11 0,0-4-1 16,0 4-1-16,0-10 0 0,0-2-2 0,4-4 0 15,-4 3 0-15,3-6 0 0,1 0 4 0,-4-6 1 16,4-4 0-16,-4 1 0 0,0 6 2 0,3-13 0 15,1 1 0-15,3-7 0 0,0-3-16 0,-3-1 0 16,3 1 0-16,0-3 0 0,0-6 20 0,0 5 2 16,0 1 0-16,-3-6 0 0,3 5-22 0,-4 4 0 15,-3 7 0-15,4 2 0 16,0-3-22-16,-4 16-9 0,-7 3-1 0,7 3-1 0,0 6 33 0,-4 7 0 0,1 9 0 0,-1 7 0 16,-3 2 0-16,0 7 0 0,0 0 0 0,-3 3 0 15,3-10 22-15,-4 4 8 0,4-4 2 0,4-9 0 16,-4 3-32-16,0-9 0 0,0 6 0 0,3-9 0 15,-3-3 12-15,4-7-3 0,-4 3-1 0,0-9 0 16,0 0 7-16,0 0 1 0,7-6 0 0,4-3 0 16,-4-1-7-16,3 1-1 0,1-7 0 0,-1-3 0 15,-3 0 1-15,8-6 0 0,-5-3 0 0,4 0 0 16,-3-7-9-16,-1 1 0 0,4-4 0 0,1 4 0 16,2-4 0-16,-3 1-12 0,0 5 2 0,1-2 1 0,-1-4-4 15,3 13-1-15,-3-3 0 0,1 3 0 0,-1 12-4 0,-4-12-1 16,-3 16 0-16,-3-1 0 15,-1 1-115-15,1 3-23 0,-1 2-5 0,-3 4-882 16</inkml:trace>
  <inkml:trace contextRef="#ctx0" brushRef="#br0" timeOffset="18193.2613">21421 1215 1850 0,'0'0'40'0,"0"0"9"0,0 0 2 0,0 0 1 0,0 0-41 0,0 0-11 15,0 0 0-15,0 0 0 0,0 0 60 0,0 0 9 16,7 3 3-16,-4 6 0 0,-3 1-20 0,0 5-3 16,0 1-1-16,-3-4 0 0,-1 4-20 0,1 3-4 15,-1 0 0-15,-3 0-1 0,4-1 9 0,-1 7 1 16,1-9 1-16,-1 3 0 0,-3 0-21 0,3 0-4 16,4-4-1-16,-3-5 0 0,-1-1-8 0,4 1 0 15,0-4 0-15,0-6 0 16,0 0-123-16,0 0-26 0,0 0-6 0,7-6-807 0</inkml:trace>
  <inkml:trace contextRef="#ctx0" brushRef="#br0" timeOffset="18318.2336">21484 888 2019 0,'-3'-21'44'0,"3"8"10"0,0 4 2 0,7-1 0 0,0 1-44 0,-4 6-12 0,1-4 0 0,3-2 0 31,0 9-86-31,-7 0-19 0,0 0-4 0</inkml:trace>
  <inkml:trace contextRef="#ctx0" brushRef="#br0" timeOffset="18755.6304">21601 1299 1382 0,'0'0'123'0,"3"0"-99"16,4-3-24-16,0-3 0 0,-7 3 106 0,4-4 16 15,6 4 3-15,-3-3 1 0,0 3-21 0,-3 3-4 16,7-13-1-16,3 10 0 0,3-3-52 0,-3-3-12 15,-7-1-1-15,8 7-1 0,2-3-17 0,-6 3-3 16,-8-10-1-16,4 13 0 0,4-3 16 0,-4-3 3 16,4 6 1-16,-11 0 0 0,0 0-19 0,0 0-4 15,14 0-1-15,-7 9 0 0,-7-9 4 0,0 6 1 16,3 13 0-16,4-3 0 0,-3-4 22 0,-4 4 5 16,3 3 1-16,-3 0 0 0,7 6-27 0,-7-6-6 15,-7 6-1-15,7-7 0 0,4 11 4 0,-4-4 0 0,-7-6 0 0,3-4 0 16,1 4-12-16,-1 0 8 0,-3-3-8 0,-3-4 8 15,-12 4 0-15,12-7 0 0,10 7 0 0,-7-7 0 16,-14 7-24-16,3-3-6 0,4-4-1 0,0 0 0 16,-7 1-108-1,0-1-21-15,3-3-5 0,-3 4-907 0</inkml:trace>
  <inkml:trace contextRef="#ctx0" brushRef="#br0" timeOffset="18927.4917">21798 876 1825 0,'0'0'40'0,"0"0"8"0,11-6 1 0,-4 6 3 0,-7 0-41 0,0 0-11 16,10-3 0-16,1 3 0 0,-11 0 0 0,0 0-11 15,0 0 3-15,7 3-796 16</inkml:trace>
  <inkml:trace contextRef="#ctx0" brushRef="#br0" timeOffset="19411.7243">22229 412 345 0,'7'-6'31'0,"0"6"-31"16,0-10 0-16,-4 4 0 0,-3 6 277 0,7-3 50 16,7 3 9-16,-7-10 3 0,-7 4-198 0,0 6-39 15,15 0-8-15,-5 0-2 0,-3 0-9 0,4-9-3 16,-11 9 0-16,14 9 0 0,4-3-25 0,-4-3-6 16,-7 4-1-16,3 2 0 0,8 7-3 0,-4-4-1 15,-3 7 0-15,-1-3 0 0,1 12-16 0,-4-3-3 16,0 10-1-16,-4-7 0 0,-3 10 26 0,0 5 5 15,4-8 1-15,-8 12 0 0,1-6-4 0,-8 6-1 16,4 3 0-16,-3 6 0 0,-1-2-27 0,-7-1-4 16,4 7-2-16,0-4 0 0,0 7-18 0,-4-10 0 15,4 0 8-15,-3 1-8 0,3-1 0 0,-8 0 0 16,-6 1 0-16,4-7 0 16,-5 3-77-16,1-3-13 0,0-10-2 0,-7-2-1172 0</inkml:trace>
  <inkml:trace contextRef="#ctx0" brushRef="#br0" timeOffset="25010.8031">24963 23 288 0,'0'0'12'0,"0"0"4"0,3-9-16 0,-3-1 0 0,4 7 0 0,-4 3 0 15,0 0 137-15,0 0 25 0,0-6 5 0,3 0 1 16,-3 6-89-16,0 0-18 0,0 0-3 0,0 0-1 16,0 0 7-16,0-10 2 0,0 7 0 0,0 3 0 15,0 0-32-15,0 0-6 0,0 0-2 0,0 0 0 16,0 0 10-16,0 0 1 0,0 0 1 0,0 0 0 16,-7 3-22-16,7-3-5 0,-10 0-1 0,6 10 0 15,-3-10 0-15,0 6 0 0,7-6 0 0,-7 9 0 16,0 1 6-16,0 5 0 0,0-5 1 0,0-7 0 15,0 13 5-15,3 2 1 0,-7-2 0 0,8-3 0 0,-8-1-2 0,4 10 0 16,0-6 0-16,-3-1 0 0,-1 7 21 0,4-6 4 16,-4 9 1-16,1 3 0 0,-4 1-10 0,3 8-1 15,1 7-1-15,-8 16 0 0,4 2 5 0,3-5 0 16,1 6 1-16,3-1 0 0,-4 1 9 0,4 0 2 16,3-4 0-16,1 10 0 0,-4-3-28 0,3-3-4 15,4-10-2-15,0 0 0 0,0 1-3 0,4-4-1 16,-4-9 0-16,7 3 0 0,0-1 14 0,0-5 4 15,4 3 0-15,-1-3 0 0,4-10-19 0,0 6-3 16,0 7-1-16,4-13 0 0,0 0-9 0,3 1 0 16,0-4 0-16,0-6 8 15,0-1-88-15,4-8-19 0,0-4-3 0,0-3-1021 0</inkml:trace>
  <inkml:trace contextRef="#ctx0" brushRef="#br0" timeOffset="25994.9464">25467 622 1036 0,'11'-19'46'0,"-8"10"10"0,-3-4-45 0,0 1-11 15,4-7 0-15,3 0 0 0,-4 10 139 0,4-1 25 16,4 1 6-16,-4-1 1 0,4 4-91 0,-4-3-19 16,0-1-3-16,0 7-1 0,3-3-41 0,1 6-16 15,-4 6 11-15,3-3-11 0,-2 7 0 0,-1-1 0 16,0 1 0-16,3 5 0 0,-6 4 13 0,-1 9-3 15,1-3-1-15,-1 10 0 0,-3-7 26 0,4 7 5 16,-8-7 0-16,1 0 1 0,-1-3-17 0,-3 0-3 16,0 3-1-16,7-3 0 0,-3-6 12 0,-4 0 3 15,3 0 0-15,1-10 0 0,3 1-18 0,0 2-3 16,-4-2-1-16,4-10 0 0,0 0-1 0,0 0 0 0,0 0 0 16,0 0 0-16,0 0-4 0,0 0-8 15,0 0 11-15,4-7-11 0,-1-2 40 0,1 0 2 0,3-7 0 0,0-3 0 16,0 0-24-16,3 0-5 0,1-6-1 0,0-3 0 15,3 3-12-15,0-3 0 0,0 3 8 0,4-13-8 16,-1 4 0-16,1 5 0 0,-1-5 0 0,1 9 0 16,0-3 0-16,-1 3 0 0,-3 6-8 0,1-6 8 15,2 12 0-15,-6 4-8 0,3 2 8 0,-4-2 0 16,-2 6-9-16,2 3 9 0,1 3 0 0,-1 6-9 16,1-9 9-16,-4 16 0 0,0-13 0 0,0 13 0 15,0 3 0-15,0 0-8 0,0 6 8 0,0 0 0 16,0-3 0-16,-3 3 0 0,3 3 0 0,-4-3 0 15,1 0 0-15,-1-6 0 0,8 0 0 0,-4 0 8 16,-7-4-8-16,0 4-10 0,7 0 10 0,-3 0-13 16,-4-4-39-16,0 4-8 0,3-9-2 0,1-1-644 15,-4 7-129-15</inkml:trace>
  <inkml:trace contextRef="#ctx0" brushRef="#br0" timeOffset="26291.7577">26409 603 1796 0,'0'0'80'0,"3"-9"16"0,5-4-77 0,-5 7-19 16,4-10 0-16,0 13 0 0,0 3 39 0,4-6 4 15,-1 3 1-15,1 3 0 0,0 9 4 0,-1-9 2 16,4 13 0-16,0-7 0 0,0 3-26 0,1 10-4 0,-1-9-2 0,3 11 0 15,-6 1-1-15,3-6 0 0,0 3 0 0,0 0 0 16,-3-4-3-16,3-5-1 0,-3-1 0 0,3 1 0 16,-4 8-4-16,1-11-1 0,-1 2 0 0,5-6 0 15,-5 7-8-15,-3-4 0 0,4 3 0 0,-4-2 8 16,3-4-25-16,-3 6-6 0,-3-3-1 0,-4-6 0 16,7 4-67-16,-3 5-13 0,-4-9-4 15,3 13-787-15</inkml:trace>
  <inkml:trace contextRef="#ctx0" brushRef="#br0" timeOffset="26588.5566">26769 406 1681 0,'0'0'36'0,"0"0"8"0,0 0 2 0,0 0 2 0,0 0-38 0,0 0-10 15,0 0 0-15,0 9 0 0,-4 0 79 0,1-2 13 16,-4 5 4-16,-4 10 0 0,1 0-26 0,-5 3-5 16,-2 10-1-16,-4-7 0 0,-11 10-35 0,4-4-7 15,6 1-2-15,-2 2 0 0,-1-5-5 0,0 5-2 16,1-9 0-16,-5 1 0 0,5 5-13 0,-1 1-15 15,0-7 3-15,1 0 1 16,-1 7-111-16,0-4-22 0,4-12-5 0,0 3-1 0</inkml:trace>
  <inkml:trace contextRef="#ctx0" brushRef="#br0" timeOffset="27110.3129">26991 531 1580 0,'21'-25'70'0,"-7"12"14"0,4-2-67 0,0 5-17 16,-1-5 0-16,1 5 0 0,3-2 79 0,0 5 12 15,0-2 2-15,4 9 1 0,-4-9-29 0,-3 9-5 16,0 0-2-16,-4 6 0 0,0 6-19 0,-4-5-4 15,-3 5-1-15,0 4 0 0,-3 12-20 0,-4-9-4 16,0 6-1-16,0 3 0 0,-4-3 3 0,1 4 1 16,-1-4 0-16,1 0 0 0,-4-3-1 0,3-7 0 15,-3 4 0-15,0-3 0 0,4-7-12 0,-4 10 0 16,3-10 0-16,-3-2 0 16,7-7 28-16,0 0 4 0,-4 9 0 0,4-9 0 15,0 0-20-15,0 0-4 0,0 0-8 0,0 0 12 16,0 0-12-16,0 0 0 0,0 0 0 0,4-9 0 15,0 2 9-15,-1-5-9 0,4-4 8 0,4 7-8 16,-4-7 12-16,3 7-4 0,1-16 0 0,3 12 0 16,0-12-8-16,4 6 0 0,-4 4 0 0,0-4 0 15,4 0 0-15,-1 0 0 0,-6 3 0 0,3 7 0 0,-3 0 0 0,-1 9 0 16,1 0 0-16,-4-4 0 16,0 8 0-16,0-4 0 0,0 6 0 0,-4-3 0 0,1 6 0 0,0 7 8 15,-1-3-8-15,1 2 8 0,-1 4 0 0,-3 0 0 16,4-3 0-16,-4 2 0 0,3-2-8 0,-3-3 0 15,4 2 0-15,-1 4 0 0,-3-9 0 0,4-1 0 16,-1 4 0-16,1-1 0 16,-1-3-94-16,1-2-18 0,3 2-3 0,0-6-924 0</inkml:trace>
  <inkml:trace contextRef="#ctx0" brushRef="#br0" timeOffset="28297.5029">28773 528 979 0,'24'-6'87'16,"-6"-4"-70"-16,-4 4-17 0,0-7 0 0,-3 7 116 0,-1-3 20 16,-6-4 4-16,3 7 1 0,7-4-49 0,-3 1-9 15,6 0-3-15,-3 2 0 0,0 7-23 0,4 0-5 16,0-9 0-16,-1 18-1 0,-6-2-51 0,3 2-24 15,0 4 3-15,0 12 0 0,0-6 30 0,-3 6 7 16,-4 0 0-16,0-6 1 16,-3-1 11-16,-1 11 3 0,-3-8 0 0,4 1 0 0,-4-3-9 0,-4 6-2 15,4 0 0-15,-3-6 0 0,-1 0-3 0,-3 6-1 16,7-12 0-16,0-1 0 0,-4 1 4 0,4-4 0 16,-3-3 0-16,3-6 0 0,0 0-20 0,0 0 0 15,0 0 0-15,0 0 0 0,0 0 20 0,0 0 0 16,0 0 0-16,0 0 0 0,3 0 19 0,-6-15 4 0,-4 12 1 0,7-7 0 15,3-2-26-15,4-1-5 16,-3-3-1-16,7-2 0 0,-1-1-3 0,-3 3-1 0,0-3 0 0,7-6 0 16,-3 6-8-16,14-9 0 0,-4 9 0 0,-7-6 0 15,11 0 0-15,-1 13-9 0,-2-4 9 0,2 3-13 16,-3 7 36-16,-3 0 7 0,3 3 2 0,-3-3 0 31,-1 12-57-31,-2-6-11 0,6 9-3 0,-7 1 0 0,-4-1 27 0,1 0 12 0,-7 10-12 0,6-3 12 16,4 3-23-16,-3-4 3 0,-1-2 1 0,-3 3 0 15,1 2 29-15,-8 1 6 0,10-3 0 0,-10 12 1 16,7-12-17-16,-7 0 0 0,0-4 0 0,0-3 0 16,-7 7-17-16,7-13 2 15,0 7 1-15,0-10 0 0,0 0 14 0,-10 6 0 0,10-6 0 0,0 0 0 16,0 0 8-16,0 0 5 0,0 0 1 0,-4 0 0 16,0-9-5-16,4-1-1 0,0 1 0 0,4-7 0 0,0 4 28 0,-4-4 4 15,10 0 2-15,1-3 0 16,-4 4-59-16,0 2-12 0,7-3-3 0,-4-2 0 0,1 2 32 0,0 7 0 15,-1-1 0-15,1-9 0 0,3 10 24 0,0 0 5 16,0-1 1-16,-3 4 0 0,10-4-30 0,-7 10 0 16,4 0 0-16,-1 0 0 15,-6 10-17-15,-1-4-10 0,1 7-1 0,-4-7-1 16,-3 13 29-16,-4-10 0 0,3 1-8 0,-3-1 8 0,4 7 0 0,-4 2-12 16,0-11 12-16,-4 12-12 15,4-4-32-15,-3-2-5 0,3 6-2 0,0-10-665 16,0 7-132-16</inkml:trace>
  <inkml:trace contextRef="#ctx0" brushRef="#br0" timeOffset="28844.2495">30198 647 946 0,'0'-13'42'0,"0"7"9"16,7 0-41-16,-4-3-10 0,1 5 0 0,-4-11 0 0,0 5 73 0,7 7 13 15,-4-9 2-15,-3 2 1 0,8 7-1 0,-5-6-1 16,1 2 0-16,-4-2 0 0,0 0-37 0,0 9-7 16,0 0-2-16,0-10 0 0,0 10-14 0,0-6-3 15,0 3-1-15,-4-3 0 0,1 2-4 0,-5 4-1 16,8 0 0-16,-10-6 0 0,10 12-1 0,-14-6 0 16,10 10 0-16,-10-7 0 0,-3 9-8 0,-1 1-1 15,7 6-8-15,-3 0 12 0,4 6-12 0,-1-10 9 16,-3 4-9-16,3 0 8 0,1 6-8 0,3-12 0 15,-7 12 9-15,14-10-9 0,0-2 0 0,10 3-8 16,-6 2 0-16,-8-11 0 0,1 2 24 0,3-6 6 16,0-3 1-16,0 0 0 0,0 0-11 0,0 0-1 15,14 0-1-15,0-3 0 0,-14-6-1 0,14 2 0 0,4-5 0 16,-4 3 0-16,0-7-1 0,0 0-8 0,-3 7 12 0,-1-10-4 16,-3 10-8-16,0-7 12 0,4 6-12 0,-1-8 12 15,-6 2-1-15,6 7 0 0,-10 5 0 0,11-11 0 16,-11 15-11-16,0 0 0 0,0 0 0 0,0 0 0 15,4 15-8-15,-1-11 8 0,-3 11-10 0,0 1 10 16,-3-4 0-16,3 4 0 0,-4 3 0 0,-7 0-641 16,11-4-135-16</inkml:trace>
  <inkml:trace contextRef="#ctx0" brushRef="#br0" timeOffset="29109.812">30339 550 1389 0,'0'0'30'0,"3"-10"6"0,-3 1 2 0,0 6 2 0,0 3-32 0,7-6-8 16,-3-4 0-16,3 4 0 0,0 6 68 0,4-3 12 15,3 3 3-15,3-6 0 0,1 6-7 0,0-4 0 16,-1 4-1-16,5 0 0 0,2 0-52 0,1 0-11 15,3 0-1-15,-7 0-1 0,0 0-2 0,1-6-8 16,6-3 12-16,-3 9-4 0,-1-10-24 0,-10 1-6 16,11 3-1-16,-7 2 0 15,-4-2-64-15,0 3-13 0,4-6-2 0,-1 2-656 0</inkml:trace>
  <inkml:trace contextRef="#ctx0" brushRef="#br0" timeOffset="29375.3752">30692 192 1497 0,'0'0'32'0,"0"0"8"0,10-9 0 0,4 6 4 16,-7-3-36-16,4 2-8 0,0-2 0 0,-4 6 0 15,-7 0 91-15,10 6 16 0,1 4 3 0,-8 2 1 16,8 4-55-16,-11-3-10 0,0 12-2 0,0 0-1 0,0 3-4 0,-11 0-1 15,8 7 0-15,-11-10 0 0,-4 3-30 0,4 0-8 16,3 7 0-16,8-7 0 0,-8 6 0 0,1-5 0 16,-1 5 0-16,-3 1 0 0,0-7 0 0,0-3-13 15,0 3 3-15,3-9-954 16</inkml:trace>
  <inkml:trace contextRef="#ctx0" brushRef="#br0" timeOffset="29781.5284">30872 569 1267 0,'0'0'28'0,"0"0"5"0,0 0 2 0,0 0 1 0,0 0-36 0,0 6 0 0,0 3 0 0,0 1 0 15,0 5 58-15,-4-5 5 0,1 5 1 0,-5 7 0 16,5-6-52-16,-8 3-12 0,-10 9 0 0,11-12 0 16,-1 0 28-16,8-4 2 0,3 4 1 0,0-7 0 15,0 4 1-15,0-7 0 0,-4 3 0 0,4-9 0 16,-7 7 26-16,7-7 6 0,0 0 0 0,0 0 1 16,-4 3-14-16,4-3-3 0,0 0-1 0,0 0 0 15,0 0-24-15,0 0-5 0,0 0-1 0,4-10 0 16,-4 10 18-16,7-9 3 0,-3 3 1 0,3-7 0 15,0 13-11-15,3-16-3 0,1 7 0 0,3 0 0 0,-4-1-25 0,1-5 0 16,3 11 0-16,0-11 0 0,-3 2 0 0,7 1 0 16,-1 2 0-16,-3 7 0 0,7-13 0 0,-10 7 0 15,3-4 0-15,0 1 0 0,-3 3 0 0,6-1 0 16,-9-9 0-16,2 10 0 16,4 3-142-16,-3-4-27 0,-4 7-6 0,0-3-721 15</inkml:trace>
  <inkml:trace contextRef="#ctx0" brushRef="#br0" timeOffset="30031.4687">31231 569 1152 0,'0'0'102'0,"0"0"-82"0,0 0-20 0,0 0 0 16,0 0 154-16,0 0 26 0,0 0 6 0,0 0 1 16,0 6-127-16,7 3-24 0,-7 1-6 0,-7-1-1 15,7 1-14-15,0 5-3 0,-10-5-1 0,10 8 0 16,-4-2-11-16,4-3 0 0,-3-1 0 0,-4 1 0 16,7-4-59-16,-11-3-4 0,4-2-1 0</inkml:trace>
  <inkml:trace contextRef="#ctx0" brushRef="#br0" timeOffset="30199.3459">31341 412 1267 0,'-4'-6'112'15,"-6"2"-89"-15,6 4-23 0,4 0 0 16,-7 4-47-16,4 2-13 0,-8-3-4 0</inkml:trace>
  <inkml:trace contextRef="#ctx0" brushRef="#br0" timeOffset="30511.7719">31701 431 1220 0,'10'-16'54'0,"-10"7"11"0,11 9-52 0,-1 0-13 0,-6-10 0 0,6 10 0 16,5-6 89-16,-5 6 15 0,-10 0 4 0,0 0 0 16,0 0-29-16,0 0-6 0,0 6-1 0,11 4 0 15,3-1-22-15,-4 0-5 0,-10 10-1 0,0-3 0 16,8 3-12-16,-5 0-4 0,1-4 0 0,-4 4 0 15,7 0 6-15,-4-3 1 0,-3-1 0 0,0-2 0 16,0 6-27-16,7-10-8 0,-3 3 0 0,-1-2 0 16,8 2-28-16,-4-12-10 0,-4 7-2 0,8-4 0 15,0 3-83-15,-8-6-17 0,8 0-3 0,-1 0-1 16</inkml:trace>
  <inkml:trace contextRef="#ctx0" brushRef="#br0" timeOffset="30777.3343">31891 343 403 0,'11'-6'36'0,"-11"6"-36"16,0 0 0-16,0 0 0 0,-4 0 316 0,-3 0 56 15,4 6 11-15,-4 13 2 0,-8-4-256 0,5-2-51 16,-4 12-10-16,-7 3-3 0,3-3-23 0,-3 10-5 16,0-7-1-16,-4 7 0 0,0-7-6 0,-3 0-2 0,-4 6 0 0,8-15 0 15,-5 6-40-15,-2-6-9 0,6 0-2 0,0-3 0 32,11 2-152-32,3-2-30 0,-10-3-7 0,11-7 0 0</inkml:trace>
  <inkml:trace contextRef="#ctx0" brushRef="#br0" timeOffset="31699.0263">32526 280 115 0,'0'-9'10'0,"4"-1"-10"15,6 4 0-15,-3-3 0 0,-3 9 238 0,3-10 46 0,-7 10 8 16,3-3 3-16,1-3-142 0,7 0-28 0,-11 6-5 0,0 0-2 16,7 0-48-16,0 6-10 0,3-6-1 0,1 9-1 15,-1-9-15-15,1 10-3 0,3 5-1 0,-3-2 0 16,3 9-8-16,-7-3-2 0,0 3 0 0,3 12 0 15,1-9 8-15,0 10 2 0,-8 2 0 0,-3 1 0 16,7-4-7-16,-7 7 0 0,-7-3-1 0,7-1 0 16,-3-2 3-16,-8 3 1 0,0-4 0 0,1 4 0 15,-15 2-14-15,11-5-2 0,-11-4-1 0,4 4 0 16,11 6-2-16,-4-4-1 0,-11 1 0 0,4-10 0 16,7 7-15-16,-4-1 9 0,-10 1-9 0,-1-7 8 15,8-3-8-15,-7 3-14 0,-4-3 3 0,-3 3-744 16,0 1-149-16</inkml:trace>
  <inkml:trace contextRef="#ctx0" brushRef="#br0" timeOffset="32698.9959">25866 1619 1422 0,'0'0'31'0,"0"0"6"0,3-3 2 0,1-3 1 0,-4 6-32 0,3-7-8 15,1 4 0-15,-4 3 0 0,0 0 44 0,7-9 6 16,-7 3 2-16,3-7 0 0,1 7-4 0,-4 6-1 15,0 0 0-15,0-10 0 0,0 4-11 0,0 6-3 16,0 0 0-16,0 0 0 0,0 0-15 0,-7 0-3 16,-4 6-1-16,1 4 0 0,-1-1-14 0,-3 7 0 15,0-4 8-15,3 14-8 0,-3-8 19 0,4 1 1 0,-1 6 0 0,0 0 0 16,4-9-7-16,0 3-1 16,4 0 0-16,3-7 0 0,0 4-12 0,0-7 0 15,0 1 0-15,0-10 0 0,0 0 9 0,0 0-1 0,0 0 0 0,0 0 0 16,7 6 5-16,3-3 1 0,-3-3 0 0,1-3 0 15,2-3-14-15,1 6-10 0,3-10 2 0,-4 1 0 16,1-7-5-16,3 7-1 0,-3-10 0 0,3 6 0 16,-4-9 14-16,1 4 0 0,3-1 12 0,-3-6-12 15,-4 3 8-15,0 3-8 0,0 3 0 0,-4 1 0 16,1-4 13-16,-1 3-4 0,1 13-1 0,-4 3 0 0,-4-9 4 0,4 9 0 16,0 0 0-16,0 0 0 0,0 0-21 0,0 0-4 0,0 0-1 0,0 0 0 31,0 0-112-31,-7 3-22 0,-7-3-5 0,0 0-635 0</inkml:trace>
  <inkml:trace contextRef="#ctx0" brushRef="#br0" timeOffset="33120.785">26360 1585 1609 0,'17'-13'35'0,"-6"7"7"0,-1 3 2 0,1-4 2 15,0 1-37-15,6 3-9 0,-3-3 0 0,0-4 0 16,-3 10 60-16,3-3 9 0,-3-12 3 0,-1 11 0 16,-3-2-48-16,0 3-10 0,-3-13-2 0,3 10 0 15,4-3-3-15,-8-1-1 0,1 1 0 0,3-1 0 0,-7-5 13 0,0 5 3 16,0-2 0-16,-4 2 0 0,1-5-13 0,-1 5-3 16,1-5 0-16,-5 2 0 0,1-3 4 0,0 7 0 15,0-7 0-15,4 7 0 0,-4-1-12 0,0 1 12 16,3 6-12-16,-3-3 12 0,4-1-12 0,-4 4 0 15,-1 3 0-15,1 0 8 0,0 0-8 0,7 0 0 16,0 0 0-16,0 0 0 0,0 0 0 0,-7 0 0 16,0 16 0-16,4-13-11 0,3-3 11 0,0 9 0 15,-4 7 8-15,1-3-8 0,-1 9 33 0,4 0 3 16,-3 3 0-16,-4 3 0 0,3 0-20 0,-3 7-3 16,3-4-1-16,1 7 0 0,-4-1 0 0,0 4 0 15,0-10 0-15,0 4 0 0,0-1-3 0,0 1-1 16,0-7 0-16,-1 10 0 0,1-7 20 0,0-3 3 15,-3 0 1-15,3 1 0 16,0-4-52-16,0-6-9 0,-4-1-3 0,0 1 0 16,1 3-96-16,-1-9-19 0,1-4-4 0,3-3-1 0</inkml:trace>
  <inkml:trace contextRef="#ctx0" brushRef="#br0" timeOffset="33323.8573">26148 1760 1152 0,'0'0'51'0,"7"-6"10"16,0 3-49-16,0-3-12 0,0 2 0 0,0-2 0 0,4 6 197 0,-1 0 37 16,1-3 7-16,7 3 2 0,-1 0-145 0,4 0-29 15,1-6-5-15,2-1-2 0,4 4-48 0,-3 3-14 16,7-9 0-16,-4 3 8 15,4-4-140-15,-4 1-27 0</inkml:trace>
  <inkml:trace contextRef="#ctx0" brushRef="#br0" timeOffset="34839.116">27100 1716 921 0,'0'0'82'0,"0"0"-66"15,0 0-16-15,0 0 0 0,0 0 49 0,0 0 7 16,0 0 0-16,7 0 1 0,1 0-33 0,2 0-6 15,1 0-2-15,-1 0 0 0,4 0 18 0,-3-6 3 0,7 3 1 16,-1-3 0-16,1-4-18 0,0 1-3 0,-1-1-1 0,-3 4 0 16,4-3-6-16,-4-4-2 0,0 4 0 0,-3-7 0 15,-1 13 2-15,1-13 0 0,-4 7 0 0,4-7 0 16,-4 7 19-16,0-7 4 0,-4 13 1 0,4-13 0 16,-3 7-21-16,-1-4-4 0,-3 4-1 0,0-4 0 15,0 1 2-15,-3-4 0 0,-1 7 0 0,-3-1 0 16,0 4 6-16,4-3 2 0,-1 6 0 0,-3-4 0 15,-4 7-9-15,-3-3-1 0,4 3-8 0,-4 0 12 16,-1 3 7-16,-6 4 1 0,-3-4 0 0,2 12 0 16,1-5-9-16,4 9-2 0,-5-4 0 0,1 1 0 15,0 3 19-15,4 3 4 0,-5 3 1 0,8 0 0 16,4 0-9-16,3-6-3 0,0 0 0 0,7-1 0 16,0 11-21-16,3-14-10 0,1 1 1 0,3-3 0 15,3 2-13-15,1-2-2 0,-1-7-1 0,5 3-549 16,-5 1-110-16</inkml:trace>
  <inkml:trace contextRef="#ctx0" brushRef="#br0" timeOffset="35355.8905">27598 1616 1090 0,'0'0'48'0,"7"-13"11"0,3 10-47 0,1-12-12 16,0 5 0-16,-4 1 0 0,0-1 56 0,0 4 10 15,3-3 2-15,-3 6 0 0,-7-4-39 0,4-2-7 16,-4 0-2-16,3-1 0 0,-3 10 24 0,-3-3 5 0,3-10 1 16,-7 10 0-16,0 3-19 0,-4 0-4 0,1 3-1 0,-1 4 0 15,-3-1 4-15,0-3 1 0,-4 13 0 16,4-4 0-16,-4 7-10 0,4 6-1 0,0 0-1 0,0-6 0 16,4 9-4-16,-1-3-1 0,0 4 0 0,4-14 0 15,0 4-14-15,0 0 9 0,4 0-9 0,-1-10 8 16,4 7-8-16,0-7 0 0,0-9 0 0,0 0 0 15,0 0 0-15,0 0 0 0,0 0 0 0,0 0-11 32,7-3 11-32,4-3 0 0,-4 6 10 0,3-10-10 15,1 1 9-15,-4 3-9 0,4-7 8 0,-1-2-8 16,-3 2 14-16,7-12-2 0,1 0-1 0,-1-3 0 16,-4 3 1-16,4-4 0 0,4-5 0 0,3 6 0 15,-3-1-25-15,3 4-5 0,0-12-1 0,4 2 0 0,0 7 19 0,-4-3 0 16,-4-4 0-16,4 7 0 0,-6 6 24 0,-1-3 9 15,0 0 2-15,-4 6 0 0,-3 0-20 0,1 3-4 16,-1 4-1-16,-7-4 0 0,3 7 7 0,-3 3 2 16,0-4 0-16,-3 10 0 15,-1-3-5-15,-3 6-1 0,3-3 0 0,-3 10 0 0,0-10-13 0,4 9 0 16,-4 0 0-16,-4 7 0 0,1 0-9 0,3 3 9 16,-4-7 0-16,0 10-9 0,1-3 9 0,-1 6-13 15,-3-3 5-15,0 3 8 0,3 0 0 0,-3 3 0 16,4 0 0-16,3 1 0 0,0 2 0 0,3-3 8 15,1-9 2-15,-1 9 0 0,0 4-10 0,4-4-14 16,0-3 3-16,0-3 1 16,0-3-45-16,0 6-9 0,4-6-1 0,0-10-842 0</inkml:trace>
  <inkml:trace contextRef="#ctx0" brushRef="#br0" timeOffset="36152.5783">28021 1619 1148 0,'18'-16'51'0,"-18"16"10"0,0 0-49 0,7-3-12 0,0-6 0 0,0 3 0 15,4-4 0-15,-1-2 0 0,1-1 0 0,-1 4 0 16,-3 6 19-16,0-7 1 0,0-5 0 0,4 5 0 16,-7 7 60-16,3-10 13 0,-4 10 3 0,4-6 0 15,0 3-21-15,-3-4-4 0,-1 1-1 0,1 9 0 16,-4-10-22-16,0 10-5 0,0-6-1 0,0 6 0 15,-4 0-21-15,4 0-4 0,-3-3-1 0,-4-3 0 0,-4 12-6 0,1-6-2 16,10 0 0-16,-7 3 0 0,-4-3-8 0,-3 6 0 16,0 1-12-16,3-4 12 0,4-3 0 0,-4 6 0 15,1-3 0-15,3 7 0 0,0-10 0 0,0 6 0 16,0 3 8-16,0-6-8 0,0 4 8 0,0-1-8 16,-1-3 8-16,1 7-8 0,7-10 0 0,-3 6 0 15,3-6 0-15,-4 9 0 0,4 1 0 0,0-7 0 16,0-3 0-16,7 9 0 0,-3-3 12 0,3 4-4 15,-7-10 0-15,11 0 0 0,-4 9-8 0,3 1 0 16,1-10 0-16,-1 0-11 0,1 6 11 0,0-3-8 16,-1 3 8-16,1-3-8 0,-4 10 8 0,3-10 0 15,-3 7 0-15,0 5 0 0,-7-2 0 0,4 2-8 16,-4-5 8-16,-4 9-8 0,1-4 8 0,-8 1 0 0,1-3 8 0,-4 2-8 16,0-2 11-16,-4 2-3 0,0 1 0 0,-3-3 0 15,3 2-8-15,1 1-17 0,-4-7 4 0,3 1 1 31,0-7-13-31,4 6-3 0,4-9 0 0,-4 10 0 0,3-10 8 0,0 0 2 0,8 6 0 0,-4-6 0 16,3 0 18-16,4 0-12 0,0 0 12 0,0 0-10 16,0 0 10-16,7-6 0 0,0-4 0 0,4 7-8 15,3-3 8-15,0 3 0 0,0-3 0 0,4-4 8 16,3 7 4-16,0-9 0 0,0 8 1 0,4-2 0 16,0-3 3-16,0-1 1 0,3 7 0 0,-4-6 0 15,-2 2-5-15,2-2 0 0,-3-7-1 0,4 7 0 16,-7 0-11-16,3-4 0 0,4-3 0 0,-4 7 0 0,-4 3 0 15,5-13 0-15,-8 3 0 0,3 7 0 0,1-4 12 0,-7-2-4 16,6 2 0-16,1-3 0 0,-4 1-8 0,-3 2 0 16,3-3 0-16,0 1 0 0,0-4 0 0,0 0 0 15,-3 10 0-15,3-7 0 0,-4-3 0 0,-3 10 0 16,0-7 0-16,0 7 0 0,1-1 0 0,-8 1 0 16,7 6 0-16,-4-4 0 0,-3-2 21 0,0 9 3 15,0 0 0-15,0 0 0 0,0 0 4 0,0 0 2 16,-10 0 0-16,2 0 0 0,1 9-22 0,-3-2-8 15,-1 2 0-15,4 4 0 0,-3-4 12 0,-1 7-3 0,0 3-1 0,1-4 0 0,3-5 4 0,0 5 0 16,-4-2 0-16,1 6 0 0,6-4 0 0,-7 4 0 16,4 0 0-16,-3 3 0 0,3 0-12 0,0-3 0 0,3-4 0 0,1 4 0 15,-4-3-17-15,7-4-6 0,0 1-1 0,7-4-664 16,0-5-134-16</inkml:trace>
  <inkml:trace contextRef="#ctx0" brushRef="#br0" timeOffset="37956.1176">28420 1600 172 0,'0'0'8'0,"0"0"1"0,0 0-9 0,0 0 0 0,0 0 0 0,0 0 0 15,0 0 158-15,0 0 30 0,0 0 5 0,0 0 2 16,0 0-99-16,0 0-19 0,0 0-4 0,0 0-1 16,0 0-12-16,3 0-4 0,-3 0 0 0,7 3 0 15,-7-3-25-15,7 0-6 0,4-3-1 0,-4 3 0 16,4 0 20-16,-4-6 3 0,0 3 1 0,0-3 0 16,3-4-23-16,1 7-4 0,0-6-1 0,-4-4 0 15,3 4-9-15,-3 6-3 0,4-4 0 0,-1-2 0 16,-6 0 16-16,7-1 2 0,-4 1 1 0,0-1 0 0,0 10-27 0,-4-15 0 15,1 5 0-15,3 1 0 0,-4-1 12 0,-3 1-2 16,0 0-1-16,4-7 0 0,3 6-9 0,-4 1 10 16,1 6-10-16,0-13 10 0,-4 10-10 0,0-3 0 15,0-1 0-15,-4 10 0 0,0-9 0 0,1 6 12 16,-1-4-12-16,-3 1 12 0,4 6-12 0,-4 0 0 16,3-9 9-16,1 9-9 0,-8 0 0 0,1-3 8 15,10 3-8-15,0 0 0 0,0-7 8 0,-8 7-8 16,1 0 8-16,0 0-8 0,7 0 0 0,-7 0 0 15,0 0 0-15,0 7 0 0,0-4 17 0,-3-3-1 16,6 6 0-16,-3-3 0 0,-4 10 10 0,-3-4 2 16,4 4 0-16,-4-4 0 0,3 7-10 0,-3-1-2 15,3-2 0-15,-3 6 0 0,4 6 20 0,3-6 3 0,0-4 1 16,-1 4 0-16,1 0-32 0,4 0-8 16,-1-4 0-16,4 4 0 0,0-3 11 0,0-4 1 0,4 10 0 0,-1-9 0 15,1 3-4-15,3-7 0 0,0 0 0 0,4 1 0 16,-1-1-8-16,8 1-17 0,-1-10 4 0,-2 0 1 31,13 0-128-31,-3 0-26 0,3-10-5 0</inkml:trace>
  <inkml:trace contextRef="#ctx0" brushRef="#br0" timeOffset="38690.323">29284 1334 1094 0,'14'-10'48'0,"-14"10"11"0,0 0-47 0,0-6-12 0,0-3 0 0,0 9 0 15,0 0 136-15,0 0 24 0,0 0 6 0,0 0 1 16,0 0-75-16,0 0-16 0,0 0-2 0,0 0-1 15,0 0-60-15,0 0-13 0,7 9 0 0,-7 4 0 16,-7-1 0-16,7 4 0 0,0-4 0 0,-7 13 0 16,4-6 52-16,-4 0 5 0,0-3 2 0,-4 3 0 15,11-4-30-15,-4 1-5 0,1-7-2 0,-1 4 0 16,4-4-22-16,0-2 8 0,4-4-8 0,-1 6 0 16,1-9 10-16,-4 0-2 0,11 0-8 0,-8 0 12 15,-3 0 3-15,7 0 0 0,0-3 0 0,0-3 0 16,7-4-7-16,-3 7-8 0,-1-6 11 0,5-1-11 15,-5 1 20-15,1-7-2 0,-1 1-1 0,1-4 0 0,0 3-17 16,-4 4 0-16,3 2 0 0,1 1 0 16,-4 2 0-16,0-2-19 0,-7 6 4 0,10 3 1 0,-10 0 14 0,0 0 0 15,0 0 0-15,7 3 0 0,1 6 0 0,-8 1 0 16,0-1 0-16,0 7 0 0,0-7 0 0,0 10 0 16,0-3 0-16,0-7 0 0,0 1 0 0,0-1 0 15,0 1 8-15,0-1-8 0,7 0 0 0,-7-9 10 16,3 0-10-16,4 7 8 0,0-4 0 0,-7-3 0 15,7 0 0-15,-3 0 0 0,6 0-8 0,-3-3 0 16,1-4 0-16,2 4 0 0,4-3 16 0,-7-3 8 16,4-1 2-16,-8 7 0 0,-3-13-17 0,4 7-9 15,6 3 10-15,1-4-10 16,7 1-19-16,-11-1-9 0,7-5-3 0,-4 5 0 0,1 1 31 0,0-1 0 0,-4-2 0 0,7-4 0 16,-4 1-12-16,-3 5 12 0,4-2-13 0,0-1 5 31,-1 4-142-31,-6-1-28 0,10 1-6 0,-11-1-695 0</inkml:trace>
  <inkml:trace contextRef="#ctx0" brushRef="#br0" timeOffset="39221.4525">29887 1447 115 0,'0'0'0'0,"0"0"10"0,0 0-10 0,0 0 0 16,0 0 0-16,11 0 0 0,-4-7 309 0,0 1 60 16,-7 6 12-16,11 0 3 0,-4 0-250 0,0-9-50 15,3 9-9-15,1-10-3 0,-4 10-21 0,0-9-5 16,4 6-1-16,-1-4 0 0,-3 7-21 0,0-9-5 15,4 6-1-15,-4-10 0 0,0 10-8 0,-7-3-2 16,11-3 0-16,-4-1 0 0,-4 1 4 0,1-1 1 16,-4 4 0-16,0-3 0 0,0-4 7 0,0 4 0 15,0-1 1-15,3 1 0 0,-3 3-5 0,0-4 0 16,-3 1-1-16,3 3 0 0,0-4-15 0,0 1 0 16,-4-1 0-16,4 4 0 0,0 6 0 0,0 0 0 15,-3-9 0-15,3 9 0 0,0 0 0 0,-7 0 0 0,-4 0 0 0,11 0 0 16,-7 0 33-16,7 0 4 0,-7 9 1 0,-4-3 0 15,4 1-23-15,-3 2-5 0,-1 4-1 0,4 2 0 16,-7-5-9-16,3-1 0 0,4 10 0 0,-3-3 8 16,-4-4 6-16,7 10 1 0,-4-9 0 0,0 2 0 15,8 1-15-15,-4-7 0 0,3 4 0 0,-6-4 0 16,10 10 0-16,-4-3 0 0,1 3 0 0,3-4 0 16,0 1 0-16,0-7 0 0,3 1 0 0,1-1 0 15,3 1 0-15,0-7-12 0,0 6 3 0,3-3 0 16,-6 1-63-16,10-4-13 0,-3-3-3 0,-1 6 0 15,-3-12-134-15,0 6-27 0,18-10-6 16,-4 4-1-16</inkml:trace>
  <inkml:trace contextRef="#ctx0" brushRef="#br0" timeOffset="39487.0333">30163 1378 345 0,'0'0'15'0,"0"0"4"0,7-7-19 0,-7 7 0 15,0-3 0-15,3-6 0 0,4 3 294 0,0 6 55 16,-7 0 11-16,0 0 3 0,11 0-191 0,-11 0-39 16,0 0-7-16,0 0-2 0,0 0-67 0,0 0-13 15,10 6-4-15,-6 3 0 0,-4-6 8 0,0 13 0 16,0-7 1-16,0 7 0 0,0-6-26 15,-4 2-6-15,1 1-1 0,-4-1 0 0,7-2-16 0,-4 5 8 0,-3-12-8 0,7 10 0 16,0 0 0-16,0-7 0 0,0-6 0 0,0 9 0 31,0-9-28-31,0 0-13 0,0 0-3 0,0 0-666 0,0 0-134 0</inkml:trace>
  <inkml:trace contextRef="#ctx0" brushRef="#br0" timeOffset="39643.2199">30332 1243 1152 0,'0'-19'102'0,"7"13"-82"0,-4-4-20 0,4 4 0 16,-3-3 147-16,-4 6 25 0,-4-13 4 0,12 13 2 15,2-4-90-15,1 4-19 0,-11 3-3 0,0 0-1 16,14 0-111-16,-4 0-22 0,-10 0-5 0</inkml:trace>
  <inkml:trace contextRef="#ctx0" brushRef="#br0" timeOffset="40314.9367">30484 1287 806 0,'0'0'72'0,"0"0"-58"0,3 0-14 0,-3 0 0 0,0 0 105 0,0 0 19 0,0 0 3 0,0 0 1 15,14-7-72-15,-3 7-13 0,-1-3-3 0,4-3-1 16,-3 6 1-16,-11 0 0 0,0 0 0 0,0-3 0 15,11-3 7-15,-8-1 1 0,1 4 1 0,-1 3 0 16,1-6 12-16,-4 6 3 0,0-3 0 0,0 3 0 16,0-6-21-16,0-4-4 0,0 7-1 0,0 3 0 15,0 0-12-15,0 0-2 0,0-6-1 0,0 6 0 0,0 0-7 0,0 0 0 16,-4-10-1-16,1 10 0 0,-4-6-15 0,7 6-16 16,-11 0 3-16,8 0 1 0,-5 6 28 0,-6-6 5 15,11 7 2-15,-4-4 0 0,-4-3-37 0,-3 9-7 16,7 1-2-16,-11-4 0 0,8 3 23 0,-1 1 0 15,-3-1 0-15,4 0 0 0,-5 1 12 0,5-1 8 16,6 1 0-16,-3-1 1 0,-7 4-12 0,14-4-9 16,-7 4 12-16,7-13-12 0,0 0 0 0,0 0 0 15,0 0 0-15,0 0 0 0,7 0 10 0,11 0-10 16,-11 0 8-16,3 0-8 0,5-10 12 0,-5 10-4 16,4-9 0-16,-3 6 0 0,10-10-8 0,-7 4 10 15,7-4-10-15,-7 4 10 0,0-7-10 0,8 13 0 0,-8-13 0 16,-4 10 8-16,4-3 0 0,-3 9-8 0,0-10 12 0,-4 10-4 15,-7 0 0-15,0 0-8 0,0 0 12 0,0 0-4 16,0 0-8-16,-4 10 0 0,1 5 0 0,-8 1 0 16,0-4 13-16,-3 7-2 0,4 0-1 0,3 3 0 15,-4 0-10-15,-7 0-9 0,4-3 9 0,0 3-13 16,-7 3 32-16,10 0 6 0,-3-6 2 0,0 0 0 16,-7-1-27-16,7 7 0 0,-7-6 0 0,7 6 0 15,-7-9 0-15,6-3-12 0,1-4 0 0,0 7 1 16,0-7-123-16,4-6-25 0,-1 3-5 0,0 1-772 15</inkml:trace>
  <inkml:trace contextRef="#ctx0" brushRef="#br0" timeOffset="41267.8365">30752 1036 1209 0,'0'-16'108'0,"7"10"-87"16,-4-3-21-16,11-1 0 0,-3-2 38 0,0-1 3 16,3 4 1-16,-4 5 0 0,1-2 70 0,-1-3 13 15,1 9 3-15,-4 0 1 0,4 0-26 0,-11 0-6 16,0 0-1-16,0 9 0 0,10 7-49 0,-10 0-11 16,0-4-1-16,-3 13-1 0,-4-6-5 0,7 9-1 15,-7-3 0-15,-1 4 0 0,-6 2-16 0,4-9-4 16,-1 6-8-16,-3-3 12 0,4 0-12 0,-1 3 0 0,0-2 0 0,-3-8 0 15,4 1 0-15,3 6 0 16,0-9 0-16,-4-4 0 0,0 4 0 0,11-6 0 0,-3-7 0 0,-8 6 0 16,11-3 0-16,0-6 0 0,0 0 0 0,0 0 0 15,0 0 0-15,0 0 0 0,0-6 0 0,11-3 0 16,-8-1 16-16,4 1 0 0,-3-4 0 0,10-2 0 16,-3-1-16-16,-1 7 0 0,-3-4 0 0,0 4 0 15,4-4 0-15,0 4 0 0,-4-1 0 0,0 7 0 16,-7 3-8-16,0 0 8 0,0 0 0 0,0 0 0 15,0 0 0-15,0 10-8 0,0-1 8 0,-4-6 0 16,1 10 0-16,3-4-8 0,0-6 8 0,0-3 0 16,0 0-12-16,0 0 4 0,0 10 8 0,0-10-13 15,0 0 3-15,0 0 1 0,0 0 0 0,0 0 0 16,0 0 9-16,7 0 0 0,0 0 0 0,3 0 0 16,-3 0-8-16,4 0 0 0,-1-10 0 0,1 7 0 0,3-3 20 0,0 3 4 15,4-10 0-15,-7 4 1 0,-4-1-17 0,3 1 0 16,4-1 0-16,7-2 0 0,-10-4-12 0,3 1-7 15,0-4-1-15,-3 3 0 0,-1 4 20 0,1-4 9 16,3-3-1-16,-7 0 0 0,0 4 1 0,4-4 0 16,3-6 0-16,-4 6 0 0,1 0-9 0,0 0 0 15,-8 4 0-15,8-7 0 0,-1 0 0 0,-6 12 13 16,3-2-3-16,-4-4-1 0,-3 10-9 0,11-4 0 16,-11 10-10-16,0 0 10 0,0-3 45 0,0 3 15 15,0 0 4-15,0 0 0 16,0 0-78-16,0 0-15 0,-11 10-3 0,11-1-1 0,-10 7 33 0,10 2 0 15,-7-5 0-15,0 12 0 0,-4 0 0 0,11 0 8 0,-14 4-8 0,14-4 0 16,-11 3 8-16,11-3-8 0,-10-3 0 0,6 6 9 16,-6-3-9-16,10-6 0 0,0 3 9 0,0-3-9 15,-4-7 8-15,-3 7-8 0,7-3 8 0,0 3-8 16,0-10 8-16,0-3-8 0,7 10 8 0,-3-13-8 16,-4-3 15-16,0 0-2 0,0 0 0 0,0 0 0 15,0 0-13-15,0 0 0 0,0 0 0 0,7-3 0 16,0-10 0-16,3 10 0 0,1-12 0 0,3 2 0 15,-3-3 8-15,10-2 0 0,0 2-8 0,4-6 12 16,-8-3-12-16,1 0-8 0,0 9 8 0,-4-6-13 16,3 3 13-16,-2 4 0 0,-12-1-10 0,8 7 10 15,-1-1 0-15,-6 10 0 0,6-9 0 0,-10 9 0 16,0 0 0-16,0 0 0 0,0 0 0 0,0 9 0 16,11-9-9-16,-11 10 9 0,7-4 0 0,-7 3 0 0,0-6 0 15,-7 10 0-15,7-4 0 0,-11 1 0 0,1-7 0 0,10 13 0 16,-4-7 0-16,-6 0 9 0,-1 7-9 0,4-3 0 15,-4 2 0-15,-6-5 0 0,10-1 17 0,-11 0-1 16,4 7-1-16,-7-6 0 0,7 2-15 0,-4-6 0 16,-10 4 0-16,3-1 0 15,8 1-35-15,-15-1-3 0,7-3-1 0,-3-6 0 16,-4 3-153-16,4 10-30 0,-4-13-6 0</inkml:trace>
  <inkml:trace contextRef="#ctx0" brushRef="#br0" timeOffset="41470.939">31101 976 806 0,'0'0'72'0,"0"0"-58"0,0 0-14 0,-4 7 0 16,4-7 186-16,-10 3 34 0,-1 6 8 0,8 1 0 15,-8-10-140-15,1 6-29 0,-5 3-6 0,-6 1-1 16,-3-4-61-16,-1-3-13 0,0 13-2 0,4-4-760 16</inkml:trace>
  <inkml:trace contextRef="#ctx0" brushRef="#br0" timeOffset="47592.5413">3574 4021 288 0,'0'0'25'0,"0"0"-25"0,0 0 0 0,0 0 0 16,7-3 109-16,-7-3 17 0,-7 3 3 0,7-4 1 16,0 7-52-16,0-3-10 0,-7-3-3 0,7 3 0 15,0 3-15-15,0 0-3 0,0-6-1 0,0 6 0 16,0-7-1-16,-4-2 0 0,4 6 0 0,0 3 0 15,0 0-1-15,0-7-1 0,0 4 0 0,0 3 0 16,0 0-12-16,0 0-3 0,-3-6 0 0,3 6 0 16,0-3-6-16,0 3-2 0,0 0 0 0,-4-6 0 15,4 6-4-15,0 0 0 0,0 0-1 0,0 0 0 16,0 0-15-16,0 0 0 0,0 0 8 0,-7 0-8 0,7 0 0 0,-7 9 9 16,0-9-9-16,7 0 8 0,-4 9 5 0,4-2 1 15,-7 2 0-15,4 1 0 0,3 5 6 0,0 4 2 16,-7 0 0-16,7 9 0 0,0 7 10 0,7 2 3 15,-7 4 0-15,0 3 0 0,0-3-2 0,3 9 0 16,4-3 0-16,-7 3 0 0,0-3-9 0,4-3-3 16,-1 3 0-16,1-3 0 0,-4 0-1 0,0-10 0 15,0 1 0-15,0-7 0 0,0 0 4 0,-4-3 0 16,4 4 0-16,-3-4 0 0,3-7-8 0,0-2 0 16,-4-3-1-16,4-4 0 0,0 7-7 0,-7-10 0 15,7-3-8-15,-3 7 12 0,3-10-12 0,0 0 11 16,0 0-11-16,0 0 10 0,0 0-10 0,0 0-11 15,0 0 3-15,0 0 0 16,0 0-114-16,0-4-22 0,0-2-5 0,-7-3-471 16,7-1-95-16</inkml:trace>
  <inkml:trace contextRef="#ctx0" brushRef="#br0" timeOffset="48108.0364">3524 4350 230 0,'0'-3'20'15,"-3"-6"-20"-15,3-4 0 0,0 4 0 16,0-4 155-16,-7-2 26 0,7-1 6 0,0 7 1 16,7-4-80-16,-7-3-16 0,0 4-4 0,3-4 0 0,4 0-15 0,-7 4-3 15,4-4-1-15,-1 1 0 0,1-4-10 0,3 0-3 16,0 0 0-16,0 3 0 0,0-2-16 0,4 8-3 15,-1-5-1-15,-3-4 0 0,4 6-4 0,0-2-2 16,-1-1 0-16,4-3 0 0,0 10-15 0,4-7-3 16,-11 7-1-16,11-4 0 0,-4-3-11 0,7 7 0 15,-10 0 0-15,6-1 0 0,-3 4 21 0,7-4-1 16,-6 7 0-16,2-3 0 0,-3 6-20 0,4 6 0 16,3-3 0-16,0 7 0 0,0-1 8 0,4 7 1 15,0 0 0-15,0-4 0 0,-1 7 3 0,-6 3 0 16,3-3 0-16,0 0 0 0,-10 6 3 0,6-7 1 15,-6 1 0-15,3 6 0 0,-3-3 13 0,-4 3 3 16,0 4 1-16,0-4 0 0,-4 3-13 0,4 6-2 16,-7 1-1-16,0-7 0 0,-7 7 4 0,0-7 1 15,0 6 0-15,-3 1 0 0,-8-7 5 0,0 10 1 16,1-4 0-16,-11 1 0 0,-1-7-17 0,1 6-3 0,-4-5-8 0,4 5 12 16,-7-6 1-16,0-3 0 0,3 4 0 0,-3-4 0 15,6 0-13-15,-6-6 0 0,10-1 0 0,-6 1 0 16,6-9 0-16,0-1-8 0,8 0 8 0,-1 4 0 15,0-4-28-15,8 1-1 16,-8-7-1-16,11 6 0 0,-7-9-126 0,7 10-26 0,3-4-5 0,-3-6-721 16</inkml:trace>
  <inkml:trace contextRef="#ctx0" brushRef="#br0" timeOffset="49592.0396">4576 3366 172 0,'0'0'16'0,"0"0"-16"15,0 0 0-15,0 0 0 0,0 0 156 0,-11 3 29 16,-3-3 6-16,3 6 1 0,11-6-100 0,-7 3-20 16,-7 7-4-16,3-4-1 0,1 3-3 0,3 1 0 15,-4-1 0-15,1 1 0 0,-1 8 0 0,8 4 0 16,-8 0 0-16,4 3 0 0,0 4 0 0,3-4-1 16,1 3 0-16,-1 0 0 0,4 7-33 0,-7-7-6 0,7 6-2 0,7-9 0 15,-3 4-12-15,3-4-2 0,0 3-8 0,0-3 12 16,-3 0-12-16,3-3 0 0,0-3 0 0,0 6 0 31,3-9-129-31,-3 3-19 0,4-4-4 0,-4-2-534 0</inkml:trace>
  <inkml:trace contextRef="#ctx0" brushRef="#br0" timeOffset="50013.8104">4851 3494 172 0,'0'0'16'16,"0"-9"-16"-16,-4 0 0 0,1-1 0 0,-1 4 235 0,4 3 44 15,0-4 9-15,0 7 1 0,0 0-139 0,0 0-28 16,-7-3-6-16,7 3 0 0,0 0-36 0,0 0-6 16,-7 3-2-16,3 7 0 0,-3 2-36 0,4 1-7 15,-1-4-1-15,1 7-1 0,3 3-3 0,-7 0-1 16,7-1 0-16,0 4 0 0,-4-3-9 0,4 0-2 15,4 6 0-15,3-6 0 0,-7 0-4 0,0 0-8 16,3-4 11-16,4-2-11 0,0 2 11 0,1 4-11 16,2-9 10-16,-6 5-10 0,3-5 10 0,7-7-10 15,-11 3 10-15,4-6-10 0,4 6 24 0,3-2 0 16,-10-8-1-16,6-2 0 0,1 0-23 0,-4-3 0 16,3-1 0-16,1 1 8 0,0-1-8 0,-1 1 12 15,1-7-4-15,-11 4 0 0,7-4 0 0,-4 3 1 0,4-2 0 16,-3-1 0-16,-1-3-9 0,1 0 8 0,3 4-8 0,-7-4 8 15,0 0-8-15,0 0 0 0,0 4 0 0,0-4 0 16,-7 0 0-16,3 3 0 0,4 7 0 0,-3-4 8 16,-1 1-8-16,4 9 0 0,-7-4 0 0,7 7 0 31,-7-3-46-31,-3 6-5 0,-1 4-1 0,-3 2 0 0,0 1-132 0,0 5-26 0</inkml:trace>
  <inkml:trace contextRef="#ctx0" brushRef="#br0" timeOffset="50326.2385">5144 3281 1407 0,'3'-9'62'0,"-3"6"14"0,7-4-61 0,4 4-15 16,-11-3 0-16,7 6 0 0,-4 0 48 0,8 0 6 15,-1 0 2-15,1 9 0 0,-4 1-5 0,4-4-1 16,-4 10 0-16,3-4 0 0,-3 13 18 0,4-6 4 16,-4 6 1-16,0-3 0 0,4 9-8 0,-11-2-1 15,3-1-1-15,1 6 0 0,-1 1-20 0,-3-7-4 16,-3 7-1-16,-1-7 0 0,4 6-18 0,-3-5-4 16,-4-1-1-16,3 3 0 0,-3-9-15 0,0 3 11 15,-4 0-11-15,4-3 10 0,-3 0-10 0,3-3 0 16,-11-6-10-16,7 2 10 15,-3 4-156-15,0-3-24 0,0-7-6 0,0-6-1 0</inkml:trace>
  <inkml:trace contextRef="#ctx0" brushRef="#br0" timeOffset="51763.4056">5990 3968 1148 0,'0'0'25'0,"0"0"6"0,7-10 1 0,0 7 0 0,0-3-32 0,-3-3 0 15,-1 5 0-15,4-2 0 0,-3 0 107 0,-4 6 15 16,0 0 3-16,0 0 1 0,0 0-38 0,0 0-8 15,0 0-2-15,0 0 0 0,0 0-31 0,0 0-7 16,0 0 0-16,-7 6-1 0,-4-6-16 0,1 10-3 0,-4-1-1 0,3 0 0 16,-3 1-6-16,3-4-1 0,-3 10 0 0,-3-4 0 15,3 4-12-15,-4-3 0 0,0 2 0 0,1 1 0 16,-1-4 9-16,0 4-9 0,-3 3 8 0,0-10-8 16,0 7 0-16,0-3 0 0,-1 2 0 0,1-5-11 15,4-1 35-15,-4 0 6 0,-1 1 2 0,5-4 0 16,-1-3-24-16,7 4-8 0,-6-7 0 0,3 9 0 15,3-9 0-15,1 0 0 0,2 6 0 0,1-3 0 16,7-3 0-16,-7 0 0 0,4 7-12 0,3-7 12 16,0 0 0-16,0 0 0 0,0 0 0 0,0 0 0 15,0 0 9-15,0 0-9 0,0 0 8 0,3 3-8 0,4 6 24 16,4-3-1-16,0 4 0 0,3-7 0 0,0 3-7 16,3 4-2-16,-2-4 0 0,6 3 0 0,3 1-2 0,-6-1-1 15,7 10 0-15,-4-10 0 0,0 7-2 0,4-6 0 16,-4-1 0-16,4 7 0 0,-4-4-9 0,4-2 0 15,-1-1 9-15,1 7-9 0,0-7 0 0,-1 0 0 16,1 7 0-16,3-6 8 0,-10-1 1 0,3 0 1 16,-3 1 0-16,-1-4 0 0,1 3-10 0,-4-5-12 15,0 2 2-15,-3-3 1 16,-1 3-79-16,1 4-16 0,-4-4-4 0,0-3-563 16,-7-3-113-16</inkml:trace>
  <inkml:trace contextRef="#ctx0" brushRef="#br0" timeOffset="52317.4836">5704 4263 115 0,'0'0'0'0,"0"0"10"16,-3 0-10-16,-1-10 0 0,1 10 0 0,3 0 0 16,0-9 241-16,0 9 47 0,-4-3 8 0,4 3 3 0,0-7-182 0,0 7-36 15,0 0-7-15,0 0-2 0,0-9-12 0,4 6-4 16,-1-3 0-16,-3 6 0 0,0 0-4 0,0 0-2 15,7-10 0-15,-7 10 0 0,0 0-2 0,11 0-1 16,0-6 0-16,-1 6 0 0,1 0-14 0,-1 0-2 16,4 0-1-16,1 0 0 0,-5 0-8 0,8 0-2 15,-1 6 0-15,1-6 0 0,0 3 2 0,-1 4 0 0,8-7 0 0,0 9 0 16,-4-9-1-16,7 6 0 0,4-3 0 0,-7 4 0 16,-1-4-5-16,1 3-2 0,3-3 0 0,4-3 0 15,-4 6-1-15,4-2 0 0,-7 2 0 0,3-3 0 16,-4 3-1-16,1-6 0 0,0 7 0 0,-4-4 0 15,-3-3 3-15,3 0 0 0,-3 0 0 0,-4 0 0 16,0 0-4-16,0-3-1 0,0 3 0 0,0-7 0 0,-3 7-10 0,3-6 8 16,-4 3-8-16,4 3 8 0,-6 0-8 0,2 0 0 15,1 0 0-15,-4 0 8 0,0 0-8 0,-4 3 0 16,4-3 0-16,-3 0 0 0,3 6 0 0,-7-6 0 16,0 0-12-16,0 0 12 0,0 0-20 0,0 0 3 15,0 0 1-15,0 0 0 16,0 0-96-16,0 0-18 0,0 0-4 0,0 0-846 15</inkml:trace>
  <inkml:trace contextRef="#ctx0" brushRef="#br0" timeOffset="53692.1598">7253 3723 1134 0,'-3'-6'24'0,"3"-3"6"0,0 9 1 0,0-10 1 0,0-6-32 0,0 7 0 15,0-3 0-15,3-4 0 0,1 6 77 0,3 1 9 16,-4 0 2-16,4-1 0 0,-3 4 12 0,3 3 4 16,-4-3 0-16,-3 6 0 0,7-4-66 0,-7 4-13 15,8 0-2-15,2 4-1 0,-3-4 19 0,4 9 4 16,-1-3 1-16,4 7 0 0,-3-4-22 0,3 7-4 16,0 9 0-16,4-6-1 0,0 6 17 0,-1 3 4 15,1 0 1-15,-4 1 0 0,0 5-20 0,4 1-4 16,-4-7-1-16,0 6 0 0,-4-6 20 0,1 4 3 15,0-4 1-15,-4 0 0 0,0-3-32 0,3-3-8 0,-3 0 0 0,0-3 0 16,-3-6 8-16,3 2 0 0,-3 4 0 16,3-10 0-16,-7-2-8 0,3-4 0 15,-3-3 8-15,0 6-8 0,0-6 8 0,0 0-8 0,0 0 8 0,0 0-8 16,4-6 12-16,3 3-1 0,-4-4-1 0,1-2 0 16,-1 0-10-16,1-10 0 0,-4 3 0 0,3-3 0 15,1 1 8-15,-1 2-8 0,1-3 0 0,-1-9 8 16,1 9-8-16,0-6 0 0,-1 0 0 0,1-3 0 15,-1 3 0-15,1 3 0 0,-1-3 0 0,4-1 0 16,0 8 0-16,0-7 0 0,0 6-11 0,0 0 11 16,4 9 0-16,-4-5 0 0,0 5 0 0,-3 1 0 15,-1 6 0-15,-3 3 0 0,0 0 0 0,0 0 0 0,0 0-8 0,14 3 8 16,-3 13-8-16,-1-7 8 0,-2 10-11 0,-1 6 11 16,3-6-13-16,-3 9 5 0,0-3 8 0,0 0 0 15,0 3 0-15,0 1 0 0,0-4 0 0,1 3 0 16,-1 0 0-16,-4-3 0 0,4 3 0 0,-3-9 0 15,3 6 10-15,-4-6-10 0,1 0 12 0,3-3-3 16,-7 2-1-16,3-8 0 0,1-4 0 0,-1 4 0 16,1-4 0-16,-4-6 0 0,0 0 4 0,0 0 0 15,0 0 0-15,0 0 0 0,11-6 10 0,-4-4 2 16,-4 4 1-16,4-13 0 0,0 0-10 0,4 0-3 16,-4-6 0-16,0-3 0 0,4 3 1 0,-1-3 0 15,-3 0 0-15,4-7 0 0,-4 1 1 0,3-1 0 16,8-2 0-16,-4-1 0 0,-3-3-3 0,-1 3-1 15,11 4 0-15,-3-1 0 0,0-2-10 0,-4 9 12 16,-4-7-12-16,1 10 12 0,3-3-12 0,0 3 0 16,-7 6 0-16,7 0 0 0,-7 0 0 0,1 4 0 0,2 2 0 0,-6-3 0 15,3 7 0-15,-4 3 0 0,1-4 0 0,-4 10 8 32,0-3-43-32,0 3-9 0,0 0-1 0,0 0-1 15,0 0-22-15,0 0-5 0,0 0-1 0,-4 10 0 0,-6-7-82 16,6 6-16-16,-6 4-3 0,6-1-1 0,0-2-17 0,-3-1-4 0,-7 10-1 15,0-3 0-15</inkml:trace>
  <inkml:trace contextRef="#ctx0" brushRef="#br0" timeOffset="56628.9672">3567 5921 1105 0,'0'0'24'0,"0"0"4"0,0 0 2 0,0 0 2 0,0 0-32 0,0 0 0 16,0 0 0-16,7 0 0 0,0 0 56 0,3 0 5 15,-3 0 1-15,4-9 0 0,0 6-16 0,-1-6-3 16,4-7-1-16,7 6 0 0,-10-8-5 0,0-4-1 0,6 3 0 0,-3 0 0 15,4-6-5-15,-4 6-2 0,0 0 0 0,-3-6 0 16,10 6 0-16,-14 1 0 0,11-7 0 0,-8 6 0 16,-3 0-19-16,4 3-10 0,-4 4 10 0,0-4-10 15,-4-3 8-15,1 3-8 0,0 4 0 0,3-4 0 16,-14 1 9-16,14 5-9 0,-7-2 8 0,-7 2-8 16,3 1 9-16,4 3-9 0,-4-4 10 0,1 1-10 15,-1 2 8-15,1 4-8 0,-4-3 0 0,3 3 0 16,-6-3 15-16,6 6-3 0,-6-3-1 0,-1-4 0 15,4 7-11-15,7 0 8 0,-7 7-8 0,0-4 8 16,3 3-8-16,-6 3 0 0,6-6 0 0,-3 7 0 0,4-1 0 0,-4 7 0 16,3-7-9-16,1 1 9 0,3 5 0 0,0 4 0 15,-4-3 0-15,4 3 9 0,4 6 11 0,-4-3 1 16,3 9 1-16,1 1 0 0,3-1-6 0,-4 0 0 16,4 10-1-16,7 3 0 0,-10-3 9 0,3 3 1 15,0-1 1-15,-4-2 0 0,5-3-1 0,-1-4 0 16,-7-5 0-16,0 5 0 0,0-6-4 0,0-3-1 15,0 4 0-15,-7-1 0 0,-1-9-8 0,5 6-3 16,-1-6 0-16,1-1 0 0,3 4-9 0,-7-3 0 16,3 0 0-16,-3-3 0 15,4 2-48-15,-1 1-11 0,4 0-2 0,0 0-1 16,-7-3-128-16,4-4-26 0,-4 4-4 0</inkml:trace>
  <inkml:trace contextRef="#ctx0" brushRef="#br0" timeOffset="56894.5293">3521 6172 1209 0,'-7'-18'108'0,"3"14"-87"0,4-2-21 0,0-3 0 15,0-1 68-15,11 4 8 0,-8-3 3 0,4 5 0 16,-3-2-3-16,6-3-1 0,1 6 0 0,0-4 0 16,3-2-22-16,3 3-4 0,1 3-1 0,0 3 0 0,3-7-22 0,3-2-5 15,1 9-1-15,7-3 0 0,-4-4-12 0,4 7-8 16,-4-3 10-16,4-3-10 16,-4 6-132-16,4 0-32 0</inkml:trace>
  <inkml:trace contextRef="#ctx0" brushRef="#br0" timeOffset="57339.132">4456 5884 1094 0,'0'-10'97'0,"0"1"-77"15,0-7-20-15,0 7 0 0,0-7 61 0,0 7 9 16,0-1 2-16,0 1 0 0,0 6 12 0,-7-3 4 0,3-4 0 0,-3 10 0 15,0-6-1-15,7 6 0 0,0 0 0 0,-7 6 0 16,-7-6-46-16,3 10-9 0,8-4-1 0,-8 6-1 16,-3-2-18-16,7 6-3 0,-4 2-1 0,4 7 0 15,0 1 1-15,4-5 0 0,-8 8 0 0,11 2 0 16,-7-9 1-16,7 3 0 0,0 3 0 0,7-3 0 16,-7 4-10-16,4-4 0 0,3 0 0 0,3-6 8 0,4-1-8 0,-7-2 0 15,11-3 0-15,-7 2 0 0,-1-5 17 0,4-4-1 16,-3-3-1-16,7-3 0 0,-4 0-5 0,3-3-1 15,1-6 0-15,0-4 0 0,-1 4-9 0,1-4 0 16,-1-3 0-16,-2-2 0 0,2-7 10 0,-6 6-10 16,3 0 12-16,-11-6-12 0,5 0 13 0,-1 6-4 15,-4-9-1-15,-3 3 0 0,-3-4 4 0,-1 1 0 16,-3 0 0-16,3-3 0 0,-6 9-12 0,-1-3 12 0,-3-1-12 16,7 14 12-16,-3-4-12 0,-1 7 0 0,4 3 0 0,-4-4 0 15,4 10 0-15,-3 0-14 0,-4 6 3 0,3 4 1 31,-3-1-44-31,3 1-9 0,-3 8-1 0,7 1-599 0,-3 3-119 0</inkml:trace>
  <inkml:trace contextRef="#ctx0" brushRef="#br0" timeOffset="57776.5282">4819 5768 230 0,'7'-16'20'0,"-3"13"-20"16,-1-6 0-16,4 2 0 0,-7-8 225 0,4 5 41 15,-1 7 8-15,4-3 2 0,-3 3-124 0,3-4-25 16,-7 7-5-16,7 0-1 0,-7 0-41 0,7 7-8 16,0-4-1-16,7 6-1 0,-14 7-22 0,7 0-4 15,4-4 0-15,-4 4-1 0,0 9-6 0,0-3-1 16,0 9 0-16,0-9 0 0,0 3-6 0,-3 3-2 15,-1-2 0-15,1 2 0 0,10-9-7 0,-11 3-1 16,-3-4-1-16,0 1 0 0,0-6 11 0,4 2 2 16,-4 1 1-16,0-3 0 0,0-13-25 0,0 6-8 15,0-6 0-15,0 0 0 0,0 0 20 0,0 0-2 16,0 0-1-16,0 0 0 0,0 0-4 0,0 0-1 16,0 0 0-16,0-10 0 0,0 1 16 0,0-7 4 15,0-2 0-15,3 2 0 0,1-3-24 0,3 0-8 0,0 0 0 16,4-6 0-16,-1 7 12 0,1-1-3 0,6-6-1 0,1 6 0 15,-4 3-8-15,4-3 0 0,3 1 0 0,-3 2 0 16,-1 3 0-16,1-2-17 0,-4 5 4 0,4 1 1 16,-4 3-8-16,3 2 0 0,-6-2-1 0,3 3 0 15,-3 3-43-15,-1 0-9 0,1 3-2 16,-4-3 0-16,0 6-130 0,0-2-27 16</inkml:trace>
  <inkml:trace contextRef="#ctx0" brushRef="#br0" timeOffset="58620.079">3436 6796 1105 0,'0'0'24'0,"0"0"4"0,0-9 2 0,0 9 2 16,0 0-32-16,0 0 0 0,0-3 0 0,0 3 0 0,0 0 109 0,0 0 15 15,4-6 4-15,3-4 0 0,0 4-45 0,3 3-9 16,-3-4-2-16,7 7 0 0,4-9-18 0,0 9-4 16,-1 0-1-16,5 0 0 0,-1 0-8 0,0 0-1 15,4 6-1-15,-1-6 0 0,4 0 1 0,4 3 0 16,0-3 0-16,3 0 0 0,1 0-18 0,6 0-3 15,0-3-1-15,4 3 0 0,0 3-10 0,0-3-8 16,3 0 12-16,-10 0-12 0,3 0 39 0,1 0 1 16,-5 0 0-16,1-3 0 0,11 3-10 0,-15 0-2 15,0 3 0-15,4-3 0 0,3 0 0 0,1 0 0 16,-5 7 0-16,1-7 0 0,0 9-28 0,0-9 0 16,0 6 0-16,-1-2 0 0,-2-4 0 0,-1 6 0 15,-3-3 0-15,3-3 0 0,-10-3 12 0,-4-3-3 0,4 6-1 16,-4 0 0-16,0-10-8 0,-3 10 0 0,-1-9 0 15,-3 9 8-15,4 0 4 0,-11-7 1 0,4 7 0 0,-4 0 0 16,3-9-4-16,-3 9-1 0,0-3 0 0,-7 3 0 16,0 0 20-16,7-6 4 0,1 6 1 0,-8 0 0 15,0 0-33-15,3-4-12 0,-3 4 0 0,0 0 0 16,0 0 12-16,0 0 12 0,7-6-3 0,-7 6 0 16,0 0-9-16,0 0 0 0,0 0 0 0,0 0 8 15,0 0-8-15,0 0 0 0,0 0 0 0,0 0 0 16,0 0 0-16,0 0 0 0,0 0 0 0,0 0 0 15,0 0-29-15,0 0-8 0,-3 0-2 0,3 0 0 16,0 0-5-16,0 0-2 0,0-9 0 0,0 9 0 16,0 0-100-16,0 0-20 0,-7 0-4 0,-1 0-1 0</inkml:trace>
  <inkml:trace contextRef="#ctx0" brushRef="#br0" timeOffset="60260.3193">6756 5972 946 0,'0'0'20'0,"0"0"5"0,0 0 1 0,0 0 2 0,0 0-28 0,0 0 0 15,10 0 0-15,1 3 0 0,3-3 82 0,0-3 11 16,-3-4 3-16,6 4 0 0,1-9-15 0,0 2-2 16,3-9-1-16,0 1 0 0,0-1-6 0,0-6-2 15,0 6 0-15,4-6 0 0,-4-3-26 0,-3 3-4 16,3 3-2-16,-3-10 0 0,-1 4-19 0,1 0-4 16,0 0-1-16,-1-4 0 0,1 4 2 0,-4 0 0 15,0 0 0-15,-3-4 0 0,-1 4-6 0,-3 0-1 16,-3 3 0-16,-1-4 0 0,-3 4-9 0,0 0 0 15,0 3 0-15,-3-3 8 0,-4 6-8 0,3 1 0 0,-3-8 9 16,0 8-9-16,-3 2 0 0,-1 3 8 0,0-2-8 0,1-1 0 16,3 7 11-16,0-1-3 0,-4 1 0 0,8 9 0 15,-8-10 16-15,8 10 2 0,-8-6 1 0,0 6 0 16,4 6-27-16,0-6-11 0,-3 7 1 0,-1-4 0 16,4 6 10-16,-4-2 0 0,1-4 0 0,3 3 0 15,-4 3 0-15,8-5-8 0,-8 2 8 0,4 3 0 16,0 7 0-16,0-7 0 0,0 1 0 0,3-1 0 15,-3 7 0-15,4-4 0 0,-1 7-11 0,1-3 11 16,-1 3 8-16,1 6 7 0,-1 0 1 0,4 3 1 16,-3 0-17-16,6 7-14 0,-3-1 2 0,0 4 1 15,0-1 19-15,0 7 4 0,0 0 1 0,0 0 0 0,0 3 12 0,0 3 3 16,0-3 0-16,0 4 0 16,0-14-4-16,0 10-1 0,0-6 0 0,-3-3 0 0,3-1-5 0,0 4-1 15,-7-3 0-15,3-1 0 0,1-2-17 0,-1-10 8 16,-3 3-8-16,3-3 0 0,-3-6 14 0,4 0-4 15,-1 0-1-15,1-10 0 0,-1 4-1 0,1-4-8 16,3-9 12-16,0 0-4 0,0 0-8 0,0 0 8 16,0 0-8-16,0 0 8 0,0 0-8 0,0 0 0 15,0 0 0-15,-4-6 8 0,4-4 0 0,0 4 0 16,-3-3 0-16,3-1 0 0,0 10-8 0,3-12 0 16,1-4 0-16,-1 0 0 0,-3-2 0 0,4-1 0 15,-4-6 0-15,3 3 0 0,4-3 0 0,-3 0-11 16,3-4 11-16,-4 1-12 0,8-3 1 0,0 2 0 15,-4-5 0-15,7-4 0 0,0 4 0 0,0 3 0 16,4-4 0-16,-1 1 0 0,4-1 11 0,1 7-8 16,-5 3 8-16,4-4-8 0,4 4 8 0,-4 3-13 0,8 1 5 0,-5 2 8 15,-6 6-13-15,7 1 5 16,-8 8 8-16,1-2-13 0,-1 6 13 0,-2 0 0 0,-1 0 9 0,-4 6-9 16,1-2 0-16,-4 8-13 0,0-2 1 0,-4 2 0 15,1 4 12-15,-4-1 0 0,-4 4 0 0,-3-6-9 16,0 6-7-16,-3 6 0 0,-4-6-1 0,0 2 0 15,-1 1 17-15,-2-3 16 0,-1 6-4 0,-3-6 0 16,-4 0-12-16,1 3 0 0,2-10 0 0,5 7 0 16,-4-12 0-16,7 8-13 0,-4-5 2 0,0-1 1 15,4-6 18-15,0 3 3 0,0-2 1 0,0 2 0 16,3-6-12-16,4 0 0 0,7 0 0 0,-10 3 0 0,10-3 9 16,0 0-9-16,0 0 10 0,0 0-10 0,0 0 16 0,0 0-4 15,0 0 0-15,0 6 0 0,0-6 0 0,3 10-1 16,4-1 0-16,0 0 0 0,4-2 3 0,3-4 1 15,-3 6 0-15,6-2 0 0,-3 2-6 0,0-3-1 16,4-3 0-16,0 7 0 0,3-1-8 0,0-3 0 16,0-2 0-16,0 2 0 0,4 3-20 0,-4 1-4 15,4-1 0-15,0-3 0 16,-4 4-175-16,-4-7-35 0</inkml:trace>
  <inkml:trace contextRef="#ctx0" brushRef="#br0" timeOffset="60838.3062">8015 5539 1353 0,'7'-19'60'0,"-3"10"12"16,-1-1-57-16,8 1-15 0,-1-1 0 0,1-5 0 16,-4 5 15-16,4 1 0 0,3 0 0 0,-4-1 0 0,1 1 20 0,-4 2 4 15,0 4 1-15,4-3 0 0,-8 6 20 0,-3 0 4 16,0 0 0-16,11 0 1 0,-11 0 2 0,3 9 0 15,-3-9 0-15,0 7 0 0,0 2-33 0,-3 7-6 16,-1-4-2-16,-6-2 0 0,3 5-7 0,-4 4-2 16,0-3 0-16,1-4 0 0,-8 10-4 0,4-9-1 15,0 6 0-15,0-4 0 0,0 4 3 0,0-3 0 16,-1-3 0-16,-2 2 0 0,-1 4-3 0,4 0-1 16,-7-4 0-16,3-5 0 0,-3 9-11 0,3-4 12 15,1-5-12-15,-1 9 12 0,-3-10-4 0,3 7 0 16,1-4 0-16,3-2 0 0,0 5 18 0,3-5 3 15,0 5 1-15,1-11 0 0,-1 5-30 0,8-3 0 16,-1 4-13-16,4-1 4 0,0-9 19 0,4 6 4 16,-1-3 1-16,8 7 0 0,3-1 1 0,0-2 0 15,-3-7 0-15,6 9 0 0,4 0-4 0,1-9 0 16,-1 10 0-16,0-4 0 0,-3-3-2 0,3 3-1 0,-4-2 0 16,1 2 0-16,3 3-9 0,-3-9 0 0,-4 10 0 0,4-10 0 15,-8 9 0-15,4-9 0 0,4 6 0 0,0-3-11 31,-8 4-36-31,4-4-7 0,-3-3-2 0,3 6 0 0,-4-3-176 0,1 4-36 16</inkml:trace>
  <inkml:trace contextRef="#ctx0" brushRef="#br0" timeOffset="61275.7068">7849 5840 1450 0,'0'0'32'0,"0"0"6"0,0 0 2 0,0 0 1 0,0 0-33 0,7 0-8 15,-3 0 0-15,3 0 0 0,0-6 85 0,0 6 15 16,4 0 4-16,-4 0 0 0,3-3-22 0,1 3-4 15,-1 0-1-15,5 3 0 0,-5 3-16 0,1-6-3 16,3 0-1-16,3 9 0 0,5-9-10 0,-1 7-3 16,-4-4 0-16,8-3 0 0,0 6-13 0,3-3-3 15,-3-3-1-15,-1 6 0 0,1-2-13 0,3 2-2 0,-3-3-1 16,7-3 0-16,-8 6 17 0,5-6 3 0,-5 0 1 0,1 10 0 16,-4-10-32-16,4 0 0 0,-4 0 0 0,4 0 0 15,-8 0 0-15,1 0-10 0,0 0 0 0,-1-3 0 16,1-4 10-16,0 7 14 0,-8 0-3 0,8-6-1 15,-4 6-10-15,-3-3 0 0,3 3 0 0,-7-6 0 16,0 6-30-16,0 0-8 0,0 0-2 0,-7 0 0 16,0 0-40-16,0 0-9 0,0 0-2 15,0 0 0-15,0 9-94 0,-4-3-19 0,4-6-4 0,0 0-582 16</inkml:trace>
  <inkml:trace contextRef="#ctx0" brushRef="#br0" timeOffset="61963.0728">9176 5376 979 0,'0'0'87'0,"0"0"-70"15,0 0-17-15,0 0 0 0,0 0 142 0,0 0 25 16,7 9 5-16,-4 1 0 0,1-4-68 0,-1 6-13 16,1-2-3-16,3 6-1 0,-3-7-12 0,-4 10-3 15,3-4 0-15,1 4 0 0,-1 0-8 0,1 0-3 16,-4 6 0-16,0 0 0 0,0 3-10 0,0 1-3 15,0-4 0-15,-4 9 0 0,4 1-6 0,-3-4-2 16,-1 3 0-16,4 1 0 0,-3-7-16 0,-1 7-3 16,4-7-1-16,0-3 0 0,-4 3-4 0,1-3 0 15,3-6-1-15,0 0 0 0,-4-3-6 0,4-1-1 16,-3-2 0-16,3 2 0 0,0-5-8 0,-4-1 0 16,4 1 9-16,0-1-9 0,0-9 0 0,4 6 0 0,-4-6 0 0,0 10 8 15,0-10-20-15,0 0-4 0,0 0-1 0,0 0 0 31,0 0-27-31,0 0-4 0,0 0-2 0,0 0 0 16,0 0-116-16,0 0-23 0,0 0-5 0</inkml:trace>
  <inkml:trace contextRef="#ctx0" brushRef="#br0" timeOffset="62984.292">10823 5439 230 0,'0'0'10'0,"0"0"2"16,-3 0-12-16,-1-10 0 0,-3 4 0 0,4 3 0 0,3 3 271 0,0 0 51 15,0 0 10-15,0 0 3 0,0 0-211 0,-7-7-41 16,7 7-9-16,0 0-2 0,0 0-12 0,0 0-4 16,0 0 0-16,7 0 0 0,3-3-9 0,1 3-3 15,-1 3 0-15,8-3 0 0,0 0-22 0,-1 7-5 16,4-4-1-16,1 3 0 0,6-6 3 0,-3 3 0 16,3 4 0-16,0-7 0 0,0 0-4 0,4 0-1 15,-4 0 0-15,-3-7 0 0,0 4-5 0,3-6-1 16,4 2 0-16,-4-2 0 0,-4 0 0 0,5-4-8 0,2 1 12 15,-2 2-4 1,-1 1-28-16,-7-1-7 0,4 7-1 0,-1-3 0 16,1-3-37-16,-7 2-8 0,-1 4-2 0,-3 3-527 0,1-6-106 0</inkml:trace>
  <inkml:trace contextRef="#ctx0" brushRef="#br0" timeOffset="63359.2025">11165 4990 460 0,'0'-25'41'0,"-3"16"-33"15,3-1-8-15,-4-5 0 0,4-4 191 0,0 3 36 16,0 7 7-16,4-4 2 0,-4-3-126 0,3 7-25 15,1 0-5-15,-1-1 0 0,1 4-23 0,-4 6-4 16,0 0-1-16,0 0 0 0,11 0-7 0,-4 6-1 16,0 4-1-16,0-1 0 0,0 10 2 0,0 6 1 15,-4 0 0-15,4 3 0 0,1 0 2 0,-5 1 0 16,1 5 0-16,-4 4 0 0,0 6-21 0,-4-10-4 16,1 4-1-16,-1 6 0 0,-7 0-10 0,8-7-3 15,-4 7 0-15,3-9 0 0,-3 9-9 0,4-10 0 16,-4-6 9-16,3 7-9 0,1-7 0 0,-1 0 0 15,-3 4-10-15,3-4 10 16,1 0-64-16,3-9-5 0,-4 0-2 0,4-4 0 16,-3 4-137-16,3-3-27 0</inkml:trace>
  <inkml:trace contextRef="#ctx0" brushRef="#br0" timeOffset="63780.9782">11712 5457 633 0,'0'0'28'0,"0"0"6"16,4-9-34-16,-1 6 0 0,-3 3 0 0,0 0 0 0,4-6 204 0,-4 6 35 16,0 0 6-16,0 0 2 0,0 0-129 0,0 0-26 15,0 0-4-15,0 0-2 0,0 0-40 0,0 9-8 16,0 7-2-16,0-4 0 0,-4 10-3 0,1-3-1 15,3 0 0-15,0 0 0 0,0-1-8 0,0 1-1 16,0-3-1-16,0 3 0 0,3-4-10 0,4-2-3 16,-3 3 0-16,-1-7 0 0,4 0 6 0,1 1 1 15,-1-1 0-15,3-3 0 0,-3-6 0 0,4 4 1 16,-1-8 0-16,1 4 0 0,3-6-5 0,-3 3 0 16,-4-3-1-16,7-4 0 0,-4-2-11 0,4 2 10 15,-3-2-10-15,0 3 10 0,3-10-10 0,-4 9 0 16,1-9 0-16,0 4 0 0,-1-4 13 0,1 0 1 15,-1 3 0-15,-3-2 0 0,-3-1 4 0,-1 3 1 16,1-3 0-16,-8 1 0 0,1-1-3 0,-1 3 0 0,-3-3 0 0,4 10 0 16,-8-7-5-16,4 7-2 0,0 6 0 0,-4-4 0 15,1 7-18-15,-4 0-4 0,0 0-1 0,0 10 0 32,-1-1-36-32,-2 1-7 0,-4 5-2 0,3 4 0 0,-3 0-150 0,3 3-31 0</inkml:trace>
  <inkml:trace contextRef="#ctx0" brushRef="#br0" timeOffset="64702.6361">13829 5072 1036 0,'0'0'92'0,"7"-10"-73"16,-4 1-19-16,5-1 0 0,-1 1 165 0,0 3 30 16,3-4 5-16,1 4 2 0,3 6-94 0,0 0-20 15,4 0-3-15,-1 6-1 0,1-3-40 0,0 10-8 16,-4 0-1-16,0 5-1 0,0-2-6 0,0 3-2 16,-3 9 0-16,-8-3 0 0,4 0 5 0,-3-3 1 15,-4 3 0-15,0 0 0 0,-4 4-8 0,-3-11 0 16,4 8-1-16,-1-8 0 0,-3 1-3 0,0-3 0 15,3-7 0-15,1 7 0 0,-1-4-4 0,1-5-2 16,3-7 0-16,0 0 0 0,0 0-6 0,0 0 0 16,0 0-8-16,0 0 12 0,0 0-4 0,0 0-8 0,0 0 11 0,3-7-11 15,1 4 12-15,-4-3-4 0,3-6 0 0,5-4-8 16,-5 0 14-16,4-3-4 0,0-9-1 0,4 9 0 16,-1-6-9-16,1 0 0 0,-1-3-12 0,5-7 12 15,-1 4 0-15,0 0 0 0,-4-7 14 0,5 10-4 16,2-13-35-16,4 13-7 0,0-7-2 15,1 7 0-15,-1 3 34 0,0 3 0 0,0 0 0 0,0 3 0 16,0 10 0-16,-3 0 0 0,0-1 0 0,-4 10 0 16,4-3 0-16,-4 6 0 0,0 7 0 0,-4-1 9 15,4 0-9-15,-3 7 0 0,0 3 9 0,-4 0-9 16,3 6 18-16,1-6-1 0,-4 9 0 0,-4-3 0 0,1 0 1 0,3 0 0 16,-3-3 0-16,-1 6 0 0,1 4-10 0,-1-4-8 15,-3-3 12-15,0 3-12 0,0-3 0 0,0-3 0 16,-3 9 0-16,3-9 0 15,-4 4-97-15,-3-8-14 0,3 1-2 0,-3 3-635 16,0-9-128-16</inkml:trace>
  <inkml:trace contextRef="#ctx0" brushRef="#br0" timeOffset="67088.5138">7571 7217 1177 0,'0'-13'52'0,"0"13"11"0,0-9-51 0,0 2-12 0,-4-2 0 0,1 9 0 15,3-9 64-15,-4 2 9 0,1 4 3 0,-1-3 0 16,4 6-21-16,-4 0-4 0,4 0-1 0,-7 0 0 16,0-3-32-16,0 3-6 0,0 0-2 0,0-7 0 15,-3 14-10-15,-1-7 8 0,4-7-8 0,-4 7 8 16,1 7 20-16,-1-7 3 0,4 0 1 0,-3 0 0 16,-1 3-20-16,0-3-3 0,1 0-1 0,-1 6 0 15,1-6 4-15,-1 10 0 0,-3-10 0 0,3 9 0 0,-3-3-12 0,0 4 8 16,0-1-8-16,0 4 8 0,0-4-8 0,3 13 0 15,-6-3 0-15,6 0 0 0,0-1 0 0,4 7 0 16,0 4 0-16,4-1 0 0,-1 3 10 0,1-3 0 16,6 1 0-16,4 5 0 0,0 1 0 0,7-7 0 15,-3-9 0-15,3 6 0 0,0-13 4 0,4 4 1 16,0-7 0-16,-4 1 0 0,7-1 10 0,-4-9 3 16,1 0 0-16,-4 0 0 0,4-9-1 0,0 6 0 15,-1-13 0-15,1 0 0 0,-1 4-13 0,1-7-2 16,0-6-1-16,3 6 0 0,-3-9-1 0,-1-4 0 15,1-5 0-15,-1 2 0 0,-2 1 0 0,-1-4 0 0,3 1 0 16,-6-4 0-16,-4 3-10 0,0 1 10 16,-3-4-10-16,3 3 10 0,-4-6-10 0,-3 7 0 15,0-7 0-15,-3 0 0 0,-1 0 0 0,4 6 0 16,0-6 0-16,0 1 0 0,0 8 0 0,4 7 0 0,-1 0 0 0,1-7 0 16,-4 10 0-16,0 6 0 0,3-9 0 0,4 9 0 15,-3 3 0-15,3 1 0 0,-4 5 0 16,1 1 0-16,-1 0-11 0,-3 5 11 0,0 4-8 0,0 0 8 15,0 0-12-15,0 0 4 0,0 0 0 0,0 13 0 16,-3 3 8-16,-1 2 0 0,1 1 0 0,-1 6 0 16,4 0 0-16,-3 4 0 0,3-1 0 0,-4 13 0 15,-3-1 0-15,0 4 11 0,0 0-3 0,0 6 0 16,0-9 0-16,3 3 0 0,-3 0 0 0,0 0 0 16,7-6-8-16,-3-4 10 0,3 7-10 0,-4-4 10 15,4 1-10-15,0-10 0 0,4 7 0 0,-1-7 8 0,-3-3-8 16,0 0-16-16,4 3 4 0,3-9 1 15,-4 0-161-15,4-3-33 0,11 12-7 16,-4-19-608-16</inkml:trace>
  <inkml:trace contextRef="#ctx0" brushRef="#br0" timeOffset="67486.0689">8103 7101 1213 0,'4'-10'53'0,"-4"10"12"0,3-9-52 0,4-1-13 15,-7 1 0-15,0 9 0 0,4-3 108 0,-4 3 20 32,0 0 3-32,0 0 1 0,0 0-39 0,0 0-7 0,0 0-2 0,0 0 0 15,-7 3-35-15,3 6-7 0,1 1-2 0,-1 5 0 16,1-2-12-16,-1 9-2 0,1-3-1 0,3 0 0 0,-4 9-7 0,1-3-2 16,-1 3 0-16,4-3 0 0,0 3-2 0,0-9-1 15,0 6 0-15,4-6 0 0,3 0-1 0,0-3-1 16,-4 2 0-16,4-2 0 0,0-13 17 0,0 3 3 15,8 4 1-15,-1-10 0 0,0 3-21 0,3-3-11 16,-2 0 12-16,-1-3-12 0,7 3 8 0,-4-10-8 16,5 4 0-16,2-6 0 0,-6-4 11 0,3 0-11 15,-3 4 10-15,3-13-10 0,-7 6 0 0,0 3 0 16,0-12 0-16,-3 3 0 0,-1-3 17 0,1 3-2 16,-7 3-1-16,3-3 0 0,-4-1 4 0,-3-2 1 15,-3 3 0-15,3-3 0 0,-7 0-10 0,3 3-1 16,-7-1-8-16,1 8 12 0,-1-1 0 0,1 3 0 15,-1 4 0-15,-3 2 0 16,0 4-40-16,0 3-8 0,-4-3-1 0,0 12-1 16,-3-3-93-16,7 13-18 0,-3-7-4 0,-1 10-840 0</inkml:trace>
  <inkml:trace contextRef="#ctx0" brushRef="#br0" timeOffset="68189.0156">7024 7919 806 0,'0'0'36'0,"0"0"7"0,0 0-35 0,-4 0-8 16,-3 0 0-16,4-6 0 0,3 6 126 0,0 0 23 15,-4 0 5-15,4-3 1 0,-3 3-51 0,3 0-9 16,0 0-3-16,-4-7 0 0,4 4-18 0,0-3-4 0,0 3-1 0,-3-4 0 16,3 7-16-16,0 0-3 0,0 0-1 0,0 0 0 15,7-3-4-15,3-3-1 0,1 6 0 0,3 6 0 16,4-6-31-16,-1 3-13 0,8-3 11 0,7 10-11 15,3-1 22-15,4-2-2 0,0 8 0 0,6-12 0 16,1 7 11-16,0-4 1 0,4-3 1 0,-1 7 0 16,4-10-9-16,-4 9-1 0,1-9-1 0,-1 0 0 15,0 0 9-15,-3 0 1 0,-3 0 1 0,-1 0 0 16,-3-9-1-16,-4 9 0 0,0 0 0 0,4 0 0 16,-4-4 5-16,1-2 1 0,-1 6 0 0,-3 0 0 15,-4 0-29-15,0-3-9 0,-3-3 0 0,3 6 0 16,-7-3 0-16,0-4 0 0,4-2 0 0,-4 3 0 0,-7 3 12 0,4-4-2 15,0 7 0-15,-4-9 0 0,-4 6-10 0,4-4 0 16,-3 7 0-16,0 0 0 0,-4-3 0 0,0-3 0 16,-7 6 0-16,0 0 0 0,0 0 0 0,7 0 0 15,-7 0 0-15,0 0 8 0,0 0-8 0,0 0 0 16,0 0 9-16,0 0-9 0,0 0 0 0,0 0 0 16,0 0 0-16,0 0 0 15,0 0-28-15,0 0-8 0,0 0 0 0,0 0-1 16,0 0-123-16,0 0-25 0,0 0-5 0,-7 9-890 0</inkml:trace>
  <inkml:trace contextRef="#ctx0" brushRef="#br0" timeOffset="69548.0701">10400 7135 172 0,'0'0'16'0,"0"0"-16"15,0-3 0-15,0 3 0 0,0-6 182 0,3 2 34 16,-3-2 6-16,0 6 2 0,0-9-94 0,0 3-18 16,0 6-4-16,0 0-1 0,-3 0-20 0,3 0-4 15,3-10-1-15,-3 10 0 0,0 0-13 0,0 0-2 16,0 0-1-16,0 0 0 0,0 0-18 0,0 0-4 16,0 0-1-16,0 0 0 0,0 0-21 0,0 0-4 15,-3 16-1-15,-1-1 0 0,1-2 18 0,-1 6 3 0,1 3 1 16,-1 6 0-16,1 0-17 0,3 0-3 0,-7 7-1 0,7-7 0 15,-4-3-5-15,1 3-1 0,3 4 0 0,0-4 0 16,0 0 14-16,3-9 2 0,4 6 1 0,0-6 0 16,-3 0-12-16,-1-4-2 0,1-2-1 0,-1 0 0 15,4-4-14-15,0-6 0 0,-3 3 0 0,3-6 0 16,4 4-26-16,-1-4-5 16,-3 0-1-16,4-4 0 0,7-2-154 0,-4-3-31 0,-4-1-7 0</inkml:trace>
  <inkml:trace contextRef="#ctx0" brushRef="#br0" timeOffset="69704.3206">10506 6894 1792 0,'-7'-10'80'0,"0"4"16"0,0 3-77 0,0-7-19 16,-1-5 0-16,5 5 0 0,-1 7 62 0,4 3 9 15,-3-6 1-15,3 6 1 0,0 0-60 0,0 0-13 16,0 0 0-16,0 0 0 15,0 0-59-15,7 6-9 0,-4-3-3 0,5 4-769 0</inkml:trace>
  <inkml:trace contextRef="#ctx0" brushRef="#br0" timeOffset="70292.4797">11158 7079 1130 0,'0'0'50'0,"4"-7"10"16,-1-2-48-16,-3 9-12 0,0 0 0 0,4-10 0 15,-1 10 96-15,-3 0 17 0,0 0 3 0,8-9 1 16,-1 9-41-16,-4-6-8 0,1 3-1 0,-1-4-1 16,1 4-7-16,-1-3-2 0,4 3 0 0,-7 3 0 0,0 0-23 0,0 0-5 15,7-6-1-15,-7 6 0 0,0 0-12 0,0 0-4 16,0 0 0-16,0 0 0 0,0 0 0 0,0 0 0 16,0 0 0-16,0 0 0 0,7 6-12 0,-3-3 9 15,3-3-9-15,-7 0 8 0,4 6-8 0,-4-6 10 16,0 0-10-16,3 3 10 0,-3-3-10 0,0 0 0 15,0 0 0-15,0 0 0 0,0 0 0 0,0 0 8 16,4 7-8-16,-4-7 0 0,0 0 0 0,0 0 8 16,0 0-8-16,0 0 0 0,7 3 0 0,-7-3 0 15,0 0 0-15,0 0 0 0,0 0-8 0,0 0-8 0,0 0 0 0,0 0-1 0,7 0-4 0,-7 0-1 16,0 0 0-16,0 0 0 0,0 0 12 0,0 0 10 16,0 0-13-16,0 0 5 0,0 0-4 0,0 0-1 15,3-3 0-15,-3 3 0 0,4-7-3 0,-4 7 0 16,3-3 0-16,1 3 0 0,6-6 6 0,-6 6 1 15,-4 0 0-15,0 0 0 0,10 0 0 0,-6 0 0 16,-4 0 0-16,0 0 0 16,11 0-33-16,-4 0-6 0,-7 0-2 0,0 0 0 15,0 0-19-15,0 0-4 0,3 0-1 0,-3 0 0 0,0 0 46 0,0 0 8 16,0 0 3-16,0 0 0 0,0 0 17 0,0 0-10 16,0 0 10-16,0 0-8 15,0 0-40-15,0 0-7 0</inkml:trace>
  <inkml:trace contextRef="#ctx0" brushRef="#br0" timeOffset="70979.8158">11328 6991 910 0,'0'0'40'0,"0"0"9"0,0 0-39 0,3-7-10 16,1-2 0-16,-4 6 0 0,0-3 73 0,0 6 13 16,7-10 2-16,-4 7 1 0,1-6-22 0,-1 2-5 15,-3 7-1-15,7-9 0 0,-3 3-2 0,-1 3-1 16,1-4 0-16,-4 7 0 0,0 0-3 0,0 0-1 16,0 0 0-16,0 0 0 0,4-9-5 0,-4 9-1 15,0 0 0-15,0 0 0 0,0 0-16 0,0 0-3 16,0 0-1-16,0 0 0 0,-4 9 6 0,0 1 1 15,1-1 0-15,-1 7 0 0,-6-7-18 0,3 1-3 16,0 5-1-16,-4-2 0 0,8 3 3 0,-8-1 0 0,-3-2 0 16,3 2 0-16,1 4-16 0,-4-3 8 0,0-3-8 0,-1 2 0 15,5 4 0-15,-8 0 0 0,1-3 0 0,-1 2 0 16,4-8 0-16,-4 5 0 0,1-5 0 0,2-1 0 16,-6 10 0-16,7-10 0 0,0 1 0 0,3-4 0 15,-3 4 28-15,4-1 5 0,-1-3 2 0,1-3 0 16,10-3-35-16,0 0 0 0,-4 0 0 0,-3 7 0 15,7-7 0-15,0 0 0 0,0 0 0 0,0 0 0 16,0 0 13-16,4 3-4 0,-1-3-1 0,1 6 0 16,-4-6-8-16,3 3 8 0,4-3-8 0,0 6 8 0,0 4 2 15,0-1 0-15,4-2 0 0,3-4 0 0,-3 6-2 0,3-3-8 16,3 4 12-16,1-7-4 0,-4 3-8 16,4 4 12-16,-4-1-12 0,4 7 12 0,-1-7-12 0,1 0 0 15,-8 1 0-15,8-1 8 0,-4-2-8 0,0-4 0 16,-3 6 0-16,3-3 0 15,-7 4-40-15,4-7 0 0,3 3 0 0,-4-3 0 16,-3 4-104-16,4 2-22 0,-4 0-4 0,4-9-755 16</inkml:trace>
  <inkml:trace contextRef="#ctx0" brushRef="#br0" timeOffset="71464.0759">11127 7270 1364 0,'-7'0'30'0,"3"0"6"0,0 0 2 0,-3-3 0 0,4 3-30 0,-1 0-8 0,4 0 0 0,0 0 0 16,0 0 56-16,0 0 9 0,0 0 3 0,0 0 0 15,11 3-1-15,0-3 0 0,-4 6 0 0,7-3 0 16,-4 4 12-16,4-7 2 0,1 9 1 0,-5-9 0 15,4 9-13-15,4-9-2 0,-4 7-1 0,4-4 0 16,-8 6-22-16,11-3-5 0,-3-2-1 0,3 2 0 16,0-6-14-16,0 3-4 0,-3 3 0 0,7 1 0 15,0-4 12-15,3-3 3 0,0 6 0 0,0-3 0 0,0-3-35 16,-3 0 0-16,0 6 0 0,-1-3 0 0,1-6 0 0,0 6 0 16,-4-3 0-16,0 0 0 0,4 0 0 0,-4-3 0 15,0 3 0-15,4 0-12 0,-7 0 12 0,3 0 0 16,0 0 0-16,-3 0-9 0,-1 0-13 0,1 0-2 15,-1 0-1-15,5 0 0 0,-5 3 12 0,-6-3 2 16,-1 0 1-16,-2 0 0 0,2 0 10 0,-3 7 0 16,0-4 0-16,0-3 8 0,0 6-8 0,0-6 0 15,-3 10 0-15,-4-10 0 0,7 0 0 0,0 9 0 16,-7-9 0-16,0 0 0 0,0 0 0 0,4 6 0 16,-4-6 0-16,0 0 0 0,0 0 0 0,0 0 0 15,0 0 0-15,0 0 0 0,7 10 0 0,-7-10 0 16,0 0-8-16,0 0 8 15,0 0-114-15,0 0-18 0,0 0-3 0,0 0-541 16,0 0-109-16</inkml:trace>
  <inkml:trace contextRef="#ctx0" brushRef="#br0" timeOffset="73003.8633">11257 7163 792 0,'0'0'35'0,"4"-3"7"16,-4-3-34-16,3-4-8 0,4 7 0 0,-3-3 0 16,-1-3 45-16,1-1 7 0,-1 4 2 0,4-3 0 0,0 5-4 0,-3-5-1 15,0 0 0-15,-1-1 0 0,8 1 5 0,-8-4 1 16,-3 4 0-16,7-1 0 0,0 1 11 0,-3-4 2 15,-1-2 1-15,1 5 0 0,-1 1-24 0,1 0-5 16,-1 2 0-16,1-2-1 0,-1-1-13 0,1 4-2 16,0-3-1-16,3 6 0 0,-4-4-7 0,1 4-2 15,-4 3 0-15,7-6 0 0,-7 6 19 0,0 0 4 16,0 0 1-16,0 0 0 0,10 6-19 0,-3-3-4 16,-7-3-1-16,0 0 0 0,7 10-2 0,-3-4 0 15,-8 3 0-15,1 7 0 0,-1-3 0 0,-3-4 0 16,-3 0 0-16,-1 7 0 0,1 3-2 0,-1-10-1 15,-3 7 0-15,3 3 0 0,-3-3-9 0,4-4 0 16,-5 4 0-16,1 3 8 0,0-10 8 0,0 10 0 16,0-3 1-16,3-7 0 0,1 0-26 0,-1 1-6 15,1 5-1-15,-1-5 0 16,4-1 16-16,0 1 0 0,0-4 0 0,3-3 0 0,-3 3 0 0,7-6 0 16,-3 3 8-16,3-3-8 0,0 0 0 0,0 0 0 15,0 0-13-15,0 0 5 0,0 0-5 0,0 0-1 16,7-9 0-16,0 0 0 0,4-1-1 0,-1 1 0 15,-3-7 0-15,7 7 0 0,0-4-2 0,1-2-1 16,-5-1 0-16,8-3 0 0,-4 0 3 0,3 4 1 16,-2-4 0-16,-1 6 0 0,-4-9 14 0,1 10-9 15,3-7 9-15,0 3-8 0,-3 0 8 0,3 7 0 16,-4-3 0-16,1 2 0 0,0-6 14 0,-4 10 5 16,-7-3 1-16,7-1 0 0,3 7-10 0,-6-3-2 15,-4 6 0-15,0 0 0 0,0 0 7 0,0 0 1 16,0 0 0-16,0 0 0 0,0 0 3 0,-4 6 1 0,-3-3 0 0,0 7 0 15,0-1-1-15,0 7 0 0,-4-7 0 0,1 7 0 16,-4-4-19-16,0 4 0 0,3 3 0 0,-3-3 0 16,0-4 0-16,-4 4 0 0,4 3 0 0,0 0 0 15,0-4 0-15,0 1 0 0,-4 3 0 0,4-10 0 16,0 10 0-16,0-10 0 0,-4 7 8 0,4-3-8 16,3 2 0-16,-3-5 0 0,4-1 0 0,-1 0 0 15,1 1 0-15,2-4 0 0,1 4 0 0,0-1 0 16,0-3 0-16,4-3 0 0,3-3 0 0,0 0 0 15,-4 7 12-15,4-7-4 0,0 0 0 0,0 0-8 16,0 0 17-16,0 0-3 0,0 0-1 0,0 0 0 0,0 0-4 0,0 0-1 16,0 0 0-16,0 0 0 0,0 0-8 0,0 0 10 15,0 0-10-15,0 0 10 0,0 0-10 0,0 0 0 16,0 0 9-16,4 3-9 0,-1 6 0 0,-3-9 9 16,0 0-9-16,0 0 0 0,7 10 13 0,-3-4-4 15,-4-6-1-15,3 9 0 0,-3-9-8 0,0 0 8 16,0 0-8-16,0 0 8 0,4 10-8 0,-4-10 0 15,0 0 0-15,0 0 8 0,7 6-8 0,-7-6 0 16,0 0 9-16,0 0-9 0,0 0 9 0,0 0-9 16,0 0 12-16,0 0-12 0,0 0 8 0,0 0-8 15,4 3 0-15,-4-3 0 0,0 0 0 0,0 0 0 16,0 9 0-16,3 1 0 0,-3-10 0 0,0 0 0 16,0 0 8-16,0 0-8 0,0 0 0 0,0 0 0 15,0 0 0-15,0 0 0 0,0 0 11 0,0 0-11 16,0 6 10-16,0-6-10 0,0 0 12 0,0 0-4 15,0 0-8-15,0 0 12 0,0 0-4 0,0 0-8 0,4 10 11 0,-4-10-11 16,0 0 14-16,0 0-4 0,0 0-1 0,0 0 0 16,0 0 1-16,3 9 0 0,-3-9 0 0,11 9 0 15,-8-2-10-15,8-4 10 0,-4 6-10 0,-4 1 10 16,8 5-1-16,0-5 0 0,-4-1 0 0,3 7 0 16,1-4 3-16,-1 4 1 0,5 3 0 0,-5-4 0 15,4 4 5-15,-3 0 1 0,3-3 0 0,4-4 0 16,-1 4-3-16,-3-7-1 0,-3 7 0 0,3-6 0 15,4-1 8-15,-4 0 1 0,0 1 1 0,-4-4 0 16,1-3-25-16,3 3 0 0,-3-6 8 0,3 4-8 16,0-4-43-16,0 0-10 0,0 0-3 0,-3 0 0 15,-1 0-166-15,-3 0-34 0</inkml:trace>
  <inkml:trace contextRef="#ctx0" brushRef="#br0" timeOffset="73769.3076">11240 7348 518 0,'-11'-6'23'0,"11"6"5"16,-4-3-28-16,1 3 0 0,-4 0 0 0,7 0 0 0,0 0 56 0,0 0 7 16,-4 0 1-16,-3 0 0 0,4 0-52 0,-1-6-12 15,4 6 0-15,0 0 0 0,-7 6 32 0,7-6 4 16,0 0 1-16,0 0 0 0,-7-6 26 0,4 6 5 15,3 0 0-15,0 0 1 0,0 0-1 0,-8 0 0 16,5-4 0-16,3 4 0 0,0 0 1 0,0 0 0 16,-7 0 0-16,7 0 0 0,0 0-9 0,0 0-1 15,0 0-1-15,0 0 0 0,0 0-4 0,0 0-1 16,0 0 0-16,3-6 0 0,-3 6-22 0,4-3-5 16,3-3-1-16,-3 3 0 0,-4 3 3 0,10-7 0 15,1 7 0-15,3 0 0 0,-4 7 0 0,5-4 1 16,2 6 0-16,-3-3 0 0,11-2-6 0,-7 2-2 15,-1-3 0-15,4 10 0 0,1-10-3 0,-1 6-1 16,-7-3 0-16,0-3 0 0,7-3 9 0,-3 0 2 0,3 0 0 0,0 0 0 16,0 0-14-16,0-3-2 0,1-3-1 0,-1-3 0 15,3 9 18-15,-2-3 4 0,-1-4 1 0,0 7 0 16,-3 0-34-16,3-6-19 0,-7 3 3 0,4 3 0 16,-1 3 16-16,-3 3 0 0,0-6 0 0,0 0 0 15,-3 10 0-15,0-10 0 0,-1 9 0 0,-3-9 0 16,-7 0 0-16,7 6 0 0,0-3 0 0,-7-3 9 15,0 0-9-15,0 0 0 0,0 7 9 0,0-7-9 16,0 0 0-16,0 0 9 0,0 0-9 0,0 0 0 16,0 0 0-16,0 0 0 0,0 0-15 0,0 0 5 15,0 0-52-15,-3 0-10 0,-4-7-3 0,0 7 0 16,0 0-174-16,0-3-35 0</inkml:trace>
  <inkml:trace contextRef="#ctx0" brushRef="#br0" timeOffset="74612.8946">12869 6865 864 0,'0'0'38'0,"0"0"8"0,-3-6-37 0,3 6-9 16,0 0 0-16,0 0 0 0,-4-9 101 0,4-1 19 15,4 1 3-15,-4-1 1 0,3 4-25 0,-3 6-5 16,0 0-1-16,0-9 0 0,4-1-29 0,-4 1-5 0,0 9-2 0,0 0 0 16,0 0-8-16,0-9-1 0,0-1-1 0,0 10 0 15,0 0-3-15,0 0-1 0,0 0 0 0,0 0 0 16,0 0-15-16,-4-6-4 0,4-4 0 0,0 10 0 16,0 0-4-16,0 0 0 0,0 0-1 0,0 0 0 15,0 0 1-15,0-9 1 0,0 9 0 0,0 0 0 16,0 0 0-16,0 0 0 0,0 0 0 0,0 0 0 15,7 9-5-15,0 1 0 0,-3 6-1 0,-1 2 0 16,5 7 1-16,2 4 0 0,-6-1 0 0,-1 6 0 16,1 1 14-16,-4-1 3 0,7 1 1 0,-4-7 0 15,1 7-21-15,-4-7-4 0,3 0-1 0,1-3 0 16,-1 3 6-16,-3 1 1 0,0-8 0 0,0 1 0 16,0 4-1-16,0-8 0 0,-7 1 0 0,4-3 0 0,3 3-14 0,0-4 8 15,-4-2-8-15,1-4 0 0,3 7 0 0,-4 3 0 16,4-10-11-16,-3 1 11 15,3-1-49-15,-4 4-3 0,4-10 0 0,0 6 0 16,0 0-110-16,0-9-22 0,0 0-5 0,0 0-481 16,0 0-96-16</inkml:trace>
  <inkml:trace contextRef="#ctx0" brushRef="#br0" timeOffset="76402.1994">14482 6668 1407 0,'0'0'31'0,"0"0"6"0,0 0 2 0,0 0 1 16,0 0-32-16,0 0-8 0,0 0 0 0,0 0 0 16,0 0 52-16,7 9 10 0,-4-6 2 0,1 4 0 0,3-4-4 0,3 3-1 15,1-6 0-15,3 3 0 0,4 3-2 0,-1 1 0 16,4-7 0-16,1 3 0 0,2-3-26 0,1 6-6 16,3-3-1-16,0-3 0 0,8-3 7 0,-5-3 1 15,1 3 0-15,3-4 0 0,-3 1-32 0,0 3 0 16,-4-3-8-16,0 3 8 0,1-7 0 0,-1 4 0 15,-7-3 0-15,4-1 9 0,-4 4-9 0,0 3 0 16,-3-4 0-16,-1 4 0 16,1-3-22-16,0-3-10 0,-4 9-1 0,-4-4-1 15,4-2-43-15,-7 6-9 0,-7-3-2 0,4-3-492 16,3 3-98-16</inkml:trace>
  <inkml:trace contextRef="#ctx0" brushRef="#br0" timeOffset="76714.6267">14915 6207 990 0,'0'0'21'0,"-3"-10"5"0,3 1 1 0,0-7 1 16,0 7-28-16,0 6 0 0,0-7 0 0,3 4 0 15,1-3 99-15,0-1 13 0,-1 1 4 0,1 3 0 16,-4 6-8-16,0 0 0 0,7 0-1 0,-7 0 0 16,10 6-34-16,-6 3-6 0,3 1-2 0,0 9 0 15,-4 6-3-15,1 3-1 0,-1 6 0 0,-3 4 0 0,0 12-17 0,-3-3-4 16,-1 3-1-16,-3-3 0 0,0 0-14 0,-3 7-2 16,3-4-1-16,-4-3 0 0,-3 3-6 0,3-3-2 15,-3-3 0-15,4 0 0 0,-4-6-14 0,-1-1-12 16,1 4 3-16,0-7 0 15,-3-2-95-15,-5-1-20 0,8-3-3 0,0-3-532 16,-3 4-106-16</inkml:trace>
  <inkml:trace contextRef="#ctx0" brushRef="#br0" timeOffset="77329.6296">15512 6768 1364 0,'0'-16'60'0,"3"7"13"16,-3 6-58-16,4-7-15 0,-1 1 0 0,1 0 0 0,-1-4 81 0,1 4 14 16,3 6 2-16,-4-4 1 0,1-2-38 0,-1 6-8 15,-3 3-2-15,0 0 0 0,0 0-27 0,0 0-6 16,0 0-1-16,0 0 0 0,0 0 18 0,0 0 3 15,4 9 1-15,-4 4 0 0,0-4 5 0,0 7 1 16,-7 3 0-16,3 6 0 0,1-6-28 0,-4 9-4 16,3-3-2-16,1 3 0 0,-4-3-1 0,3 0 0 15,4-3 0-15,0 3 0 0,-3-6-9 0,3-3 12 16,3-7-12-16,-3 1 12 0,4 5-4 0,-4-15 0 16,0 0 0-16,10 3 0 0,-3-3 20 0,4 0 4 15,0-3 1-15,3-3 0 0,0-3-33 0,0-1 0 16,-4-6 0-16,8 7 0 0,0-10 13 0,-4 7-4 15,0-10-1-15,0 9 0 0,-3-6-8 0,-1-3 0 16,1 4 0-16,-1-1 0 0,1-6 0 0,-4 6 0 0,0 0 10 0,4 3-10 16,-11-2 12-16,7-1-4 0,-7 0 0 0,0 10-8 15,0-7 9-15,-7 7-9 0,0-7 0 0,0 6 9 16,-4 1-9-16,0 6 0 0,-3-3 0 0,0 6 0 31,0-4-13-31,0 8-2 0,0-4 0 0,-4 9 0 16,1-3-22-16,2-3-5 0,1 13-1 0,-3-6 0 15,-1 5-120-15,4-2-24 0,0 2-5 0,0-5 0 0</inkml:trace>
  <inkml:trace contextRef="#ctx0" brushRef="#br0" timeOffset="78266.9084">17378 6179 1695 0,'0'0'75'0,"7"-7"16"0,0-2-73 0,0 6-18 0,0-3 0 0,-3 6 0 16,-4 0 81-16,10 0 13 0,-3 6 2 0,4-3 1 15,3 6-36-15,0 7-7 0,0 9-2 0,-3-6 0 16,-1 9-26-16,1 0-6 0,-4 4 0 0,0-4-1 15,-3 6-6-15,-1-5-1 0,-3 5 0 0,0-12 0 16,0 3-3-16,-3 3-1 0,-5-12 0 0,5 3 0 16,-1-3 19-16,1-7 3 0,-4 7 1 0,0-7 0 15,7-9-31-15,0 0 0 0,-4 9 0 0,4-9 0 16,0 0 0-16,0 0 16 0,0 0-4 0,0 0 0 0,0 0 2 16,0 0 0-16,0 0 0 0,-3-6 0 0,6-3-2 0,1-1-1 15,-1 4 0-15,1-3 0 0,3-4-11 0,0-3 0 16,4-2 9-16,-1 2-9 0,1-3 0 0,3 0 0 15,0-6 0-15,0-3 0 0,4 0 0 0,-4-7 0 16,7 7 0-16,-3-6 0 0,3-1 0 0,0-3 0 16,0 4 0-16,0 0 8 0,-3 5-8 0,3 4 0 15,0 3 0-15,4 0 0 0,-4 3 0 0,-3 1 0 16,-1 8 0-16,-3 1 0 0,1 3 0 0,-5 6 11 16,-3 0-11-16,4 6 12 0,-1 3 6 0,1 7 2 15,0-4 0-15,-4 14 0 0,-4-8-8 0,4 11 0 16,-7-4-1-16,0 3 0 0,4 3 5 0,-8 1 2 15,4 2 0-15,-3-6 0 0,-1 4-2 0,1-4 0 16,3 0 0-16,-4 0 0 0,1-3-16 0,-1-6-16 16,0 0 4-16,1 6 0 0,3-9-8 0,-4-4 0 0,4 4-1 15,-3 0 0 1,-1-4-185-16,1-2-37 0,-4 5-7 0,7-15-2 0</inkml:trace>
  <inkml:trace contextRef="#ctx0" brushRef="#br0" timeOffset="81964.8213">10181 8929 856 0,'4'-29'38'0,"3"23"8"0,-4-3-37 0,1 6-9 15,-1-7 0-15,1 4 0 0,-1-3 94 0,1 5 17 16,-4-2 3-16,3-3 1 0,-3 2-30 0,4 4-5 16,3-3-2-16,-7 3 0 0,0-3-26 0,0 3-6 15,0-4-1-15,0 7 0 0,0-3-2 0,0 3-1 0,0-6 0 0,0 6 0 16,0-10-9-16,0 10-1 0,-3 0-1 0,3 0 0 15,0-6-7-15,0 6-2 0,-8-3 0 0,8 3 0 16,0 0-8-16,-7-6-2 0,-3 3 0 0,3-4 0 16,7 7 0-16,-7 0 0 0,0 0 0 0,0 0 0 15,-4-3 4-15,11 3 0 0,0 0 0 0,-7 0 0 16,-4 3-5-16,4 4-1 0,0-7 0 0,-3 3 0 16,3-3-10-16,-4 9 0 0,0-9 9 0,-6 6-9 15,6 4 0-15,-3-1 8 0,-4 1-8 0,4 5 0 16,0-5-8-16,0 5-7 0,0 4-1 0,0 0 0 15,0 0 27-15,0 0 5 0,0 6 0 0,3 0 1 16,0-3-17-16,1 3 0 0,-4 3 0 0,7-3 0 0,0 0 0 16,3-3 0-16,1 3 0 0,-1-6 0 0,4 0 0 0,0-3 0 15,4 2 0-15,3-2 0 0,3-6 0 0,1-1 0 16,-4 0-13-16,3 1 5 0,8-1 17 0,-4-9 4 16,4 6 1-16,-1-6 0 0,-2-6-1 0,2 6 0 15,4-3 0-15,1-6 0 0,-5-7-5 0,8 7 0 16,-4-7-8-16,7-3 12 0,-3-6-12 0,0 6 9 15,-4-9-9-15,0 3 8 0,0-3 3 0,0-1 0 16,-3-5 0-16,7-1 0 0,3-2 2 0,-11 2 1 16,-2-2 0-16,-1-14 0 0,7 8 0 0,-3-4 0 15,-11 0 0-15,0-4 0 0,0 4-14 0,7-12 0 16,0 5 8-16,-7 1-8 0,-11 6 0 0,12 3 9 16,6 0-9-16,-4 0 8 0,-10 13-8 0,4-3 0 15,3-1 0-15,3 7 0 0,1-7 0 0,0 10 0 0,-8 3-12 16,4 0 12-16,4 10-9 0,-4 2 9 15,-7 1 0-15,0 3 0 0,0 6-9 0,0 0 9 0,0 0 0 0,0 9-9 16,-11 7 9-16,8 3 0 0,6 6 0 0,-3 3 0 16,-10 0 0-16,3 10 8 0,7-4-8 0,-4 10 11 15,-3 6-11-15,0-3 12 0,0 7-12 0,3-1 12 16,8 0-4-16,-11-6-8 0,-7 7 12 0,10-10-4 16,8-1-8-16,-8 4 0 0,-6-6 0 0,3 3 0 15,-1-6-11-15,5-1 3 0,3 7 0 0,-7-9 0 16,-4-7-44-16,4 6-8 0,7 1-1 0,-3-7-650 15,-11 0-129-15</inkml:trace>
  <inkml:trace contextRef="#ctx0" brushRef="#br0" timeOffset="82439.2668">10841 8722 1036 0,'3'-7'92'0,"-3"-2"-73"16,4 0-19-16,-8-1 0 0,-3-9 137 0,4 10 24 15,10-7 5-15,-4 7 1 0,-6 6-91 0,3-7-17 16,3-2-4-16,4 9-1 0,8-4-22 0,-12 7-4 16,-3 0 0-16,0 0-1 0,0 0 6 0,0 0 2 15,-3 0 0-15,3 0 0 0,0 0-9 0,-4 16-2 16,-3 0 0-16,-4-4 0 0,8 7 4 0,-1 6 1 0,4 0 0 15,-3 4 0-15,-4-1-11 0,3 6-2 0,8-6-1 0,-1 7 0 16,-3-1 1-16,0-5 0 0,11-4 0 0,-4 3 0 16,3-9-4-16,-2 6 0 0,-1-9 0 0,3 2 0 15,8-5-12-15,-8 3 9 0,-6-7-9 0,3 0 8 16,7 1 10-16,-3-10 2 0,-11 0 0 0,7 9 0 16,0-2-10-16,3-7-2 0,8 0 0 0,-18 0 0 15,0-7-8-15,4 4 0 0,17-6 0 0,-7-7 0 31,-11 7 15-31,8-10 1 0,0 3 0 0,3-3 0 0,-4-6 19 0,-3 6 4 16,-3-9 1-16,3 3 0 0,3-3-26 0,-6 0-5 16,-8-7-1-16,4 1 0 0,0 5-8 0,0-5 8 15,-7-1-8-15,0 4 8 0,-3-3-8 0,3-1 0 16,0 7 0-16,-4 3 0 0,-3 0 0 0,3 12 0 16,8-3 0-16,-4 7 0 15,-7 3-61-15,0 3-11 0,3 6-3 0,-3 9-697 16,7 1-139-16</inkml:trace>
  <inkml:trace contextRef="#ctx0" brushRef="#br0" timeOffset="83064.1189">9712 9465 403 0,'0'0'17'0,"0"0"5"0,4-9-22 0,-4 9 0 16,0 0 0-16,3-4 0 0,1-5 197 0,-4 9 35 16,0 0 8-16,7-9 0 0,-4-4-76 0,4 4-15 15,0 9-3-15,0-10-1 0,-3 7-48 0,3-3-9 16,0 6-3-16,7 0 0 0,-7-3-26 0,7 3-6 15,0 0-1-15,0 3 0 0,4-3-20 0,0 0-5 0,3 6-1 16,0-3 0-16,4-3 3 0,-1 0 1 0,5 0 0 0,-1 0 0 16,4 0-18-16,3 0-3 0,0 0-1 0,11-3 0 15,0-3 9-15,-4-4 2 0,1 1 0 0,-1 0 0 16,11 2-11-16,-4 4-8 0,-10-3 9 0,0 6-9 16,-4-3 38-16,0-4 2 0,-3 7 0 0,-7 0 0 15,0 0-16-15,-4 0-4 0,3 7 0 0,1-7 0 16,-11 0-7-16,4 0-1 0,-1 0-1 0,8 0 0 15,-4 0-11-15,-7-7 8 0,1 4-8 0,2-3 8 16,8 6-8-16,-7-3 0 0,-18-3 0 0,7-4 0 16,7 1 8-16,-4 3-8 0,-6-4 8 0,-1 7-8 15,-3 3 0-15,0 0 0 0,4-6 0 0,-4 6 0 0,-7 0 0 16,7 0 0-16,0 0 0 0,0 0 0 16,0 0-37-16,0 0 0 0,0 0 0 0,-4 6 0 15,1 3-55-15,-4-5-10 0,0 5-2 0,7-3-1 16,7 4-121-16,-7-10-24 0</inkml:trace>
  <inkml:trace contextRef="#ctx0" brushRef="#br0" timeOffset="103812.7102">12940 8788 345 0,'0'0'31'0,"0"0"-31"16,3-10 0-16,1 7 0 0,-4 3 156 0,0 0 24 15,3-6 6-15,5 3 1 0,-5-4-107 0,-3 7-22 16,7-3-4-16,-7 3-1 0,7 0-4 0,0-6-1 16,0 6 0-16,-3-3 0 0,3-3 1 0,0 6 0 15,0 0 0-15,0-4 0 0,0-2-33 0,4-3-6 16,-4 2-2-16,3 4 0 0,1-6 24 0,-4 0 4 15,7-1 0-15,-7-2 1 0,0 2-6 0,0 1-2 16,4-1 0-16,-4-2 0 0,3-4-13 0,1 7-4 16,0-1 0-16,-1-5 0 0,1 5-1 0,-4-5-1 0,0 5 0 0,3 7 0 15,-2-3-10-15,-1 3 0 0,0 3 0 0,-4 0 8 16,-3 0-8-16,7 0 0 0,0 0 0 0,0 3 0 16,0 3 0-16,0 3 10 0,-3 1-10 0,3-4 10 15,-3 3-10-15,-1 1 8 0,4 2-8 0,-3 4 8 16,-1-6 1-16,-3 5 0 0,0-2 0 0,0 6 0 15,0 3 6-15,0-4 1 0,-3-5 0 0,-1 12 0 16,-3-6 12-16,0 6 2 0,0-6 1 0,0 6 0 16,-4 0 1-16,4-3 0 0,-3-7 0 0,-1 4 0 15,1 0-7-15,-1-3-1 0,0 3 0 0,1-4 0 16,-1-2-11-16,4-4-2 0,4 1-1 0,-4 5 0 0,-4-5-10 0,0-1 0 16,1 1 0-16,-1-1 0 15,1-3-16-15,-4 4-9 0,-4-1-2 0,4-3 0 16,0 4-125-16,0-7-24 0,-1 6-6 0</inkml:trace>
  <inkml:trace contextRef="#ctx0" brushRef="#br0" timeOffset="104000.171">13032 8079 2214 0,'-4'-6'48'0,"-3"-4"11"0,0 1 1 0,0-1 3 0,3 1-51 0,1 3-12 0,3 6 0 0,0 0 0 16,0 0-11-16,0 0-5 0,0 0 0 0,0 0-1 31,0 12-159-31,3 1-32 0</inkml:trace>
  <inkml:trace contextRef="#ctx0" brushRef="#br0" timeOffset="104890.583">14079 8427 806 0,'11'-9'72'0,"-11"9"-58"0,0 0-14 0,7-16 0 16,0 6 91-16,-3 1 15 0,6-7 3 0,-6 7 1 15,3 0 7-15,-4-1 2 0,4 1 0 0,-3-1 0 0,-4 10-43 0,0 0-9 16,0 0-2-16,0 0 0 0,0 0-45 0,0 0-8 15,0 0-3-15,-4 10 0 0,-3-1-9 0,0 7 0 16,-3-4 0-16,-1 4-11 0,0 0 11 0,-3-4-10 16,-3-2 10-16,3 5-10 0,0 1 10 0,-1-3 9 15,-2-4-1-15,6 7-8 0,-3-7 20 0,3 7-2 16,-3-4-1-16,4-2 0 0,-1-1-4 0,1-3-1 16,3 4 0-16,-4-1 0 0,4 1-12 0,0-4 0 15,0-3 8-15,0 3-8 0,3-3 0 0,1 4 0 16,-1-4 8-16,4-3-8 0,-7 6 0 0,7-6 8 15,-3 0-8-15,-4 6 0 0,3-2 9 0,4-4-9 16,0 0 8-16,-4 9-8 0,4-9 11 0,0 6-3 16,0-6-8-16,0 0 12 0,0 0 4 0,0 0 1 15,0 0 0-15,0 0 0 0,0 0 3 0,0 0 1 0,0 0 0 0,0 0 0 16,0 0-1-16,8 3-1 0,2 4 0 0,1-4 0 16,-1 6-1-16,4-3 0 0,1-2 0 0,2 2 0 15,-3 10 4-15,0-7 1 0,4 3 0 0,0-2 0 16,-4 6 2-16,7-7 1 0,0 7 0 0,-3-7 0 15,6 0-15-15,-6 1-3 0,-4 9-8 0,0-10 12 16,4 0-12-16,0-2 0 0,-1 2 0 0,1-3 0 16,3 4 9-16,-3-7-1 0,-1 6 0 0,1-2 0 15,-4-4-8-15,4 6-16 0,-4-3 4 0,0-6 1 16,0 10-27-16,0-1-6 0,-3-9 0 0,-1 10-676 16,1-10-134-16</inkml:trace>
  <inkml:trace contextRef="#ctx0" brushRef="#br0" timeOffset="105808.1294">13818 8596 882 0,'0'0'39'0,"4"-6"8"0,-1-3-38 0,-3 9-9 15,4-4 0-15,-4 4 0 0,3-6 77 0,-3 6 14 16,7-9 2-16,-7 9 1 0,4 0-24 0,7-6-5 16,-11 6-1-16,7 0 0 0,-7 0-19 0,10 0-4 0,1 6-1 0,-1-6 0 15,1 0-5-15,0 0-2 0,-4 6 0 0,3-3 0 16,1-3 6-16,3 0 1 0,-4 6 0 0,5-6 0 16,-1-6 4-16,7 6 0 0,-3-3 1 0,6-3 0 15,-3 6-15-15,4 0-3 0,3 0-1 0,1 0 0 16,2 0-7-16,5-6-2 0,-1 6 0 0,0 6 0 15,4-6-1-15,0 0 0 0,-4 6 0 0,0-3 0 16,1-3 0-16,-1 0-1 0,-3 0 0 0,-1 0 0 16,1 0-1-16,-4 0 0 0,-3 0 0 0,0 0 0 15,-1 0-3-15,-2 0-1 0,2 0 0 0,-3 0 0 16,1-3-10-16,-1-3 8 0,-4 6-8 0,-3-10 8 16,1 10-8-16,-5-6 0 0,4 6 9 0,-3-9-9 0,-4 9-8 0,4-3-7 15,-4-4-1-15,-7 7-684 16,7-9-138-16</inkml:trace>
  <inkml:trace contextRef="#ctx0" brushRef="#br0" timeOffset="106354.8748">15547 8383 1645 0,'0'0'36'0,"0"0"7"0,3-6 1 0,5 3 4 0,-1-4-39 0,0-2-9 0,0 0 0 0,0 5 0 16,3-2 48-16,1 3 7 0,-1-3 1 0,1-4 1 15,0 10-26-15,3-6-6 0,0 3-1 0,-4-3 0 16,5 6-10-16,-5 0-2 0,4 0-1 0,0 0 0 16,4 0 8-16,-7 9 1 0,-4-9 1 0,3 6 0 15,1 4-3-15,-1-4-1 0,-3-3 0 0,4 7 0 0,-4 5-7 0,-3-5-2 16,-1 8 0-16,1-8 0 0,-4 6 20 0,-4-7 3 15,1 4 1-15,-4 8 0 0,0-2-22 0,-4 0-10 16,-3 0 10-16,-7 6-10 0,-1-6 0 0,5 6 8 16,-4-6-8-16,0 0 0 0,3-1 13 0,4 1 0 15,-7 6 0-15,6-9 0 0,1-4 12 0,4 4 3 16,-1 3 0-16,1-3 0 0,3-4-11 0,0 4-1 16,-1 0-1-16,1-4 0 0,4 4-15 0,3-7 11 15,0 1-11-15,0 5 10 0,0-5-1 0,0-10 0 16,7 3 0-16,0 3 0 0,4-3-9 0,-1-3 8 15,1 6-8-15,3-6 8 0,3-6-24 0,5-3-4 16,-1 6-2-16,4-7-719 0,3 1-144 16</inkml:trace>
  <inkml:trace contextRef="#ctx0" brushRef="#br0" timeOffset="107401.5069">16958 8239 1105 0,'-7'-6'48'0,"7"6"12"0,-7 0-48 0,7 0-12 0,0 0 0 0,-4 0 0 16,4 0 60-16,0 0 9 0,0 0 3 0,0 0 0 16,7 9-4-16,4-3 0 0,0-3 0 0,6 4 0 15,4-7-6-15,1 3-2 0,2-3 0 0,8 6 0 16,-4-12-12-16,4 6-4 0,3-3 0 0,4-4 0 15,0 7 4-15,0-3 0 0,-8-3 0 0,5 6 0 0,-1-3-16 0,0-3-4 16,-3-4 0-16,3 7 0 0,-3-3-28 0,-4-1-20 16,1 4 4-16,-1-3 0 15,-7-3-11-15,0 6-1 0,0-4-1 0,-3-2 0 16,-1 9-140-16,-2-10-28 0</inkml:trace>
  <inkml:trace contextRef="#ctx0" brushRef="#br0" timeOffset="107752.8252">17427 7797 1573 0,'0'-10'34'0,"4"-9"7"0,-4 1 2 0,0 2 2 0,0-3-36 0,0 0-9 16,0 4 0-16,0 5 0 0,7-2 68 0,0-4 11 16,-4 7 2-16,1-1 1 0,3 4-31 0,4 6-7 15,-8 0 0-15,-3 0-1 0,7 0-24 0,0 9-5 16,0 7-1-16,0-7 0 0,0 10 15 0,-3-3 2 16,-4 12 1-16,0-3 0 0,0 3 1 0,-7 1 1 15,0 5 0-15,-4 7 0 0,4-3-8 0,0-1-1 16,0 7-1-16,-4-6 0 0,1 2 5 0,-4-2 0 15,0-3 1-15,3 2 0 0,-3 7-29 0,0 0 0 16,3-6 0-16,-3 6 0 0,4-10 0 0,-1 10 0 16,4-6 0-16,-4 2 0 15,4-2-180-15,0-4-40 0,-10 29-7 0,-1-19-1 0</inkml:trace>
  <inkml:trace contextRef="#ctx0" brushRef="#br0" timeOffset="108143.3291">17946 8355 1720 0,'0'0'38'0,"0"0"8"0,7-6 2 0,3 6 0 15,-3-10-39-15,-7 10-9 0,8 0 0 0,-8 0 0 0,0 0 24 0,0 0 2 16,0 10 1-16,3-1 0 0,1 7-4 0,-1 2-1 15,-6 1 0-15,3 0 0 0,0 6-2 0,-4-6 0 16,4-3 0-16,4 2 0 0,-4 1-7 0,3 0-1 16,4-9-1-16,-3 2 0 0,-4-12 1 0,7 3 1 15,3 7 0-15,1-10 0 0,0 6 3 0,6-12 0 16,-3 6 0-16,0-4 0 0,1-2-6 0,2-3-1 16,1-1 0-16,-4 4 0 0,4-6 1 0,-4-4 0 15,0 3 0-15,0-2 0 0,-4 5 14 0,5 1 2 16,-8-1 1-16,3 1 0 0,-3-7-7 0,0 1 0 15,0 5-1-15,-3 1 0 0,-4-4 7 0,3 1 2 16,-3 2 0-16,-3 1 0 0,3 0 5 0,-7-1 2 16,0 7 0-16,0-3 0 0,-7-1-15 0,-1 4-2 15,-6-3-1-15,0 6 0 0,-7 0-17 0,-4 0-12 0,-3 0 1 0,3 6 1 32,-3 4-113-32,3-4-22 0,-7-3-5 0,4 7-854 0</inkml:trace>
  <inkml:trace contextRef="#ctx0" brushRef="#br0" timeOffset="109299.3084">19808 7925 403 0,'11'-6'36'0,"-4"0"-36"0,-3-4 0 0,3 7 0 15,3-6 281-15,1-7 50 0,-1 7 9 0,5-1 3 16,-5 4-201-16,4-3-40 0,-3 5-8 0,3-2-2 15,-3 6-34-15,3-3-7 0,0 3-2 0,0 3 0 16,-4 7-31-16,1 5-6 0,3-5-2 0,-7 8 0 16,0-2 0-16,0 3 0 0,-3 0 0 0,-1 6 0 15,-3 0 12-15,-3-3 2 0,-4 3 1 0,0 0 0 16,3-3-1-16,-6 0 0 0,-1 0 0 0,0-6 0 16,4 2 0-16,-3-2-1 0,-1-3 0 0,1 2 0 15,-1-5-7-15,8-1 0 0,-5 1-1 0,1-1 0 16,0-3-4-16,7-6-1 0,0 0 0 0,0 0 0 15,0 0 0-15,0 0 0 0,0 0 0 0,0 0 0 0,0 0-2 0,7-9-8 16,-3 3 12-16,7-7-4 0,-1-3-8 0,1 1 10 16,3 2-10-16,0-12 10 0,4 6-10 0,3-15 10 15,0 5-10-15,-3-5 10 0,-1-1 4 0,4 1 1 16,4 3 0-16,3-10 0 0,4 3-15 0,-4 4 0 16,4 6 0-16,-4-1 0 0,-3 4-18 0,3 0 0 15,-7 6 0-15,4 4 0 0,0 5 30 0,-4 1 5 16,0-1 2-16,0 10 0 0,0 0-19 0,-3 0-9 15,3 0 1-15,-7 7 0 0,0-4 8 0,0 6 11 16,-3-2-3-16,3 5 0 0,-10 4-8 0,3-1 0 16,3-2 9-16,-3 3-9 0,-7 2 10 0,4-2-2 15,-1-3-8-15,-3 9 12 0,4-4-12 0,0 1 0 16,-8 0 0-16,0-3 0 0,4-4 0 0,0 4 0 16,-3 3 0-16,-1 0 0 0,1-4-14 0,-1 4-6 15,-3 0 0-15,0-3-1 16,0 2-162-16,-3 7-32 0</inkml:trace>
  <inkml:trace contextRef="#ctx0" brushRef="#br0" timeOffset="122595.2988">11673 11058 932 0,'0'0'41'0,"0"0"9"0,0 0-40 0,0 0-10 16,7-6 0-16,-3-4 0 0,-4 10 26 0,0 0 3 15,0 0 1-15,7-6 0 0,-3-3 42 0,-4 9 8 16,0 0 1-16,0 0 1 0,0 0-34 0,0 0-6 16,0-4-2-16,0-2 0 0,-4-3-1 0,4 9-1 15,0-3 0-15,0 3 0 0,-3-7-9 0,-1 7-1 16,4 0-1-16,-4 0 0 0,1-9 5 0,-1 9 0 15,1 0 1-15,3 0 0 0,0 0-5 0,0 0 0 16,-7-6-1-16,7 6 0 0,0 0-2 0,-4-3 0 0,-3 3 0 0,0-7 0 16,7 7-3-16,0 0-1 0,-7 0 0 0,-3-3 0 15,2 3-9-15,-2 0-3 0,3 0 0 0,-7 0 0 16,0 0-9-16,3 3 0 0,4-3 9 0,-4 7-9 16,-6-7 0-16,-1 9 8 0,8-9-8 0,-1 9 0 15,4-2 0-15,-4-4 0 0,-3 6 0 0,0-3 8 16,11 4-8-16,-8-1 0 0,-10 1 0 0,7-1 0 15,3 0 0-15,-3 7 0 0,0-6 0 0,-4-1 0 16,4 10 0-16,4-4 9 0,-1-2-1 0,-3 3-8 16,-4 2 13-16,4-2-4 0,7-3-1 0,-3 2 0 15,-1 4 4-15,4-3 1 0,3-4 0 0,1 4 0 16,3 0-5-16,0-4 0 0,-4-2-8 0,8 5 12 16,3 1-12-16,-4-3 0 0,-3-4 8 0,4 0-8 0,3 4 0 0,4-4 0 15,-8-5 0-15,4 5 0 0,-3-3 9 0,3-3-9 16,7 4 8-16,-4-7-8 0,-10 0 8 0,7 0-8 15,11 0 8-15,-4-7-8 0,-3 7 9 0,3-9-9 16,7 6 10-16,-3-3-10 0,3-7 12 0,-7 0-3 16,0 1-1-16,7-4 0 0,8-3-8 0,-5-6 0 15,-13 6 0-15,10-9 0 0,4 3 0 0,-4-3 0 16,0 0 0-16,0-7 0 0,0 1 0 0,0-4 0 16,1-3 0-16,-5 4 8 0,1 2-8 0,0-2 0 15,-1-7 9-15,-3 9-9 0,4-2 0 0,-7-7 8 16,3 0-8-16,-4 6 0 0,1-6 0 0,-1 10 0 15,1-10 0-15,3 6-8 0,-3-6 8 0,-4 10 0 16,3-4 0-16,1 1 0 0,-1 2 0 0,1 10 0 16,3-10 8-16,0 7-8 0,-3 0 0 0,-1 3 0 0,-2-3 0 15,-1 9 0-15,3 0 0 0,1-3 0 0,-8 10-10 0,1-4 10 16,-1 3 0-16,-3 4 0 0,0-4 8 0,0 10-8 16,0 3 0-16,0 0 0 0,0 0 0 0,0 0 0 15,0 0 0-15,-7 0 0 0,0 3 0 0,0 4 0 16,4 2 0-16,-1 1 0 0,1-1 0 0,-1 0 0 15,-3 1 0-15,0 5 0 0,0-5 0 0,-4 9-10 16,8-1 10-16,-8 8 0 0,1-8 0 0,3 7 0 16,-4 10 0-16,4-7 0 0,-4 10 0 0,4-4 0 15,-3 10 16-15,-1 0 6 0,0 3 1 0,1 6 0 16,-1 1-10-16,1-4-1 0,-1-3-1 0,4 6 0 16,0-6-2-16,0 3 0 0,0-2 0 0,3-5 0 0,4 1-9 15,-3-6 12-15,-1-4-12 0,4 1 12 0,0-1-12 0,0-5 10 16,4-4-10-16,-1-3 10 0,-3 0-10 0,4-4-17 15,3-5 4-15,-3 3 1 16,3-1-125-16,3-5-25 0,-3-1-5 0,7-9-1 0</inkml:trace>
  <inkml:trace contextRef="#ctx0" brushRef="#br0" timeOffset="123632.4516">12220 11240 633 0,'0'0'28'0,"0"0"6"0,0 0-34 0,0-10 0 0,4 7 0 0,-4-3 0 15,0 6 140-15,3-6 20 0,1 3 5 0,-4 3 1 16,3-7-74-16,-3 4-16 0,4-3-2 0,-1-4-1 15,1 10-15-15,-4 0-3 0,0-9-1 0,0 9 0 16,3-9-6-16,-3 9 0 0,0-7-1 0,0 7 0 16,0-3-6-16,0 3-1 0,0-6 0 0,0 6 0 15,0 0-2-15,0 0-1 0,0 0 0 0,0 0 0 16,0 0-7-16,0 0-2 0,0 0 0 0,0 0 0 16,0 0-6-16,0 0-2 0,0 0 0 0,0 6 0 0,0 4-2 0,0 8-1 15,0-2 0-15,0 3 0 0,-3 0 7 0,3 0 0 16,0-4 1-16,0 4 0 0,-4 0-8 0,4 0-1 15,-3-4-1-15,3 4 0 0,3-3-7 0,-3-7-8 16,0 10 11-16,4-9-11 0,-1-1 0 0,1 0 0 16,-4-2 0-16,0-7 0 15,0 0-37-15,0 0-5 0,0 0-1 0,7 3-679 16,0-6-136-16</inkml:trace>
  <inkml:trace contextRef="#ctx0" brushRef="#br0" timeOffset="123804.2836">12315 10722 1267 0,'-7'0'112'0,"0"-9"-89"0,0 0-23 0,0-7 0 16,4 6 249-16,-4 1 46 0,3 0 9 0,4 9 1 16,0 0-240-16,0 0-48 0,0 0-9 0,0 0-712 15,0 0-143-15</inkml:trace>
  <inkml:trace contextRef="#ctx0" brushRef="#br0" timeOffset="124460.3815">12538 11337 230 0,'7'-9'20'0,"-4"9"-20"16,-3 0 0-16,0-7 0 0,4 4 220 0,-1-6 39 0,-3 2 8 0,4-2 1 15,-1 0-105-15,1 2-22 0,-1-2-4 0,1 6-1 16,0-7-34-16,-1 1-7 0,4 3-2 0,-3-4 0 16,-1 1-51-16,4 0-10 0,0 2-3 0,-3-2 0 15,3-1 6-15,-4 7 1 0,4-3 0 0,0-3 0 16,1 2-36-16,-8 7 0 0,0 0 0 0,0 0 0 0,10-3 0 0,-10 3 12 15,0 0-3-15,11 0 0 0,-1 0-1 0,-3 3 0 16,0 4 0-16,0 2 0 0,-3 0 8 0,3 1 0 16,-3-1 1-16,-1 7 0 0,1 3 11 0,-4-4 1 15,0 4 1-15,3 0 0 0,-3 0 1 0,0 0 0 16,0 6 0-16,0-6 0 0,0-4-8 0,-3 10-2 16,3-6 0-16,-4 0 0 0,1 0-11 0,3-3-2 15,-7 2-8-15,-1-2 12 0,1-3-12 0,0 2 8 16,0-5-8-16,-3-1 0 15,-1 0-84-15,1 1-22 0,-5-1-5 0</inkml:trace>
  <inkml:trace contextRef="#ctx0" brushRef="#br0" timeOffset="124600.971">12580 10945 2246 0,'0'0'49'0,"0"0"11"0,-3-9 1 0,3-1 3 0,3 4-52 0,-3 6-12 0,0 0 0 0,0 0 0 16,0 0-97-16,7 0-23 16</inkml:trace>
  <inkml:trace contextRef="#ctx0" brushRef="#br0" timeOffset="126225.5887">12478 9606 345 0,'7'-6'15'0,"-7"6"4"0,0-3-19 0,0-7 0 0,3 4 0 0,1-3 0 15,-1-1 212-15,1 7 40 0,-4-3 7 0,0 6 1 16,0 0-140-16,0 0-29 0,0-10-6 0,0 10-1 16,0-6-39-16,0 6-8 0,0 0-1 0,0 0-1 15,-11 6-5-15,4 4-1 0,0-1 0 0,0 7 0 16,-3 3 23-16,-5 9 5 0,8-3 1 0,-3 3 0 16,-4 7 2-16,3-1 1 0,-3 4 0 0,7-4 0 15,-4 10-37-15,8-6-8 0,-8-1-2 0,8 4 0 16,-1-6-14-16,1-4 8 0,3 0-8 0,0 1 0 15,0-7 0-15,3 3 0 0,1-3 0 0,-1 0-10 16,-3-6-103-16,4 0-21 0,3 0-4 0</inkml:trace>
  <inkml:trace contextRef="#ctx0" brushRef="#br0" timeOffset="126944.1703">12728 10086 1594 0,'0'-10'35'0,"4"4"7"0,-1-3 2 0,-3-1 1 0,7 4-36 0,-3 3-9 15,3-7 0-15,0-5 0 0,0-1 15 0,4 4 1 16,-1-4 0-16,1-3 0 0,-4 0 15 0,3 4 3 16,1-4 1-16,0 0 0 0,-4 0-2 0,3-6 0 15,1 0 0-15,-4 6 0 0,0-6 11 0,0 6 3 16,0-9 0-16,-3 9 0 0,-1-6-15 0,1 6-2 15,-4-6-1-15,0 6 0 0,3-6-6 0,-3 7-2 0,0 8 0 0,0-9 0 16,0 4-11-16,-3 2-2 0,3-3-8 0,-4 1 12 16,-3 5-4-16,7-2 0 0,0 2-8 0,-4 4 12 15,4-3-12-15,-3 6 0 0,3 3 0 0,0 0 0 16,0 0 0-16,0 0 0 0,0 0 0 0,0 0 0 16,-7-7 0-16,7 7 0 0,-11 7 0 0,4-4 0 15,4 6 0-15,-4-3 0 0,-4 4 0 0,4-1 0 16,4 1 0-16,-5 5 11 0,5-2-11 0,-4 2 10 15,0-2-10-15,0 9 0 0,0 0 9 0,3 3-9 16,1 3 16-16,-1 4-2 0,1-1 0 0,-1 0 0 16,1 1 14-16,3-1 2 0,-7 0 1 0,3 10 0 15,4-6-31-15,-7-4 0 0,3 4 0 0,-3-7 0 0,7 6 0 0,-3-9 0 16,-4 4 0-16,3-11 0 0,-3-2 12 0,4 3-3 16,-1-3-1-16,1-4 0 0,-4-3-8 0,3-2 8 15,4 2-8-15,-4-9 8 0,4 0-8 0,0 0 0 16,0 0 9-16,0 0-9 0,0 0 9 0,0-3-9 15,-3-3 12-15,6-10-12 0,5-3 8 0,-1 0-8 16,-4 4 0-16,8-4 0 0,-1-3 0 0,4-3 0 16,1 0 0-16,-1 0 0 0,0-3 0 0,3-1-9 15,5 4 9-15,-5-3-12 0,4 9 12 0,0-6 0 16,4 6-9-16,-4 4 9 0,1-4 0 0,2 9-9 16,-3-5 9-16,1 5 0 0,-8 1-8 0,0-1 8 15,0 10 0-15,-4-3 0 0,1-3 0 0,-4 6 0 16,-7 0 0-16,0 0 0 0,4 9 0 0,-4-9 0 0,3 10 0 0,-3-4 0 15,-3 4 0-15,-4-1-12 0,-4 0 12 0,-3 10-10 16,-4-3 10-16,1-4 0 0,-1 10 0 0,-3-3 0 16,3-6 0-16,-3 9 0 0,3-4 0 0,1 1 8 15,3 0 0-15,-1 0 1 0,5-3 0 0,-4-4 0 16,7 4-9-16,0-7 12 0,3 7-12 0,1-7 12 16,-1 1-12-16,8-1 0 0,-4 1 0 0,3-4 0 15,4-3 0-15,0 6-17 0,4-9 4 0,-1 10 1 16,1-10-152-16,3 0-31 0</inkml:trace>
  <inkml:trace contextRef="#ctx0" brushRef="#br0" timeOffset="127412.8111">13367 9641 1695 0,'0'0'37'0,"0"0"8"0,3-7 2 0,-3 7 1 0,7-3-39 0,0 3-9 0,4 3 0 0,3 4 0 15,-3-4 53-15,-4 3 9 0,7 10 2 0,-4-4 0 16,1 4-7-16,0 3-1 0,3-1 0 0,-4 8 0 15,1 2 4-15,-1 0 1 0,-2 6 0 0,-1 1 0 16,-4-1-8-16,1 4-1 0,-4 0-1 0,-7 2 0 16,0-2-28-16,-4 0-6 0,0-4-1 0,1 7 0 15,-1-3-16-15,-3-4 0 0,-4-6 0 0,1 10 0 16,3-13-100-16,-7 10-18 0,3-7-3 0,-3 0-904 16</inkml:trace>
  <inkml:trace contextRef="#ctx0" brushRef="#br0" timeOffset="130121.8448">14012 10911 1137 0,'0'0'50'0,"0"0"11"0,0 0-49 0,0 0-12 0,0 0 0 16,0 0 0-16,0 0 77 0,7 0 13 0,0 0 2 0,1 0 1 15,2 9-45-15,-3-9-10 0,0 6-2 0,0-6 0 16,0 0-9-16,4 3-3 0,-4-3 0 0,0 7 0 15,4-7 12-15,-1 0 1 0,4 0 1 0,-3 0 0 16,-1 0-16-16,5 0-3 0,-1 0-1 0,7-7 0 16,0 7 0-16,0-3 0 0,4 3 0 0,3 0 0 15,-3 0-2-15,-1-6 0 0,5 6 0 0,-1 0 0 16,0 0 8-16,-3 0 0 0,3 0 1 0,4 0 0 16,0 0-4-16,3 0-1 0,-3 0 0 0,3 0 0 15,0 0 0-15,7 0 0 0,-6 0 0 0,-1 0 0 16,0 0 0-16,1-3 0 0,-5-3 0 0,1 6 0 0,-4 0-1 15,1 0-1-15,-1-4 0 0,0-2 0 0,-3 6-5 0,3-3-1 16,0-3 0-16,0 6 0 0,1-3 4 0,-1-4 0 16,-4 7 0-16,5-3 0 0,-1-3-7 0,-3 6-1 15,-1 0 0-15,1 0 0 0,-4-6-8 0,4 6 12 16,-7 0-12-16,-1-4 12 0,1 4-12 0,-1 0 10 16,-2 0-10-16,-1 0 10 0,0-6-10 0,-4 6 0 15,8 0 0-15,-7 0 0 0,-1 0 8 0,1 0-8 16,-4 0 0-16,0-3 8 0,3 3-8 0,-3-6 8 15,-7 6-8-15,0 0 8 0,8 0-8 0,-8 0 0 16,0 0 0-16,0 0 0 0,0 0-12 0,0 0-5 16,0 0-1-16,0 0 0 15,-8 0-114-15,1-3-24 0,-3-4-4 0,-1 7-797 0</inkml:trace>
  <inkml:trace contextRef="#ctx0" brushRef="#br0" timeOffset="131039.1121">14679 10572 1292 0,'0'0'28'0,"0"0"7"0,0 0 1 0,0 0 0 0,0 0-36 0,0 0 0 15,0 0 0-15,0 0 0 0,0 0 82 0,0 0 10 16,0 0 1-16,0 0 1 0,0 0-19 0,0 0-4 16,0 0-1-16,0 0 0 0,0 0-21 0,0 0-4 15,-7 6-1-15,0 4 0 0,0-1-12 0,-4 0-4 16,1 1 0-16,-4-1 0 0,3 1-8 0,-3 5-1 16,-7-5-1-16,3-1 0 0,1 7-9 0,-5-7-1 15,1 1-8-15,0 5 12 0,0-5-12 0,0-1 0 16,0 0 0-16,-1 1 0 0,-2-1 8 0,2 1-8 15,-2-1 0-15,3-3 0 0,3-3 8 0,-3 7-8 16,-4-10 0-16,7 6 9 0,4-3-9 0,4 4 0 16,-4-7 0-16,0 0 0 0,7 0 0 0,-4 6 0 15,0-6 0-15,4 0 0 0,-3 0 0 0,3 3 0 16,0-3 0-16,0 0 0 0,7 0-12 0,-8 0-5 0,1 6-1 16,7-6 0-16,-3 3 18 0,3-3 0 0,-7 0 0 0,7 0 0 15,0 0 9-15,-7 7 6 0,7-7 1 0,0 0 0 16,0 0-25-16,0 0-5 0,-4 3-1 0,4-3 0 15,0 0 15-15,0 0 0 0,-7 0 0 0,7 0 0 16,-3 6 0-16,-4-3 0 0,3-3 8 0,4 0-8 16,-7 6 0-16,4-2 0 0,3-4 8 0,-4 6-8 15,-3-6 13-15,7 0-1 0,-4 9 0 0,4-9 0 16,0 0-12-16,-3 7-16 0,3-7 3 0,-4 3 1 16,4-3 12-16,0 0 15 0,-3 6-3 0,3-6-1 15,0 0-11-15,0 0 0 0,0 0-10 0,0 0 10 16,0 0 0-16,0 0 0 0,0 0 0 0,0 0 0 0,-7 3 0 0,7-3 0 15,0 0 0-15,0 0 0 0,0 0 0 0,0 0 0 16,0 0 0-16,0 0 0 0,-4 6 0 0,4-6 8 16,0 0-8-16,0 0 10 0,0 0 3 0,0 0 1 15,0 4 0-15,0-4 0 0,0 0-5 0,0 0-1 16,0 9 0-16,0-9 0 0,4 6 0 0,-4-6 0 16,7 3 0-16,0 10 0 0,-4-10 4 0,4 6 1 15,8-2 0-15,-5 2 0 0,8 1 12 0,-1-1 3 16,5 7 0-16,-1-4 0 0,-4-2-10 0,8 5-2 15,-4 4 0-15,7 0 0 0,-3-3-6 0,3 2-2 16,-3 1 0-16,3 0 0 0,-3-3 20 0,-4 9 3 16,4-13 1-16,0 4 0 0,-4 3-32 0,-4-10 0 15,5 7-8-15,-5-7 8 0,-6 10-22 0,3-10 2 16,-4 1 1-16,5-1 0 16,-5 1-209-16,-3 5-43 0</inkml:trace>
  <inkml:trace contextRef="#ctx0" brushRef="#br0" timeOffset="132934.6343">16320 10569 1360 0,'0'0'60'0,"0"0"13"16,0-10-58-16,0-5-15 0,3 5 0 0,1-5 0 15,-1 2 97-15,1-3 17 0,-4 7 3 0,3 0 1 16,1-7-58-16,-1 6-11 0,4-2-2 0,4-4-1 16,-1 7-10-16,1-1-3 0,-4 4 0 0,4-3 0 0,3-1-12 0,-4 1-2 15,1-1-1-15,-1 4 0 0,-2 3 0 0,2-3 0 16,1 6 0-16,-11 0 0 0,0 0-10 0,10 0-8 16,1 6 9-16,-4 3-9 0,0 1 0 0,4-1 0 15,-8 10 0-15,4-3 0 0,0 12 12 0,-3-3-4 16,-1 3-8-16,1 1 12 0,-1 2-1 0,-3-3-1 15,-3 7 0-15,-1-7 0 0,4 0-10 0,-3-3 12 16,-4 3-12-16,3-9 12 0,-3 6-4 0,4-6-8 16,-4 0 12-16,3-3-4 0,0-7 0 0,1 7 0 15,-1-7 0-15,4 0 0 0,-3-5-8 0,3-4 8 16,0 0-8-16,0 0 8 0,0 12 0 0,0-12 0 16,0 0 0-16,0 0 0 0,0 0 8 0,0 0 0 15,0-12 1-15,3 2 0 0,-3-2-1 0,7-4-1 16,-7-3 0-16,4 3 0 0,0-5-6 0,-1-5-1 0,4 1 0 0,0-3 0 15,0 3-8-15,0-3 0 0,4 3 0 0,-1 3 0 16,1-10 0-16,0 14 8 0,3-7-8 0,0 6 0 16,-4 0 12-16,5 0-4 0,-5 0 0 0,4 4 0 15,-3 5-8-15,3 1 0 0,-4-1 9 0,1 10-9 16,3-6 0-16,-3 6 0 0,-1 6 0 0,1 4 0 16,3-4 0-16,0 7-8 0,-3 2 8 0,-4-2 0 15,3 9 0-15,-3 0 0 0,4-3 0 0,-4 6 8 16,-3 0-8-16,-1 0 0 15,1 3-8-15,-1 0 8 0,-6 0 0 0,3-2 0 16,-4 2 0-16,1-3 0 0,-4-6 0 0,0 6 0 16,3-6 0-16,0-1 8 0,4 1-8 0,-3-3 12 15,-1-7-4-15,1 1 0 0,3-1-8 0,0-3 12 16,0-6-4-16,0 0 0 0,0 0 1 0,0 0 1 16,0 0 0-16,0-6 0 0,0-3 4 0,0-4 1 15,0-9 0-15,7 3 0 0,-4 1-7 0,5-8-8 0,-1-2 11 0,0-6-11 16,7-4 8-16,-4 4-8 15,4 5 0-15,1-5 0 0,-1-1 0 0,7 7 0 16,0 3 0-16,-3-3 0 0,3 3 0 0,-4 6 0 0,5 6 8 0,-5-2-8 16,-3 9 0-16,0 2 0 0,-3 4 0 0,0 0 0 15,-1 10 0-15,-3-1 0 0,4 1 0 0,-1-1 0 16,-3 10 0-16,-3-3 0 0,0 2 0 0,3 7 0 16,-4-6 0-16,1 9 0 0,-4-2-11 0,0-1 11 15,3-3-24-15,-3 3 3 0,-3 3 0 0,3-3 0 16,-4 3-134-16,1-3-26 0,-4 3-6 15</inkml:trace>
  <inkml:trace contextRef="#ctx0" brushRef="#br0" timeOffset="133497.0338">17434 10641 1324 0,'0'0'118'16,"0"0"-94"-16,0 0-24 0,0 0 0 0,-3-6 130 0,3 6 22 16,0 0 4-16,0 0 0 0,0 0-81 0,0 0-17 15,0 0-3-15,3 6-1 0,-3 3-5 0,0 1-1 16,4-1 0-16,-4 0 0 0,3 7-24 0,1 3-6 15,-1-3-1-15,-3-4 0 0,4 4-5 0,-1 0-2 16,1-4 0-16,3-3 0 0,-3 7-10 0,3-6 0 16,0-1 0-16,-4 0-11 0,1 1-9 0,-4-10-3 15,0 0 0-15,0 0-994 0</inkml:trace>
  <inkml:trace contextRef="#ctx0" brushRef="#br0" timeOffset="133653.245">17618 10390 2174 0,'0'0'48'0,"-4"-6"9"0,4 3 3 0,-3-4 1 0,3 7-49 0,-4-9-12 0,4 9 0 0,0 0 0 16,0 0 21-16,0 0 2 0,0 0 0 0,0 0 0 31,0 0-199-31,0 0-40 0,0 0-8 0,0 0-2 0</inkml:trace>
  <inkml:trace contextRef="#ctx0" brushRef="#br0" timeOffset="134090.6383">17748 10597 1544 0,'0'0'34'0,"0"0"7"0,0 0 2 0,11 0 0 0,-11 0-35 0,7 0-8 15,0 0 0-15,-7 0 0 0,11 6 129 0,-4-3 24 16,-4 4 5-16,4-4 1 0,0 6-72 0,0 1-15 16,-3 2-2-16,-1 1-1 0,4-4-24 0,-3 0-5 15,-1 1 0-15,1-1-1 0,-4 4-28 0,0-13-11 16,4 9 8-16,-4-9-8 0,0 0 12 0,0 0-2 16,0 0-1-16,0 0 0 0,0 0 2 0,0 0 0 15,0 0 0-15,0 0 0 0,0 0-11 0,0 0 0 16,0 0 9-16,0 0-9 0,0 0 29 0,0-6 2 15,3-3 0-15,4-7 0 0,0 6-31 0,0-2-10 16,0-4 0-16,7 1 0 0,-3 5 10 0,0-9 14 16,-4 10-3-16,3-10-1 0,1 13-1 0,3-4 0 0,-4 10 0 0,5-3 0 15,-1-3-9-15,-4 6 8 0,4 6-8 0,-3-3 8 16,0-3 0-16,-1 10 0 0,1-4 0 0,-4 4 0 16,0-1-8-16,0 0 0 0,0 1 0 0,-4 5 0 15,1-5 0-15,0-1 0 0,-4 7 0 0,3-7 0 16,-3-6 0-16,0 7-11 0,-3-1 3 0,3 4 0 15,-4-1-135-15,0-2-26 0,-3-1-6 16,4 7-1-16</inkml:trace>
  <inkml:trace contextRef="#ctx0" brushRef="#br0" timeOffset="135774.3943">19166 9794 748 0,'0'0'67'0,"0"0"-54"0,-3-3-13 0,3 3 0 15,-7-6 111-15,3 6 19 0,-3-3 4 0,4-4 1 16,-4 7-86-16,7 0-17 0,-4-9-3 0,1 9-1 16,3 0-28-16,-7 0 0 0,0 0 0 0,7 0 0 15,-8 0 16-15,1 0-4 0,0 0 0 0,0 0 0 16,0 3 16-16,-3 3 4 0,-1 1 0 0,0-4 0 0,4 6 11 0,0 1 2 16,-3-1 1-16,-1 7 0 0,1-1 6 0,-1 4 0 15,4 0 1-15,0 9 0 0,0 0 3 0,3 7 0 16,1-1 0-16,-1 4 0 0,1 3-18 0,3-4-3 15,0-2-1-15,-4 3 0 0,4-10-3 0,0 6-1 16,0 1 0-16,0-7 0 0,-3-3-14 0,-1 3-2 16,1-9-1-16,-1 6 0 0,-3-9-5 0,0 3 0 15,0-7-8-15,0 4 12 0,-4-7-12 0,1 1 8 16,-1-4-8-16,4-3 0 0,-3-3 0 0,2 6-10 16,1-12 0-16,0 6 0 0,4-3 10 0,-4-6-10 15,3 2 10-15,1-2-10 0,-4-7-2 0,3 7-1 16,1-1 0-16,3-2 0 0,0 2-1 0,0 1 0 15,0 3 0-15,0 6 0 0,7-10 6 0,-7 10 8 16,7-6-13-16,-7 6 5 0,0 0 8 0,0 0 0 16,7 0 0-16,3 0-8 0,-10 0 8 0,11 6 0 0,-4-2 0 15,0 8 0-15,-3 1 0 0,3-4 0 0,-4 7 0 0,4 3 0 16,-3-1 14-16,3 1 5 0,-4 6 1 0,1 3 0 16,-1 7 18-16,1-7 4 0,-1 7 1 0,1-1 0 15,-1 4 2-15,-3-4 1 0,4 4 0 0,0-4 0 16,3 1-12-16,-4 3-2 0,4-4-1 0,0 4 0 15,4-7-7-15,-4-3 0 0,-4 0-1 0,4 1 0 16,4 2-14-16,-4-9-9 0,4 0 12 0,-1-3-12 16,-3-7 0-16,4 4 0 0,-4-7 0 0,7 1 0 15,0-10-99-15,0 6-23 0,4-6-5 0,3-6-983 16</inkml:trace>
  <inkml:trace contextRef="#ctx0" brushRef="#br0" timeOffset="136649.1895">19780 10346 403 0,'0'0'36'0,"0"0"-36"0,4-6 0 0,-1-4 0 16,-3 1 131-16,4 0 19 0,3-1 4 0,-4 1 1 0,1-1-31 15,-1 4-7-15,1-6-1 0,-4 2 0 0,4-6-20 0,-4 7-4 16,0 0 0-16,-4-1-1 0,0 4-32 0,1-3-7 15,-1-1 0-15,1 1-1 0,-8 2-7 0,4-2-2 16,0 6 0-16,-3-3 0 0,-5 6-6 0,5 0-2 16,-4 0 0-16,0 6 0 0,0-6-23 0,-4 3-11 15,0 6 10-15,1-2-10 0,-4 2 0 0,3 1 8 16,0 5-8-16,1-2 0 0,-1 9 17 0,0 0 1 16,-3-4 0-16,3 14 0 0,1-4 7 0,-1 7 2 15,4 2 0-15,0-2 0 0,0 2-9 0,3 4-2 16,8-3 0-16,-4-1 0 0,3-2-6 0,4 2-2 15,0-5 0-15,4-4 0 0,3 0 6 0,0-9 1 16,-4 0 0-16,8-3 0 0,3 2-15 0,-3-11 0 0,-4 2 0 0,3-6 0 16,4-3 16-16,0 0-4 0,1-3 0 0,2-6 0 15,-6-1 1-15,3-5 0 16,0-1 0-16,0 3 0 0,0-12 3 0,4 0 1 0,-4-6 0 0,0-1 0 16,0-5 3-16,0-1 1 0,0-6 0 0,1-6 0 15,2 3-21-15,-3-6 0 0,4 9 0 0,-4-3 0 16,4 3 0-16,-4-6 0 0,-4 3 0 0,5 9 0 15,-5-3 0-15,1 4 0 0,-4-1 0 0,0-3 0 16,0 7 0-16,0 6-13 0,-4-7 1 0,1 13 1 16,-4-3 11-16,4 0 12 0,-1 6-2 0,-3 0-1 15,0 10-9-15,0 0-16 0,0 2 4 0,-3-2 1 16,3 9 11-16,0 0 0 0,0 0-9 0,0 0 9 16,0 0 0-16,-4 9-11 0,-3 1 11 0,0 5-8 15,0 4 8-15,3 0 0 0,-6 0 0 0,6 12-8 0,-3-3 8 16,0 10 0-16,0-3 0 0,3 2 0 0,-3 4 20 0,4-3 0 15,-4 5 0-15,3-5 0 0,1 6-20 0,-1-10 0 16,1 4 0-16,-1 3 0 0,1-10 0 0,-1 10 0 16,1-3 0-16,-1-4 0 15,4 4-32-15,-3-4-8 0,3 1-2 0,3-1 0 16,1-6-178-16,3-2-36 0</inkml:trace>
  <inkml:trace contextRef="#ctx0" brushRef="#br0" timeOffset="137539.6102">20101 10688 864 0,'0'0'38'0,"0"0"8"0,0 0-37 0,0 0-9 16,0 0 0-16,4-3 0 0,-4 3 164 0,-4-7 32 15,4 7 5-15,0-3 2 0,0 3-92 0,0 0-19 16,0 0-3-16,0 0-1 0,0 0-25 0,0 0-6 15,0 0-1-15,0 0 0 0,-3 0-15 0,-4 3-3 16,7-3-1-16,-4 10 0 0,-3-1-18 0,4 7-4 16,-4 0-1-16,3-4 0 0,0 4 4 0,4 3 1 15,-7-1 0-15,4-2 0 0,3 3-9 0,0-3-2 16,0-4 0-16,0 4 0 0,3 0-8 0,1-4 0 16,-4-2 0-16,0-1 0 15,0-3-80-15,0-6-19 0,0 0-3 0,0 0-1 0</inkml:trace>
  <inkml:trace contextRef="#ctx0" brushRef="#br0" timeOffset="137695.8337">20147 10384 2242 0,'-10'-10'49'0,"10"1"11"0,-4-1 1 0,4 1 3 15,0 3-52-15,0-4-12 0,0 7 0 0,0 3 0 16,0 0 8-16,0 0-8 0,0 0 11 0,0 0-679 15,0 0-135-15</inkml:trace>
  <inkml:trace contextRef="#ctx0" brushRef="#br0" timeOffset="138110.8359">20288 10863 1324 0,'0'0'59'0,"0"0"12"16,0 0-57-16,0-6-14 0,0 3 0 0,4-6 0 0,-1 2 216 0,1 4 41 15,-1-6 8-15,4-4 2 0,0 10-211 0,4-6-41 16,-4-1-15-16,4 4 9 0,-4-3-9 0,3-1 10 15,1 7-10-15,-4-3 10 0,4 0 7 0,-1 2 2 16,-3 4 0-16,0-6 0 0,4 6 13 0,-4 0 4 16,3 0 0-16,-2 6 0 0,-1-2-25 0,-4 2-11 15,8 3 10-15,-4 1-10 0,-4 5 20 0,4-2-1 16,0 3-1-16,0-1 0 0,0 4 7 0,1-6 2 16,-5 9 0-16,1-4 0 0,3 1-8 0,-4 0-2 15,-3-3 0-15,0 3 0 0,0-4-7 0,-3 4-2 0,-4-6 0 0,3 2 0 16,-7-5-8-16,4 5 0 15,0-2 9-15,-3-4-9 0,-4 1-13 0,3 2-7 16,-3-2-2-16,0-1 0 16,-4-6-187-16,4 3-38 0,-18-6-7 0,11-6-698 0</inkml:trace>
  <inkml:trace contextRef="#ctx0" brushRef="#br0" timeOffset="138235.8402">20461 10456 1958 0,'0'0'174'16,"0"0"-139"-16,0 0-35 0,0 0 0 16,0 0-29-16,0 0-13 0,0 0-2 0</inkml:trace>
  <inkml:trace contextRef="#ctx0" brushRef="#br0" timeOffset="138954.4201">20278 9189 1148 0,'3'-3'25'0,"-3"-3"6"0,4-4 1 0,-1 7 0 0,1-3-32 0,-4-4 0 15,3 1 0-15,-3 9 0 0,0-9 72 0,0 9 8 16,0 0 1-16,0-7 1 0,0-2-38 0,0 9-8 15,0 0-2-15,0 0 0 0,0 0-18 0,0 0-3 16,-7 0-1-16,0 0 0 0,7 0 7 0,-7 6 1 16,0-3 0-16,-4 13 0 0,1-7 34 0,-1 10 7 15,1-3 2-15,-4 3 0 0,3 6-3 0,-3 3-1 0,0 0 0 0,0 4 0 16,3-1-19-16,1 3-4 0,3-5-1 0,3 2 0 16,0 0-20-16,-3 1-4 0,4-4-1 0,3 0 0 15,0-3-10-15,0 3 8 0,0-9-8 0,3 6 8 16,4-6-26-16,-3 0-6 0,3-3 0 0,0-1-642 15,4-2-128-15</inkml:trace>
  <inkml:trace contextRef="#ctx0" brushRef="#br0" timeOffset="139876.0419">20447 9446 1566 0,'0'0'34'0,"0"0"7"0,-7 0 2 0,7 0 1 0,0 0-35 0,-4-9-9 16,1-1 0-16,3 10 0 0,0 0 18 0,0 0 2 15,0 0 0-15,3-6 0 0,-3 6-5 0,4-9-1 16,3-1 0-16,0 1 0 0,-7 9 13 0,11-10 2 16,3-5 1-16,0 2 0 0,-4-3 18 0,5 4 3 15,-5-4 1-15,1 1 0 0,-1 2-10 0,-3-3-2 16,4 1 0-16,0 2 0 0,-4-6-14 0,0 1-3 15,3-4-1-15,-6 3 0 0,3 0-14 0,-4-6-8 16,-3 6 10-16,4 0-10 0,-1 0 0 0,1 4 0 0,-4-10 0 0,0 15 0 16,0-2 0-16,-4-4 0 15,1 7 0-15,3-7 0 0,-4 7 0 0,1-1 0 0,3 1 0 0,-4 6 0 16,4-13 12-16,-3 6-3 0,-1 4-1 0,1-3 0 16,-1 6-8-16,1-7-11 0,-1 4 3 0,1-3 0 15,-1 9 8-15,4 0 8 0,-3-4-8 0,-5 4 11 16,5-6-11-16,-4 6 0 0,0 0 9 0,0 6-9 15,0-2 0-15,0 5-18 0,7-9 3 0,-4 6 1 16,-3-3 14-16,4 4 16 0,-5-4-3 0,5 3-1 16,-1-3-12-16,-3 7-13 0,4 2 2 0,-4 1 1 15,3-7 10-15,1 3 16 0,-1 1-4 0,1-1-1 16,-4 7-11-16,3 3 0 0,4-1-10 0,0 1 10 16,-3 6 0-16,3-6 0 0,0 9 13 0,0-2-4 15,0-1 7-15,0-3 2 0,0 9 0 0,3-9 0 0,-6 12 2 16,3-5 1-16,0 2 0 0,3-3 0 0,-3 0 8 0,0 1 2 15,0-4 0-15,-3 3 0 0,3 3-23 0,0-3-8 16,0-9 0-16,-4 10 0 0,4-11 11 0,-3 4-11 16,3-9 12-16,0 6-12 0,-4-4 19 0,0-5-3 15,1-1-1-15,3 7 0 0,-4-7-6 0,1-6-1 16,3-3 0-16,0 0 0 0,0 0-8 0,0 7 12 16,0-7-12-16,0 0 12 0,0 0-12 0,0 0 12 15,0 0-12-15,0 0 12 0,0 0 0 0,0 0 1 16,0-7 0-16,0 4 0 0,3-3-13 0,-3-3 0 15,4-1 0-15,-1 1 0 0,-3-1 0 0,4 1-12 16,0 3 3-16,-1-4 0 0,1 1 9 0,-1-1 0 16,4-5-9-16,0 5 9 0,0 1-13 0,0-4 1 15,0 4 1-15,4-7 0 0,0 1-5 0,-1 2 0 0,4-3-1 0,-3-2 0 16,3 2-1-16,4 3 0 0,-4-2 0 0,0-4 0 16,0 3 10-16,0 4 8 0,0 2-12 0,0-5 12 15,4 8-8-15,-4-2 8 0,0-1 0 0,0 7 0 16,0-3 0-16,-3 6 0 0,-4 0 0 0,4 0 0 15,-11 0 0-15,0 0 0 0,0 0 0 0,0 0 0 16,0 0-26 0,0 9-5-16,-8 1-1 0,1-1 0 0,-3-2 32 0,-1 8 0 0,-3-2 0 0,0-4 0 15,0 7 0-15,0-7 8 0,0 7 1 0,-4-3 0 16,0-4-9-16,4 0-14 0,0 1 3 0,4 2 1 16,-4-9 10-16,3 7 11 0,4-4-3 0,0-3 0 15,3 7 12-15,1-4 1 0,-1 3 1 0,1-2 0 16,3-7-22-16,0 0 0 0,0 0-10 0,0 3 10 0,0 6 0 15,0-9 9-15,0 0 1 0,3 10 0 0,1-1-10 0,3-3 10 16,-7-6-10-16,7 3 10 0,0 4-10 0,4-7 0 16,-1 9 0-16,4-9 0 15,0 9-106-15,-3-9-23 0,0 7-5 0,-1-4-1 0</inkml:trace>
  <inkml:trace contextRef="#ctx0" brushRef="#br0" timeOffset="140094.7416">20937 9427 1652 0,'0'0'36'0,"0"0"8"0,0 0 2 0,0 0 0 0,0 0-37 0,0 0-9 16,0 0 0-16,0 0 0 0,0 0 85 0,0 0 15 0,7 0 4 0,4 0 0 15,-4 0-34-15,0-6-6 0,4 6-2 0,3-3 0 16,-4 3-39-16,4 0-8 0,1 0-2 0,-1 0 0 15,3-6 1-15,-3 2 0 0,4 4 0 0,-4-6 0 32,4 3-34-32,-4-3-8 0,4-4 0 0,-4 10-650 0,-4-3-130 0</inkml:trace>
  <inkml:trace contextRef="#ctx0" brushRef="#br0" timeOffset="140368.6228">21329 9205 1566 0,'0'0'34'0,"3"-3"7"0,5-4 2 0,-5-2 1 0,4-1-35 0,0 4-9 0,-3 3 0 0,3-3 0 16,0-4 72-16,-7 10 13 0,0 0 3 0,0 0 0 16,0 0-10-16,7 10-2 0,0-1 0 0,0 1 0 15,-3-1-19-15,-1 7-4 0,1 2-1 0,-1 1 0 16,-3-3-3-16,0 3-1 0,0 6 0 0,-3-6 0 15,-1 6-38-15,1-6-10 0,3-1 0 0,-4 11 0 16,4-14-14-16,-4 4-5 0,1 0-1 0,3-3 0 16,0 2-153-16,-4-2-31 0,-3-3-7 15,7-13-1-15</inkml:trace>
  <inkml:trace contextRef="#ctx0" brushRef="#br0" timeOffset="140665.4251">21654 9010 1728 0,'0'-9'153'0,"0"-1"-122"16,7 1-31-16,-4 0 0 0,8-1 45 0,-4 4 3 15,0 6 1-15,7 0 0 0,4 0 12 0,-4 6 3 16,-14-6 0-16,10 10 0 0,11 8-20 0,-3 1-3 15,-7 6-1-15,3 0 0 0,-4 0-11 0,4 4-2 16,-3-7-1-16,0 9 0 0,-11-3 20 0,7 0 4 0,0 1 1 0,0 2 0 16,-7-3-5-16,0-3-1 0,3 4 0 0,-3-1 0 15,0-3-29-15,0 3-7 0,-3 0-1 0,-1-3 0 16,4 4-8-16,-7-4-11 0,-7 3 3 0,0-3 0 31,7 0-120-31,-7 3-24 0,-11-9-5 0</inkml:trace>
  <inkml:trace contextRef="#ctx0" brushRef="#br0" timeOffset="142290.0465">22691 10453 1036 0,'0'0'46'0,"0"-10"10"0,7 1-45 0,0-1-11 0,-4 1 0 0,1 3 0 15,3-4 193-15,0 4 37 0,0 6 7 0,-7 0 2 16,0 0-130-16,7 0-25 0,4 10-6 0,-1 5-1 15,-6 1-39-15,-1 6-8 0,4 3-2 0,-3 9 0 16,-8 1-15-16,-3 3-3 0,-3-1-1 0,-4 7 0 16,-1-3-9-16,-6-4 12 0,-3 1-12 0,-1-3 12 15,4 2-12-15,0-2 0 0,-8-7-12 0,1 6 12 16,0-15-64-16,0 6-4 0,3-6-2 0,-7-3-572 16,-3-7-114-16</inkml:trace>
  <inkml:trace contextRef="#ctx0" brushRef="#br0" timeOffset="143405.2193">24285 10089 1825 0,'0'0'40'0,"0"-9"8"0,0 5 1 0,0-2 3 16,0-3-41-16,0-1-11 0,0 4 0 0,0-3 0 15,0 9 0-15,-3-4 8 0,-4-2-8 0,0 3 8 16,0-3-8-16,-1 6 0 0,-2-3 0 0,-4 3 0 0,0-7 0 0,0 14 0 15,-4-4 0-15,4-3-11 0,-4 9 11 0,1-9 0 16,-8 6 8-16,4-2-8 0,-1 5 14 0,-2-3-2 16,3 4 0-16,-4-1 0 0,0 1 23 0,1 5 4 15,6-2 1-15,-3 9 0 0,3-3-40 0,-3-1 0 16,3 7 0-16,-3-3 0 0,3 13 12 0,1-7-3 16,3 3 0-16,0 1 0 0,3 2-9 0,4 1 8 15,0 2-8-15,0-2 8 0,3-1-8 0,4-5 8 16,4-1-8-16,3-3 8 0,0 0 0 0,0-6-8 15,0-3 12-15,4-4-4 0,3-3 3 0,0 1 0 16,7-4 0-16,-7-6 0 0,4 0 5 0,-1-6 2 16,5-4 0-16,-1 1 0 0,0-3 11 0,0-4 3 15,4 0 0-15,0-6 0 0,-4-3 9 0,3 6 3 16,-2-15 0-16,2 9 0 0,-3-13-20 0,-3 4-3 16,3-1-1-16,0-12 0 0,1 9-12 0,-1-12-8 0,0-3 8 0,-3 0-8 15,3-10 8-15,-4 10-8 0,1-4 8 0,0-2-8 16,-1 5 0-16,1 7 0 0,-4-3 0 0,0 3 0 15,0 3 0-15,-3 0 0 0,-4 0 0 0,0 7-8 16,0 2 0-16,0 1 0 0,0 12 0 0,-3-3 0 16,-4 6 8-16,0 0-8 0,0 3 8 0,0 7-8 15,0 0 8-15,0 2 0 0,-4-2 0 0,4 9-8 16,0 0 8-16,0 0-8 0,-7 9 8 0,4-2-8 16,-5 11 8-16,5-2 0 0,-4-3 0 0,0 12 0 15,-4 0 0-15,1 3-8 0,-1 0 8 0,0 7-8 16,1 2 8-16,-4 4 0 0,3-3 8 0,-3 6-8 0,3 3 19 15,-3 6-1-15,4-3 0 0,-1 3 0 0,4-5-8 0,-3 5-2 16,3-9 0-16,-1 9 0 0,5-9 20 0,-1-6 3 16,4-4 1-16,-3 4 0 0,3-4-32 0,0 1 0 15,-4-7 0-15,4 0 0 16,0 7-27-16,-3-17-11 0,3 8-2 0,0-1-1 16,-4-7-133-16,4 1-26 0</inkml:trace>
  <inkml:trace contextRef="#ctx0" brushRef="#br0" timeOffset="143905.1057">24564 10415 1566 0,'0'0'34'0,"3"-6"7"0,1-4 2 0,3 4 1 0,-3 3-35 0,-4 3-9 15,0 0 0-15,0 0 0 0,0 0 104 0,0 0 20 16,0 0 3-16,0 0 1 0,3 3-54 0,1 7-10 16,-4 5-3-16,0 4 0 0,0 0-22 0,0 3-5 15,-7-3-1-15,7-1 0 0,0 7 1 0,-4-3 0 16,-3-6 0-16,3 9 0 0,1-6-21 0,-1 0-4 0,-3 0-1 0,0-4 0 31,4-2-40-31,-1-4-9 0,-3 4-2 0,4-4-677 0,-4 1-135 0</inkml:trace>
  <inkml:trace contextRef="#ctx0" brushRef="#br0" timeOffset="144076.934">24652 10142 2055 0,'-7'-25'91'0,"7"16"19"15,0 6-88-15,0-4-22 0,0-2 0 0,4 6 0 16,-4 3 48-16,0 0 4 0,0 0 2 0,0 0 0 15,0 0-189-15,3 9-37 0,1 1-8 0,3 2-2 16</inkml:trace>
  <inkml:trace contextRef="#ctx0" brushRef="#br0" timeOffset="144811.1816">24765 10747 1706 0,'0'0'37'0,"0"0"8"0,4-6 2 0,-1-3 1 0,8 6-38 0,-4-4-10 16,0-2 0-16,3 0 0 0,1-1 75 0,-1-6 13 0,5 4 2 0,2-4 1 16,1-3-50-16,3 4-9 0,4-4-3 0,-4 0 0 15,-7 3-16-15,4-2-3 0,-4-1-1 0,7 0 0 16,-7-6 12-16,0 0 3 0,-3 3 0 0,3-9 0 15,-4 9-13-15,-3-13-3 0,4 10 0 0,-7-3 0 16,3 0 7-16,-4 2 1 0,1-2 0 0,-1 3 0 16,-3 0 17-16,4 6 4 0,-4 7 1 0,0-4 0 15,0 0-30-15,0 7-8 0,0 6 0 0,0-3 0 16,0-4 8-16,0 10 0 0,0 0 0 0,0 0 0 16,0 0-8-16,-7 10-10 0,0 5 10 0,0-2-13 15,-4 2 13-15,0 4 0 0,1 0 0 0,-1 3 0 16,1 0 0-16,3-3 0 0,-4 6 0 0,0 3 0 15,4-3 0-15,0 3 0 0,7 7 13 0,-3-7-4 16,-4 7 1-16,3-1 0 0,-3-6 0 0,4 7 0 16,-1 2 12-16,-3-5 2 0,7-1 1 0,-3-6 0 0,-4 3-1 0,3-2-1 15,0-8 0-15,-3 7 0 0,4-6-10 0,-1-3-1 16,-3-4-1-16,0 4 0 0,4-6 1 0,-4 8 1 16,3-11 0-16,1 2 0 0,-4 0-13 0,3-5 0 15,0 8 0-15,-3-9 0 0,4 4 8 0,3-7-8 16,0 0 11-16,0 0-11 0,-7 3 8 0,7-3-8 15,0 0 0-15,0 0 0 0,0 0 0 0,0 0 0 16,7-10 0-16,0 1 0 0,0-1 0 0,4 1 0 16,-1-7 0-16,4-2 0 0,0-1-10 0,1 0-2 15,-1-6-1-15,0 6 0 0,3-6 3 0,8 0 1 16,0 3 0-16,-1 3 0 0,-2-3 1 0,-1 10 0 16,0-7 0-16,0 3 0 0,-3 7 8 0,-1-1 0 15,-2 1 0-15,-1 3 0 16,0-4-28-16,-4 10-3 0,-3-9-1 0,-7 9 0 0,0 0 32 0,0 0 0 0,0 0 0 0,0 0 0 15,0 0 0-15,0 0 0 0,0 0 0 0,-7 9 0 16,0 7 20-16,0-4 9 0,-3-2 3 0,-1 12 0 16,0-3-32-16,1-7 0 0,-4 10 0 0,3-3 0 15,1-7 0-15,3 7 0 0,-4-3 0 0,0 3 0 16,4-4 12-16,0-5-3 0,-3 6-1 0,3-7 0 16,3 0-8-16,4-6 0 0,-7 4 0 0,7-7 0 15,0 0-40-15,0 0-11 0,0 0-1 0,11 3-730 16,-1-3-146-16</inkml:trace>
  <inkml:trace contextRef="#ctx0" brushRef="#br0" timeOffset="145635.0887">25023 8596 1324 0,'0'-9'118'0,"3"-1"-94"16,-3 1-24-16,-3-3 0 0,3 2 58 0,-4 1 7 15,4 6 2-15,0-7 0 0,0 10 4 0,0 0 1 16,-4-6 0-16,1 6 0 0,-1 0-39 0,-3 0-7 0,7 0-2 0,-3 9 0 16,-4 1 13-16,-4-1 3 15,4 13 0-15,-7 0 0 0,0 3 12 0,0 3 4 0,-4 1 0 16,4 5 0-16,3 1-14 0,1 2-2 0,3 7-1 0,0-3 0 15,3-4-11-15,1 1-3 0,3-3 0 0,-4 2 0 16,8-2-25-16,-4-7 0 0,3 6 0 0,1-8 0 16,-1-1-11-16,4-3-7 0,0 0-2 0,4-4 0 31,-4 1-128-31,0-6-27 0,4 2-5 0,-8-5 0 0</inkml:trace>
  <inkml:trace contextRef="#ctx0" brushRef="#br0" timeOffset="146463.021">25188 9016 1335 0,'0'0'29'0,"0"0"7"0,0 0 0 0,4 0 2 0,-1-9-30 0,4 3-8 16,-3-4 0-16,3 1 0 0,-3 0 62 0,3-1 11 15,0 4 3-15,0-3 0 0,3-4-20 0,1-3-3 16,-1-3-1-16,5 4 0 0,-1 2-41 0,0-6-11 15,0-3 0-15,0 4 0 0,0-11 8 0,4 11 0 16,-4-7 0-16,0-1 0 0,-3-2 20 0,3 0 3 16,-4 0 1-16,1-4 0 0,-1 4 3 0,1 0 1 15,-7 0 0-15,3-4 0 0,-4 10-4 0,1-3-1 16,-1 10 0-16,1-4 0 0,-1 0-1 0,1 10 0 16,-4-7 0-16,0 7 0 0,0-1-15 0,0 1-3 15,0 2-1-15,-4 4 0 0,4 3-11 0,-3-6 0 16,-1 3 0-16,4 3 0 0,-7-6 0 0,7 6 0 0,-3-3 0 0,-4-4 0 15,-4 7 0-15,4 0 0 0,0 0 0 0,0 7 0 16,0-4-9-16,-4-3 9 0,4 0 0 0,0 6 0 16,-4-3 0-16,1 3 0 0,6 4 0 0,-3-1 0 15,0 1 0-15,-3-1 0 0,3 7 0 0,3-7 9 16,1 10-9-16,-1 0 10 0,0 6-10 0,1 3 10 16,3 6-2-16,-4 4 0 0,1 6 0 0,-1-3 0 15,1-4 18-15,-1 1 3 0,1 6 1 0,-1 6 0 16,-3-9-14-16,4 3-2 0,-4 0-1 0,0-10 0 15,0 4-13-15,3-4 9 0,-3-5-9 0,3-4 8 16,-3 0 7-16,4-6 1 0,3-4 0 0,-4-2 0 16,1-4-16-16,3 1 0 0,-4-1 0 0,4-9 0 0,0 0 28 15,0 0 4-15,0 0 0 0,0 0 0 0,0 0-32 0,0 0 0 16,0 0 0-16,0 0 0 0,7-9 12 0,-3-1-3 16,3 1-1-16,-4-1 0 0,1 1-8 0,-1 0 0 15,1-1 0-15,0 1 0 0,-4-1 0 0,3 4 0 16,4-3 0-16,0-1 0 0,-3 1 0 0,-1 3 0 15,4-4 0-15,-3 1 0 0,3-1 0 0,0 1-11 16,0-1 3-16,0 1 0 0,4-7-6 0,-1 4-1 16,4-4 0-16,0 1 0 0,1-4 4 0,2 0 1 15,-3 0 0-15,7 0 0 0,1 4-1 0,-5-1 0 16,1 3 0-16,-4-2 0 0,4 5 11 0,-4 1-8 16,0-1 8-16,0 10-8 0,0-6 8 0,-3 6 0 15,-1 0 0-15,-3 0 0 0,-7 0 0 0,0 0-10 16,7 6 10-16,-3 4-10 0,-4-1 10 0,-4 7-8 15,1-4 8-15,-1-2-8 0,-3 6 8 0,0 2 0 0,-3-2 8 0,-5-3-8 16,5 2 0-16,-4 1 0 0,7-3 0 0,-4-4-8 16,4-3 8-16,-3 4 0 0,2-1 0 0,1 0 0 15,0 1 0-15,0-1 0 0,0-3 0 0,4 4 0 16,-1-4 0-16,1 4 9 0,-1-1-9 0,4 4 10 16,0-7-10-16,0 3 0 0,0-9 0 0,4 10 0 15,6-4 8-15,-3-3-8 0,4 6 12 0,-4 1-4 16,0-10-25-16,4 9-6 0,-4-9-1 0,3 7-728 15,1-7-147-15</inkml:trace>
  <inkml:trace contextRef="#ctx0" brushRef="#br0" timeOffset="146681.7167">25820 8857 1911 0,'0'0'42'0,"0"0"9"0,0 0 1 0,0 0 2 0,0 0-43 0,0 0-11 16,0 0 0-16,0 0 0 0,10 0 58 0,-3 0 10 15,0 6 1-15,4-3 1 0,0-3-36 0,3 0-7 16,0 0-2-16,4 0 0 0,-4 0-25 0,3 0 0 16,1-9 0-16,-4 9-11 15,0 0-18-15,4-10-4 0,-1 4-1 0,-2-4-608 0,-5 10-122 0</inkml:trace>
  <inkml:trace contextRef="#ctx0" brushRef="#br0" timeOffset="146931.6599">26211 8581 864 0,'0'0'76'0,"4"-10"-60"0,3 10-16 0,-7 0 0 16,0 0 165-16,0 0 31 0,7 6 5 0,0-2 2 16,-7 5-60-16,4 7-12 0,-1-1-3 0,1-2 0 15,-4 6-48-15,0 6-9 0,-4-6-3 0,4-1 0 16,0 8-12-16,0 2-4 0,-3-9 0 0,-1 6 0 0,1 0-43 0,-1-6-9 16,1 6 0-16,-1-7 0 15,0 1-104-15,-3-3-17 0,4-3-4 0,-4 2-1 0</inkml:trace>
  <inkml:trace contextRef="#ctx0" brushRef="#br0" timeOffset="147212.8425">26508 8392 2034 0,'0'0'44'0,"0"0"10"0,7 10 2 0,3-10 1 0,-3 0-45 0,4 9-12 0,0 1 0 0,3-1 0 16,-7 7 65-16,3 3 11 0,4 6 3 0,-3 3 0 15,0-3-41-15,-1 3-8 0,-3 0-2 0,0 7 0 16,0-7 19-16,-3 4 3 0,-4-4 1 0,0 9 0 16,0-2-9-16,-4 2-2 0,1-2 0 0,-4-1 0 15,-4-5-32-15,-3-1-8 0,0 6 0 0,-4-5 0 16,1 2 0-16,-1-9-12 0,-3 3 4 0,0 3 8 15,-4-6-164-15,4-3-26 0,-4 0-5 16,8-10-1-16</inkml:trace>
  <inkml:trace contextRef="#ctx0" brushRef="#br0" timeOffset="147972.3302">26240 10076 1324 0,'0'0'59'0,"0"0"12"0,0 0-57 0,0 0-14 16,7 4 0-16,3-4 0 0,1 0 72 0,3 0 12 16,-3 0 3-16,3 0 0 0,0 0 17 0,7 6 3 15,-3-6 1-15,3 3 0 0,3-3-55 0,1 0-10 16,3 0-3-16,4-3 0 0,0-3-4 0,-4 6 0 16,4-10-1-16,-4 10 0 0,-3-3-19 0,6-3-3 15,-6-1-1-15,0 4 0 0,-4-3-12 0,0 6 0 16,-3 0 0-16,-1-3 0 0,1-3-13 0,-4 6-9 15,-3-4-2-15,-1 4 0 16,-3 0-211-16,-7 0-42 0,0 0-9 0,0 0-2 0</inkml:trace>
  <inkml:trace contextRef="#ctx0" brushRef="#br0" timeOffset="148300.3788">26547 9838 1400 0,'-11'-16'62'0,"11"7"13"16,3 6-60-16,1-7-15 0,-4 4 0 0,0-3 0 16,4 6 110-16,-1-4 19 0,1 1 4 0,-4 6 1 15,0 0-51-15,0 0-11 0,0 0-1 0,0 0-1 16,3 6-19-16,4 4-4 0,-3-1-1 0,3 10 0 0,0-3 5 15,-4 2 1-15,-3 1 0 0,4 0 0 0,-1 6-18 0,-3 0-3 16,-3 0-1-16,3-3 0 0,0 10 13 0,-4-4 2 16,-3 0 1-16,4 0 0 0,-1 4-33 0,-3-10-13 15,7 3 11-15,-3 0-11 0,-4-6 0 0,3-1 0 16,1-2-8-16,-5 3 8 16,5-7-90-16,-4 4-11 0,7-6-3 0,-4 5-650 15,1-5-130-15</inkml:trace>
  <inkml:trace contextRef="#ctx0" brushRef="#br0" timeOffset="149331.385">27711 9929 979 0,'0'0'43'0,"3"-9"9"0,8-1-41 0,-8 1-11 15,4-1 0-15,0 1 0 0,1 0 131 0,-5-1 24 16,4 4 5-16,-3-4 0 0,-4 1-75 0,0 0-15 16,0-1-3-16,0 1-1 15,-4-1-42-15,1 1-9 0,-4 0-2 0,3 2 0 0,-3-2 3 0,0 3 1 0,0 3 0 0,-4-4 0 16,1 4 11-16,-1-3 3 0,4 6 0 0,0-3 0 15,-4 6 5-15,1-3 0 0,-8 0 1 0,4 6 0 16,-4-3-10-16,1 7-3 0,3-4 0 0,-4 3 0 16,4 1-8-16,0 5-1 0,-4-2-1 0,1 3 0 15,2 2-6-15,-2-2-8 0,3 3 11 0,0 6-11 16,3-3 12-16,-3-3-12 0,3 6 12 0,4 0-12 16,0-6 9-16,7 9-9 0,-7-6 0 0,7 0 9 15,4-3-1-15,-1 3-8 0,1-10 12 0,-1 7-4 16,4-3 1-16,0-7 0 0,0 7 0 0,4-7 0 15,0-6 11-15,-1 4 1 0,1-4 1 0,-1-3 0 16,4 0-9-16,-3 0-1 0,3-3-1 0,-3-4 0 0,3 4-11 0,0-3 10 16,4-3-10-16,-1-1 10 0,-3 1-10 0,7-1 0 15,-3-5 9-15,3-4-9 0,0 0 0 0,1 3 8 16,-5-2-8-16,8-8 0 0,-4-2 0 0,0-6 8 16,-3 6-8-16,3-7 0 0,-7-3 8 0,4 4-8 15,-4-4 8-15,0 4-8 0,-7-4 0 0,0-3 0 16,0 4 0-16,-3 2 0 0,-1-2 0 0,1 2 0 15,-1-3 0-15,1-5 0 0,-4 8 0 0,3 1 0 16,4-4 0-16,-3 3 0 0,3-2 0 0,-3 9 0 16,3-4 0-16,0 4-8 0,0-6 0 0,-4 12 0 15,1-3 0-15,-1-1 0 0,1-2 8 0,-4 13-8 16,3-4 8-16,-3 6-8 0,0-3 8 0,0 1 0 16,0 5 0-16,0 1 0 0,0 0 0 0,0 5 0 15,0-8 0-15,0 12 0 0,0 0 0 0,0 0 0 0,0 0 0 0,0 0 0 16,0 0 0-16,0 0 0 0,-3 12 0 0,-4 1 0 15,3 3 0-15,1 2 0 0,-4 1 0 0,3 10 0 16,1-4 8-16,-4 3 3 0,3 6 1 0,-3 1 0 16,3 2-12-16,-3 4 8 0,0 0-8 0,0 9 8 15,0-6 26-15,0 3 5 0,-3 3 1 0,-1-3 0 16,0 0-32-16,4 4-8 0,-3-8 0 0,-4 4 0 16,3-3 8-16,-3 0 0 0,3 0 0 0,-3 0 0 15,4-6-8-15,-1-4 0 0,4 1 0 0,-4-4 0 16,4 4-47-16,0-7-4 0,4-3-1 0,-1 0-728 15,4-13-147-15</inkml:trace>
  <inkml:trace contextRef="#ctx0" brushRef="#br0" timeOffset="151806.837">27845 10456 518 0,'-7'0'23'0,"7"0"5"0,0 0-28 0,3 6 0 0,-6-12 0 0,3 12 0 16,0-6 62-16,0 0 7 0,0 0 2 0,0 0 0 15,-4 0-54-15,4 0-17 0,0 0 10 0,0 0-10 16,0 0 31-16,0 0 1 0,0 0 0 0,0 0 0 16,0 0 19-16,0 0 4 0,-3 3 1 0,3-3 0 15,0 0 6-15,0 0 2 0,0 0 0 0,0 0 0 16,0 0-42-16,0 0-8 0,0 0-2 0,0 0 0 15,0 0 4-15,0 0 0 0,0 0 0 0,0 0 0 16,0 0 16-16,0 0 3 0,0 0 1 0,0 0 0 0,0 0-15 0,0 0-2 16,0 0-1-16,0 0 0 0,0 0 0 0,0 0 0 15,0 0 0-15,0 0 0 0,0 0 7 0,0 0 2 16,0 0 0-16,0 0 0 0,0 0-15 0,10-3-2 16,-3-6-1-16,4 2 0 0,-4-2 7 0,0 6 2 15,-7 3 0-15,14-16 0 0,-3 7 16 0,3-1 3 16,-4 1 1-16,1 0 0 0,3-1-38 0,-3-6 0 15,3 1 0-15,-4 5 0 0,4 1 0 0,-3-4 9 16,0-2-9-16,-4-1 0 0,3 7 12 0,-3-10-4 16,0 3 0-16,-3 4-8 0,3-4 24 0,-4-3-3 15,1 0 0-15,0 4 0 0,-4 5-5 0,3-9 0 16,1 10-1-16,-4-7 0 0,0 7 2 0,0-10 1 16,0 10 0-16,0-1 0 0,0 4-27 0,0 6-6 15,-4-9-1-15,4-1 0 0,0 1 26 0,0 9 5 0,-7-3 1 0,7 3 0 16,-4-7-26-16,1-2-5 0,-4 9-1 0,3-6 0 15,4 6 16-15,-7 0 0 0,4-10 0 0,-1 10-9 16,-3-3 9-16,7 3 0 0,-3 0 0 0,3 0 0 16,0 0 0-16,-7 0 0 0,7 0 0 0,-4 3 0 15,-3-3 0-15,7 0 0 0,-3 10 0 0,3-10 8 16,0 0-8-16,-8 6 0 0,8-6 0 0,-3 0 8 16,3 0 4-16,-4 9 2 0,-3 1 0 0,4-1 0 15,-1 1-14-15,1-1 0 0,-1 0 0 0,1 7 0 16,-4-6 0-16,3 8 12 0,1-2-1 0,-1 3-1 15,1 6-10-15,-1 0 12 0,-3 3-12 0,3 0 12 16,-3 7 1-16,0-1 1 0,0-2 0 0,0 9 0 16,0-7 18-16,-3 4 3 0,3-1 1 0,-1-2 0 0,-2-1-13 0,-1 1-3 15,1-7 0-15,-1 0 0 0,1-3-8 0,2-6-1 16,-2 0-1-16,-1 0 0 0,4-4 19 0,-3 4 4 16,3-9 1-16,0-1 0 0,0 0-34 0,-1 1 0 15,8-10 0-15,-3 6 0 0,3-6 0 0,0 0 0 16,0 0 0-16,0 0 0 0,0 0 0 0,0 0 10 15,0 0-10-15,0 0 12 0,0-6-12 0,0-7 8 16,0 4-8-16,3-7 8 0,5-3-8 0,-1 4 0 16,0-7 9-16,3 0-9 0,1-6 0 0,3 3 0 15,4 3 0-15,-1-10 0 0,1 4-12 0,-1 0 4 16,5 3 0-16,-5-3 0 16,4 2-23-16,1 8-4 0,-5-1-1 0,4 3 0 0,-3 4 26 0,0-4 10 15,-4 6-8-15,0 1 8 0,-4 3 0 0,-2 6-10 0,-1-3 10 0,-7 3 0 16,0 0-8-16,0 0 8 15,0 0 0-15,0 0 0 0,0 0 0 0,3 9 0 0,-6 0 0 0,-1 7 0 16,-7-3 0-16,4 2 0 0,-3 1 0 0,3 3 0 16,-4-7 0-16,4 7 0 0,-3 3 0 0,3-3 9 15,-1 0-1-15,1 0 0 0,0-1 0 0,4-2 0 16,-1 3-8-16,1-3 0 0,-1-4 0 0,4-6 0 16,0 4 0-16,0-10 0 0,0 0 0 0,0 0 0 15,0 0-9-15,0 0-4 0,7 0-1 0,-7 0-749 16,0 0-149-16</inkml:trace>
  <inkml:trace contextRef="#ctx0" brushRef="#br0" timeOffset="152369.2054">28314 10588 1681 0,'0'0'36'0,"0"0"8"0,11-7 2 0,-4 4 2 0,0-3-38 0,0 3-10 0,3-4 0 0,1-2 0 15,-1 6 98-15,1-3 18 0,0-7 3 0,-1 1 1 16,4 2-55-16,-3 1-10 0,-1-1-3 0,5 1 0 15,-1 0-32-15,-4-1-6 0,1 4-2 0,-1-4 0 16,1 7 23-16,0-3 4 0,-4 6 1 0,3-3 0 16,-6 3-13-16,-4 0-3 0,10 0 0 0,-10 0 0 15,4 3-12-15,-1 6-4 0,1 1 0 0,-1 6 0 0,-3-1 20 0,-3-2 3 16,3 6 1-16,0 2 0 0,-4-2-10 0,-3 0-2 16,4 9 0-16,-4-3 0 0,3-6-6 0,-3 6-2 15,0-6 0-15,-3 6 0 0,-1-6-12 0,4-6 0 16,-4 2 0-16,1 1 0 0,-1-4 28 0,1 4 4 15,-5-6 0-15,5-1 0 16,-4-3-52-16,-7-3-9 0,7 7-3 0,-1-4 0 16,-2-3-84-16,-1-3-18 0,-3 6-3 0,7-6-619 15,3-6-124-15</inkml:trace>
  <inkml:trace contextRef="#ctx0" brushRef="#br0" timeOffset="152541.0403">28413 10123 2286 0,'-4'-15'101'0,"4"12"21"0,0-7-98 0,4 4-24 0,-4-3 0 0,0 9 0 16,0 0 56-16,0 0 7 0,3-13 1 0,1 7 0 31,-4 6-109-31,0 0-22 0,0 0-4 0,0 0-975 0</inkml:trace>
  <inkml:trace contextRef="#ctx0" brushRef="#br0" timeOffset="153374.8316">28571 8715 1177 0,'0'0'25'0,"4"-3"6"0,0-6 1 0,-4 0 2 0,0 2-34 0,7-2 0 0,-4-1 0 0,-3 4 0 16,4-3 58-16,-4 6 5 0,3-7 1 0,-3 4 0 16,0 6-18-16,0 0-3 0,0 0-1 0,0 0 0 15,0 0-22-15,-7 0-5 0,-3 0-1 0,10 6 0 16,-11-6 30-16,4 3 7 0,-7 4 1 0,3-4 0 16,-6 6-14-16,6 1-2 0,-3 5-1 0,-4-5 0 0,1 5 11 0,2 4 2 15,1 0 1-15,-3 0 0 0,3 6-5 0,3 0-2 16,-3-3 0-16,3 3 0 0,1 3-21 0,6-3-4 15,-6 4-1-15,6-4 0 0,1 0-8 0,-1-3-8 16,4 9 12-16,-3-9-12 0,3 0 0 0,3 0 0 16,1-6 0-16,-1 9 0 15,1-13-148-15,3 4-31 0,7 12-5 0,0-12-2 0</inkml:trace>
  <inkml:trace contextRef="#ctx0" brushRef="#br0" timeOffset="154202.7612">28607 8831 1393 0,'10'-12'61'0,"-3"6"14"0,0-4-60 0,1 7-15 0,6-3 0 0,-4-4 0 16,1 10 74-16,3-6 12 0,-4 6 2 0,5-9 1 15,-1 9-5-15,-4-3 0 0,-3-7-1 0,4 4 0 16,0-3-39-16,-1-1-7 0,1 4-1 0,-1-4-1 15,4 1-19-15,0 0-3 0,1-10-1 0,-5 3 0 16,4 7 8-16,0-4 0 0,4-6 1 0,0-3 0 16,-4 4-10-16,-4-1-3 0,1 3 0 0,0-3 0 15,-8 0 4-15,8-6 0 0,-1 7 0 0,-3-1 0 16,0 0 0-16,-7 0 1 0,7 3 0 0,-3-2 0 16,-4 2-4-16,0 3-1 0,3-2 0 0,-3 5 0 0,-3 4-8 15,-1-3 0-15,-3 6 9 0,7-4-9 0,-3 4 0 0,-4-3 0 16,3 3 0-16,-3-4 8 0,0 7-20 0,0-3-4 15,0-3-1-15,0 6 0 0,-4 0 17 0,11 0-8 16,0 0 8-16,-7 0 0 0,0 0 9 0,0 0 9 16,0 0 2-16,0 0 0 0,-3 0-20 0,2 9 0 15,-2-9 0-15,3 7 0 0,7-7-12 0,0 0-5 16,-4 3-2-16,-3 3 0 0,0 4 19 0,0-7-8 16,0 6 8-16,0-3 0 0,3 10 0 0,-3-3-8 15,4 5 8-15,-4 7 0 0,3-6 15 0,1 6 6 16,-1 4 2-16,1-1 0 0,-4 6-35 0,7 1-6 15,0-1-2-15,0-5 0 0,-4 8 20 0,-3-2 0 16,4-7 11-16,-4 13-11 0,-1-4 15 0,-2-2-4 16,3-7-1-16,0 6 0 0,0-5 4 0,0-4 1 0,0 0 0 15,0-3 0-15,-1 3 6 0,5-6 2 0,-4 0 0 0,3-4 0 16,-3-5-3-16,4-1-1 0,3 0 0 16,-4 1 0-16,1-4-19 0,3-6 0 0,0 0 0 0,0 0 0 15,0 0 22-15,0 0 7 0,0 0 2 0,0 0 0 16,0 0-31-16,0 0 0 0,0 0 0 0,0-6 0 15,-4-7 11-15,1 4-1 0,6-7 0 0,-3 1 0 16,0 2-10-16,4-3 0 0,3 1 0 0,0 2 0 16,0-6 0-16,3 0 0 0,-2-2 0 0,2 8 0 15,1-3 0-15,-1-3 0 0,4 4 0 0,-7 2 0 16,8 4-11-16,-5-7 3 0,1 7 0 0,3 2 0 16,-4-2 8-16,5 0 0 0,-5 9-9 0,4-10 9 15,-3 7-16-15,-4-3 0 0,3 0 1 0,-2 2 0 0,-8 4 3 0,0 0 0 16,0 0 0-16,0 0 0 0,0 0 3 0,0 0 1 15,0 0 0-15,0 0 0 0,0 0 8 0,-4 4 0 16,-7 2 0-16,1 3 0 0,-1-2 0 0,-3 2 0 16,0 3 8-16,0-2-8 0,7 6 0 0,-4-1 0 15,1-2-12-15,-1-4 4 0,1 7 8 0,-1 3 0 16,4-10 10-16,0 1-10 0,3-1 10 0,1 7-10 16,-1-1 10-16,1-5-10 0,3-10 8 0,0 9-8 15,0 0 0-15,7-5 9 0,0 2-9 0,3 3-17 16,-3-9 4-16,4 0 1 15,-11 0-156-15,11 0-30 0,24-9-6 0,-7-1-2 0</inkml:trace>
  <inkml:trace contextRef="#ctx0" brushRef="#br0" timeOffset="154421.4581">29097 8778 1890 0,'0'0'41'0,"0"0"9"0,0 0 2 0,7 0 1 0,0 6-42 0,0-6-11 0,4 0 0 0,3 0 0 15,-3 0 93-15,-1 0 17 0,1 4 3 0,3-4 1 16,-4-4-52-16,5 4-10 0,2 4-3 0,1-4 0 16,-4-4-49-16,7-2 0 0,-17 6-12 0,3 0 3 15,-4-3-106-15,11-3-21 0,-3 6-4 0,3-3 0 0</inkml:trace>
  <inkml:trace contextRef="#ctx0" brushRef="#br0" timeOffset="154750.8891">29478 8421 403 0,'0'0'36'0,"0"0"-36"15,0 0 0-15,0 0 0 0,11 0 257 0,-4-10 45 0,-4 10 9 0,1-9 1 16,-4 9-154-16,0 0-31 0,0 0-7 0,0 0 0 16,0 0-21-16,0 0-4 0,7 9-1 0,-4 1 0 15,-3 5-49-15,0 1-9 0,-3-3-3 0,3 5 0 16,3 4-4-16,-3 0-1 15,4-3 0-15,-4 6 0 0,0 3 8 0,-4-2 0 16,1-8 1-16,-4 7 0 0,7-6-37 0,0 6-10 0,-4-6-1 0,-3 0 0 16,0 0-17-16,0-4-4 15,-3 11-1-15,2-8-721 0,1-5-144 0</inkml:trace>
  <inkml:trace contextRef="#ctx0" brushRef="#br0" timeOffset="155110.1763">29644 8305 1389 0,'3'-10'30'0,"-3"1"6"0,11-1 2 0,0 1 2 0,-4 0-32 0,0 2-8 15,7-2 0-15,-4 6 0 0,-3-3 108 0,4 6 20 16,-4 6 4-16,4-3 1 0,6 6-35 0,-10 7-7 0,4 0-2 0,3 6 0 16,-3 3-71-16,-1 9-18 0,1 1 0 0,-1 2 0 15,-6 1 55-15,10 3 7 0,-7-4 2 0,-7 1 0 16,-3-3 0-16,-1 2 0 15,-3-2 0-15,0-1 0 0,3 1-52 0,-3-7-12 0,4 9 0 0,-4-2 0 16,0-1 0-16,-7 1 0 0,-4-7 0 0,4 7 0 16,-7-1 0-16,-8-2-12 0,-2 2 3 0,3 1-771 15,-4-7-153-15</inkml:trace>
  <inkml:trace contextRef="#ctx0" brushRef="#br0" timeOffset="157822.5805">30459 8963 1609 0,'10'0'71'0,"-3"-6"15"0,-3-3-69 0,3-4-17 16,4 4 0-16,-4-7 0 0,0 6 66 0,3-5 10 15,4 5 1-15,4-8 1 0,0 8-16 0,-8-6-3 16,11 4-1-16,-3-4 0 0,0 7-35 0,-1-7-7 0,1 7-2 16,0 6 0-1,-1-7-14-15,1 4 0 0,7-3 8 0,-4-1-8 0,0 1 0 0,-3 2 0 0,3 4 0 0,-7-3 0 16,7-3 12-16,-7 6-1 0,-3-4 0 0,-8 7 0 15,8 7-11-15,-11-7 12 0,0 0-12 0,0 9 12 16,0 0-12-16,-11 4 0 0,8 3 0 0,-8 9 0 16,1 3 0-16,-5 6 10 0,-6 1-10 0,7 2 10 15,0 11-2-15,-7 5 0 0,10 0 0 0,-3-3 0 16,0-3 2-16,4-3 0 0,-1 3 0 0,0 3 0 16,-3-6-2-16,14-6-8 0,-10 0 12 0,10-4-4 15,0 1-8-15,0-7 0 0,7-3 9 0,-4 3-9 16,-3-9 0-16,11-3 8 0,-8-1-8 0,4-5 0 15,-3-7 0-15,-4 6 0 0,11-9 0 0,-4 0-8 16,0-3 8-16,3-3 0 0,-10 6 0 0,14 0 0 16,-3-10 0-16,0 7 0 0,-4-12 0 0,0 8 0 0,0-2 0 0,-4 6 0 15,-3 3 0-15,7-16 8 0,-3 7-8 0,-4 9 12 16,0-10-4-16,0 10 0 0,0 0 0 0,0 0 1 16,0 0 0-16,0 0 0 0,-11-9 13 0,11 9 2 15,-10 0 1-15,3 3 0 0,0 10-25 0,-4-1-17 16,11 4 2-16,-11 3 1 0,11-1 14 0,-7 1 10 15,0 6-2-15,4 4 0 0,-4-4 14 0,7 0 2 16,-7-3 1-16,3 12 0 0,-3-6 16 0,0 7 3 16,-4-1 1-16,8 4 0 0,-8 3-14 0,1-4-3 15,6 1-1-15,-3-3 0 0,-7-1 5 0,3 4 2 16,-3-4 0-16,4 4 0 0,-1-4-21 0,-3 1-4 16,-4-1-1-16,1-6 0 0,-1 10-16 0,-3-7-4 15,0 1-1-15,-7-1 0 16,-4-3-192-16,4 1-39 0</inkml:trace>
  <inkml:trace contextRef="#ctx0" brushRef="#br0" timeOffset="167854.9465">4128 13629 864 0,'0'0'76'0,"0"0"-60"0,0 0-16 0,-4 3 0 16,0 4 84-16,4-4 15 0,-10 3 2 0,3 3 1 15,0-2-30-15,7-4-5 0,-11 6-2 0,11 1 0 16,-10-1-13-16,6-3-4 0,-3-2 0 0,3 2 0 15,4 0-3-15,0-6-1 0,0 0 0 0,0 0 0 16,0 0-20-16,0 0-4 0,0 0 0 0,0 9-1 16,8-5-10-16,-1 5-1 0,3-9-8 0,1 6 12 15,-8-6 4-15,11 0 0 0,-3 0 0 0,3 0 0 16,-3 0-16-16,3-6 0 0,-4-3 8 0,1 9-8 16,0 0 0-16,-1-4 0 0,1-2 0 0,-8 6 0 15,4-3 14-15,-3-3 6 0,-4 6 2 0,0 0 0 16,10-6-22-16,-10 6 0 0,0-4-12 0,4-2 4 0,-1 3 8 0,1-6 0 15,-1 2 0-15,-3-2 8 0,0-1-8 0,4 1 8 16,-4 3-8-16,0-4 8 0,-4 1 2 0,4 0 1 16,-3 5 0-16,-1-5 0 0,4-4-2 0,0 4 0 15,-3 0 0-15,-1-1 0 0,4 1 4 0,-7 9 1 16,0-10 0-16,4 10 0 0,3 0 11 0,-4-9 3 16,1 9 0-16,-4-6 0 0,3 6-20 0,-3 0-8 15,0 0 0-15,0 0 8 0,-4 0 0 0,4 6-8 16,-3-3 12-16,3 3-4 0,-7-6-8 0,-1 10 0 15,1-10 0-15,4 9 0 0,-1-2 8 0,-3 2-8 16,3-6 0-16,-6 6 8 0,10-2-8 0,-11 2 10 16,8 1-10-16,-5 5 10 0,5-2-10 0,3-4 12 0,0 7-12 0,3 3 12 15,-3-4-4-15,4 14 0 0,3-11 0 0,0 8 0 16,0 2 27-16,0-3 5 0,3 0 0 0,4-3 1 16,-3 3-26-16,3 3-6 0,-7-6-1 0,7 0 0 15,3-3 1-15,-2 3 0 0,-1-3 0 0,3-1 0 16,1 1-9-16,-1-3 0 0,1-4 9 0,3-5-9 15,0 2 0-15,4-6 0 0,6-3 0 0,-6-3-8 32,7-3-96-32,7-4-18 0,-1-8-4 0</inkml:trace>
  <inkml:trace contextRef="#ctx0" brushRef="#br0" timeOffset="168376.3923">4540 13488 1382 0,'-17'-3'61'0,"10"3"13"0,7 0-59 0,-11 0-15 16,4 0 0-16,3 0 0 0,4 0 86 0,0 0 14 16,0 0 4-16,0 0 0 0,0 0-52 0,0 0-11 15,0 0-1-15,0 0-1 0,0 0-19 0,11 3-4 16,0-3-1-16,-1 0 0 0,4 0 9 0,11 0 1 16,-7 0 1-16,6 0 0 0,-3 0 4 0,4 0 1 15,0-3 0-15,0-3 0 0,-1 6-8 0,4-7-2 16,-3 4 0-16,0 3 0 0,0-6-11 0,-4 3-2 15,3-3-8-15,1 3 12 0,0-4-4 0,-4-2 0 16,0-1-8-16,0 1 12 0,-3 9-28 0,3-6-5 16,-3-4-2-16,-1 1 0 15,1 0-89-15,0-1-19 0,-4 1-3 0</inkml:trace>
  <inkml:trace contextRef="#ctx0" brushRef="#br0" timeOffset="169235.5928">3605 13570 921 0,'0'0'82'15,"0"-3"-66"-15,-3-4-16 0,3 7 0 0,0-9 104 0,0 6 18 0,-4-4 3 0,1-2 1 16,-1 3-33-16,4 3-6 0,-7-4-2 0,4 4 0 16,3-3-41-16,0 6-8 0,0 0-1 0,0 0-1 15,0 0-12-15,0 0-2 0,0 0-1 0,0 0 0 16,0 0 3-16,0 0 1 0,-7 6 0 0,7 4 0 15,0-1 9-15,0 10 1 0,0-10 1 0,0 10 0 16,0-3-6-16,0 9 0 0,0-3-1 0,0 9 0 0,7-9-8 0,-7 13-2 16,0-7 0-16,0 3 0 0,0-3-3 15,0 1-1-15,3-1 0 0,-3-3 0 0,0 3-4 0,0-3-1 16,0-6 0-16,0 0 0 0,0 6 2 0,0-6 0 16,0-4 0-16,0 4 0 0,0-9-10 0,0 5 10 15,0-5-10-15,7-1 10 0,-7 1-10 0,0-1 0 16,0-9 9-16,0 9-9 0,0-9 8 0,0 0-8 15,0 0 10-15,0 7-10 0,0-7 13 0,0 0-3 16,0 0-1-16,0 0 0 0,0 3 3 0,0-3 0 16,0 0 0-16,0 0 0 0,0 0 4 0,0 0 2 15,0 0 0-15,0 0 0 0,0 0-7 0,0-3-2 16,0-13 0-16,0 7 0 0,0-7-9 0,7 3 0 0,-3-2 9 16,-1-10-9-16,8 6 0 0,-7-3 0 0,3-10 0 0,7 11 0 15,-4-11 0-15,-3 4 0 0,11-7 0 0,0 7 0 16,-1 0 0-16,1 3 0 0,3-3 0 0,0 3 0 15,-3 0 0-15,-1 6 0 0,8 0 0 0,-11 9 0 16,7-5 0-16,-3 5-20 0,3-2 4 0,-7 6 1 31,8-4-160-31,2 1-32 0,-6 2-6 0</inkml:trace>
  <inkml:trace contextRef="#ctx0" brushRef="#br0" timeOffset="169969.7682">4808 13040 1278 0,'0'0'28'0,"0"-7"5"0,0-2 2 0,0 0 1 0,0-1-28 0,4 1-8 15,-1-1 0-15,4 1 0 0,-3 0 28 0,0-4 5 16,6 10 1-16,-10-3 0 0,4-4-2 0,-4 10 0 15,0 0 0-15,0 0 0 0,0 0 4 0,0 0 0 16,0 0 0-16,7 10 0 0,-7 5 13 0,3-5 3 16,-6 9 1-16,3-4 0 0,-4 10-9 0,-3-3-1 15,0 13-1-15,0-1 0 0,0 10-6 0,0-6-2 16,0 6 0-16,-7 3 0 0,3 3-6 0,4-3 0 16,-4 3-1-16,4-3 0 0,0 0-5 0,4 6-1 15,-4 7 0-15,3-7 0 0,1-6-6 0,-1 4-2 0,4-4 0 0,0-10 0 16,4 4-13-16,-4-3 0 0,3-4 8 0,1-6-8 15,3 1-10-15,-7 2-5 0,3-12-1 0,1 0 0 32,-4-1-140-32,3-2-29 0</inkml:trace>
  <inkml:trace contextRef="#ctx0" brushRef="#br0" timeOffset="170450.0172">5186 13557 979 0,'0'-6'87'0,"0"6"-70"0,-4-3-17 0,-3 3 0 16,7 0 104-16,0 0 16 0,0 0 4 0,0 0 1 0,-3 0-50 16,3 0-11-16,-4 0-1 0,1 3-1 0,-4 3-33 0,3-3-6 15,1 7-2-15,-1-1 0 0,-3-3-3 0,3 4-1 16,4 5 0-16,0-2 0 0,0 6 9 0,4 3 2 16,0-3 0-16,-1 3 0 0,4 3 6 0,4-7 2 15,-8 8 0-15,4-1 0 0,0-7-5 0,4 7-1 16,-8-6 0-16,4 0 0 0,1-3-18 0,-1-4-3 15,0 7-1-15,-4-13 0 0,4 4-8 0,0-1 8 16,-7-9-8-16,7 10 8 0,0-10 2 0,0 0 0 16,0 0 0-16,8-10 0 0,-12 1 17 0,4-1 3 15,4 1 1-15,-1-7 0 0,-3-2 1 0,0-1 1 16,8 0 0-16,-12-6 0 0,8 6-15 0,-4-6-3 0,3 6-1 16,1-6 0-16,-4-3-14 0,4 3 8 0,-4 6-8 0,0-6 0 15,0 3 0-15,3-3 0 0,-3 9-13 16,0-3 4-1,-3 7-35-15,-1-4-6 0,-3 0-2 0,8 7-993 0</inkml:trace>
  <inkml:trace contextRef="#ctx0" brushRef="#br0" timeOffset="170887.4048">5662 13472 2181 0,'0'0'48'0,"0"0"9"0,0 0 3 0,0 0 2 0,0 0-50 0,0 0-12 15,0 0 0-15,0 0 0 0,7 0 0 0,4 0 0 16,-4 7 0-16,3 2 0 0,-3 7 0 0,0-4 0 15,-3 4 0-15,3 3 0 0,-3 0-10 0,-1 6 10 16,4 3-8-16,-3-3 8 0,-4 10 8 0,3-7 6 16,-3 6 2-16,4-5 0 0,-4-4-2 0,3-3 0 15,-3 3 0-15,0-7 0 0,0-2 5 0,0 3 1 16,0-3 0-16,0-7 0 0,0 0-3 0,-3-5 0 16,3-4 0-16,0 0 0 0,0 0 5 0,0 0 1 15,0 0 0-15,0 0 0 0,0 0 13 0,0 0 4 0,0-4 0 0,-4-5 0 16,4-7-6-16,0 7-1 0,0-10 0 0,0 3 0 15,4-6-20-15,-4-3-4 0,3 0-1 0,1 0 0 16,3-3-8-16,-4 0 0 0,4-7 0 0,0 7 8 16,1-6-8-16,2-1 0 0,4 7-12 0,-3 3 12 31,3-3-44-31,0 2-2 0,4 8 0 0,-4 5 0 16,0-3-118-16,0 1-23 0,4 5-5 0,-4 7 0 0</inkml:trace>
  <inkml:trace contextRef="#ctx0" brushRef="#br0" timeOffset="171340.4533">6241 13623 1911 0,'0'0'84'0,"0"0"19"0,0 0-83 0,0 0-20 15,0 0 0-15,0 0 0 0,10 6 51 0,-3-3 5 16,4 4 2-16,-1-4 0 0,5 12-15 0,-1-5-3 16,-4 9-1-16,1-4 0 0,-1 4-14 0,-3 0-2 15,1 0-1-15,-1-3 0 0,-4 2 13 0,1 1 2 16,-1 3 1-16,-3-9 0 0,0 5-38 0,0-8 0 16,0 6 0-16,0-7 0 0,-3 0 9 0,3-9 1 15,0 0 0-15,0 0 0 0,0 0-10 0,0 0 0 16,0 0 0-16,0 0 0 0,0 0 12 0,0 0-2 0,0-9-1 0,0-7 0 15,3 7 4-15,1-10 1 0,-1-3 0 0,1-3 0 16,3-9-6-16,3 5-8 0,1 1 11 0,3-3-11 16,0 2 8-16,4 4-8 0,-4 3 0 0,0 0 0 15,4 10 28-15,-8-4 0 0,4 7-1 0,1 9 0 16,-1 0-27-16,-4 0 0 0,1 6 0 0,3-3 0 16,0 7 13-16,-3-1-2 0,-4 7-1 0,3 3 0 15,1-4-10-15,-4 4 12 0,3 0-12 0,-2 0 12 16,-1 0-12-16,3 2 0 0,-3-2 0 0,0-6 0 15,-3 9 0-15,-1-10-14 0,4 7 3 0,0-3 1 16,0-7-141-16,1 7-28 0,-1-4-5 0</inkml:trace>
  <inkml:trace contextRef="#ctx0" brushRef="#br0" timeOffset="172105.896">7722 13212 979 0,'-10'-3'87'0,"6"-3"-70"16,4-4-17-16,-3-5 0 0,-4 5 104 0,3 1 16 15,1-4 4-15,3-2 1 0,-4 5-18 0,1 4-4 16,3-3-1-16,-4-1 0 0,8 7-30 0,-4-3-7 16,0 3-1-16,0 3 0 0,0 0-41 0,0 0-9 15,0 0-2-15,0 0 0 0,0 0 4 0,0 0 0 16,0 0 0-16,0 0 0 0,0 0 4 0,0 9 2 0,0 0 0 15,3 1 0-15,1 2 10 0,-1 4 1 0,1 3 1 0,-1 6 0 16,4 0 1-16,-3 3 0 0,-1 10 0 0,1-4 0 16,6 10-1-16,-3 0 0 0,-3 0 0 0,3 3 0 15,0-3-6-15,-3 3 0 0,-1-3-1 0,1 9 0 16,-1-9-7-16,4 0-2 0,-7 3 0 0,4-3 0 16,-1 0-18-16,-3-6 0 0,4 2 0 0,-1-2 0 15,-3-10 0-15,-3 7 0 0,3-7 8 0,0-3-8 16,0 3 0-16,0-12 10 0,-4 3-10 0,4 0 8 15,0-10-8-15,0 7 0 0,-3-7 0 0,3 0-11 16,0-9-23-16,0 0-5 16,0 0-1-16,0 0 0 0,-4-9-140 0,-3 0-29 0,4-7-6 0,-1 3-1 15</inkml:trace>
  <inkml:trace contextRef="#ctx0" brushRef="#br0" timeOffset="172527.6717">7694 13369 1267 0,'-3'-6'112'0,"-4"-4"-89"15,-4 1-23-15,0-7 0 0,4 7 172 0,0-10 29 16,0 10 7-16,4-7 0 0,-1-3-129 0,4 10-27 16,0-7-4-16,4 7-2 0,-4-4-38 0,7-3-8 15,-4 7 0-15,4 0 0 0,0-1 0 0,4 1 0 16,-4-1 0-16,7 1 0 0,-3 3 0 0,3-4 11 15,0 4 0-15,4-3 0 0,-1 5 5 0,4-2 2 16,-3 3 0-16,3-3 0 0,0 6-10 0,4 0-8 0,0-3 12 0,-4 6-12 16,7-3 21-16,-3 6-2 0,-1-3-1 0,5 7 0 15,-1-1 17-15,-3 0 3 0,6 4 1 0,-2-1 0 16,-5 7-19-16,1-3-3 0,3 12-1 0,-3-9 0 16,0 16 20-16,-8-7 4 0,1 6 1 0,-1-6 0 15,-6 7-41-15,0-1 0 0,-11 1 0 0,0 3 0 16,0-4 12-16,-11 10 0 0,-3 0 0 0,-7 3 0 15,0-3-12-15,-4 9 8 0,-3-6-8 0,0-3 8 16,-4 0-8-16,4-10 12 0,-4 4-12 0,7-3 12 16,-3-7-12-16,0 3 0 0,3-9 0 0,-3-3 0 15,0-3 0-15,3 2 0 0,-3-2-12 0,3-13 12 16,0 3-43-16,4-6-1 0,-4 0 0 0,4-6 0 16,0 3-54-16,3-6-11 0,8-7-3 0,-1-3-932 15</inkml:trace>
  <inkml:trace contextRef="#ctx0" brushRef="#br0" timeOffset="173081.0785">8491 12409 1630 0,'-7'-9'72'0,"4"6"16"15,-1-3-71-15,-3-4-17 0,0 1 0 0,4 3 0 0,-4-4 76 0,3 7 11 16,1-3 2-16,-1 3 1 0,4 3-50 0,-7-7-11 15,0 7-1-15,3-3-1 0,4 3-13 0,0 0-2 32,-7 3-1-32,-3 4 0 0,6-4 3 0,-3 6 1 0,0 1 0 0,0-1 0 15,0 7 9-15,3 2 3 0,-3 1 0 0,4 6 0 16,-1 4 4-16,1 2 1 0,-4-3 0 0,7 7 0 16,0-7 3-16,0 6 1 0,3-5 0 0,4 5 0 15,0-6-36-15,0 1-14 0,0-4 1 0,4 3 0 16,0-3-9-16,3 3-2 0,-4-9 0 0,4 3 0 15,-3 0-106-15,3-3-22 0,0-4-4 16</inkml:trace>
  <inkml:trace contextRef="#ctx0" brushRef="#br0" timeOffset="173565.3427">8664 12463 1670 0,'-10'-10'74'0,"6"7"15"0,-3-3-71 0,7-3-18 16,0-1 0-16,0 4 0 0,4-4 63 0,-1 7 9 16,8-3 1-16,-4 3 1 0,3-3-47 0,1 6-10 15,0 0-1-15,-1 0-1 0,4 9-15 0,0-3 9 16,-3 4-9-16,-1-1 8 0,5 7 21 0,-1-4 4 0,-4 7 1 0,4-3 0 15,-3 3 7-15,0 6 2 0,-4-6 0 0,0-1 0 16,3 7-21-16,-6-6-4 0,3 0-1 0,-4 0 0 16,1 3-17-16,-4-10 8 0,0 7-8 0,0-9 0 15,0-1 12-15,-4 7-12 0,4-7 12 0,-3-3-12 16,3-6 24-16,0 0-1 0,0 4-1 0,0-4 0 16,0 0 5-16,0 0 1 0,0 0 0 0,-4-10 0 15,1-2-12-15,-1-4-3 0,4 0 0 0,-3-3 0 16,3 1-13-16,0-1 0 0,3-6 0 0,1 6 0 15,-1 0 0-15,4-6 0 0,0 6 8 0,0 0-8 16,4 4 0-16,-4-1 0 0,0 3 0 0,0 4 0 16,7 0 9-16,-3 2-9 0,-4 4 8 0,4 3-8 15,-1 3 0-15,4-3 8 0,-3 10-8 0,-1-1 0 16,1 1 0-16,0 5 0 0,-4 1 8 0,0-4-8 16,0 7 0-16,-4 3 0 0,1-3 0 0,3 0 8 0,-7 6-21 15,0-3-5-15,3 3-1 0,-3 0 0 16,0-6-189-16,0 0-37 0</inkml:trace>
  <inkml:trace contextRef="#ctx0" brushRef="#br0" timeOffset="173815.2867">9402 12033 1785 0,'0'0'159'0,"0"0"-127"0,0 0-32 0,10 10 0 16,4 5 168-16,4-2 28 0,3 12 6 0,0 3 1 15,4 3-124-15,-4 1-25 0,0 9-5 0,-3-4-1 16,-1 1-23-16,1 3-5 0,-7-4 0 0,3 7-1 16,-7 0-10-16,0 0-1 0,-4 3-8 0,-3-3 12 15,-3 3-24-15,-4 6-6 0,-4-3-1 0,-3-3 0 31,-3-3-204-31,-8 3-41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8:54:21.3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4025 816 1076 0,'0'0'48'0,"0"0"9"0,0 0-45 0,0 0-12 15,0 0 0-15,0 0 0 0,0-9 34 0,0 9 5 16,0 0 1-16,0-6 0 0,0 3 3 0,-7-4 1 16,4 4 0-16,-4 3 0 0,0 0-10 0,-8-6-2 15,5 3 0-15,-8 3 0 0,1 0 20 0,-5 0 3 16,8 3 1-16,-7 3 0 0,0-3-9 0,3 7-2 15,-3-4 0-15,0 3 0 0,3 1-25 0,-3-1-6 16,0 1-1-16,3-1 0 0,-3 4-13 0,0-1 0 16,3-3 8-16,-3 7-8 0,0-3 0 0,0-1 0 15,3 1 0-15,-3 6 0 0,7-4 0 0,-4-5 0 16,8-1 0-16,-1 1 0 0,4 5 8 0,0-5-8 16,0-4 0-16,3-3 0 0,4 6 0 0,0 1 0 15,0-10 0-15,11 0 0 0,-7 9 0 0,10-2 0 0,-4-7 0 16,4 3 0-16,4-3 8 0,0 9-8 0,-1-3 0 0,8 1 0 15,-7-4 9-15,6 3-9 0,1-3 8 0,-4 7-8 16,4-10 0-16,0 9 8 0,-4-3-8 0,3-6 0 16,-2 3 21-16,-5 10-1 0,4-10 0 0,1-3 0 15,-8 9-8-15,7 1-3 0,-11 6 0 0,5-13 0 16,-1 6-1-16,-4-3 0 0,1 4 0 0,-11-1 0 16,3 1 10-16,1-1 2 0,-8 0 0 0,1 4 0 15,-8-4 12-15,-3 4 4 0,4-4 0 0,-12 1 0 16,1 5-7-16,-3-5-1 0,-1 9 0 0,-3-4 0 15,3 1-9-15,0-4-3 0,-7 7 0 0,4 0 0 16,4-3-16-16,-5 3 0 0,1-1 0 0,3-2 0 0,4 3 0 16,0-10 0-16,0 7 0 0,3-7 0 0,1 1-20 0,6-10-2 15,-7 9 0-15,11 1 0 16,-3-10-22-16,-4 0-4 0,7 0 0 0,7 0-1 16,-4-10-149-16,4 1-30 0,0-16-5 15,7 3-502-15</inkml:trace>
  <inkml:trace contextRef="#ctx0" brushRef="#br0" timeOffset="2480.5391">4399 581 288 0,'-3'-12'25'0,"3"9"-25"15,3-7 0-15,4 4 0 0,-3-4 153 0,6 1 26 16,-6 0 5-16,3-1 0 0,0 1-113 0,4-1-23 0,-4 4-5 0,0-3-1 15,-4-4-6-15,1 7-2 0,-1 0 0 0,4-4 0 16,-7 10-6-16,0 0-2 0,0 0 0 0,0-3 0 16,-7-3-2-16,7 3 0 0,0 3 0 0,0 0 0 15,0 0-6-15,0 0-2 0,0 0 0 0,0 0 0 16,0 0 8-16,0 0 2 0,-7-7 0 0,4 7 0 16,3 0-5-16,0 0-1 0,-4-9 0 0,4 9 0 15,0 0 18-15,0 0 3 0,0 0 1 0,0 0 0 16,0-9-18-16,0 9-4 0,-3 0-1 0,3-4 0 15,-7-2-5-15,7 6-1 0,0 0 0 0,-4-6 0 16,-3 6-1-16,3 0-1 0,4 0 0 0,0 0 0 16,0 0 11-16,0 0 2 0,0 0 1 0,0 0 0 0,0 0-25 0,-3 0 0 15,3 0 0-15,0 0 0 0,0 0 0 0,0 0 0 16,0 0 0-16,0 0 0 0,0 0 9 0,0 0 0 16,-7 0 0-16,7 0 0 0,-4 12-9 0,-3-2 8 15,0-7-8-15,4 13 8 0,-4-4 0 0,0 13 0 16,3-6 0-16,-3 6 0 0,0 10 7 0,0-1 1 15,3-2 0-15,-3 11 0 0,0-8 9 0,0 3 3 16,-3 5 0-16,6-8 0 0,-10 3-28 0,3 5 0 16,4-8 0-16,-3 9 0 0,3-6 0 0,0 2 10 15,-4-8-2-15,4 2-8 0,3-6 8 0,-3 4-8 16,0-10 0-16,0 3 0 0,0 3 15 0,4-6-4 16,-4-3-1-16,3 0 0 0,-6-1-10 0,6 1 0 15,-3 0 0-15,3-3 8 0,4-1-8 0,-7-2 0 16,0-4 0-16,4 1 0 0,-1-1 9 0,1-3-9 15,3-6 10-15,0 0-10 0,0 0 11 0,0 0-11 0,0 0 12 0,0 0-12 16,0-6 15-16,-7 6-4 0,3-3-1 0,4-3 0 16,-7-4 10-16,7 1 1 0,-3-1 1 0,3 1 0 15,-4 6-22-15,4-10 0 0,0 10 0 0,0-3 0 16,0 6-13-16,0-9-1 0,0-1 0 0,0 7 0 16,0 3 22-16,0-6 5 0,0 6 1 0,4-10 0 15,-1 1-26-15,4 3-6 0,-3-4-1 0,3 1 0 16,-7-1 19-16,7-2-8 0,-4-4 8 0,4 1 0 15,0-4 0-15,0 0-8 0,4-6 8 0,0 6 0 16,-1 0 0-16,1-6-8 0,3 6 8 0,-4 1 0 16,1 2-8-16,3 3 8 0,-3 4 0 0,3-4 0 0,-7 10-8 15,7-6 8-15,-3 3 0 0,-1 6 0 0,4 0-9 0,-7 0 9 16,11 0 0-16,-7 0-9 0,-4 6 9 0,3-3-10 16,1 3 10-16,3-3-10 0,-3 10 10 0,-4-4 0 15,7 4 0-15,0 3 0 0,-7-4 0 0,0 1 9 16,3 9-9-16,-2-7 0 0,-1 1 9 0,-4 6-9 15,4-3 0-15,0 3 9 0,-7 0-9 0,0-7 0 16,0 10 0-16,4-6 8 0,-4 0-8 0,3-3 0 16,-6-4 0-16,3 4 8 0,0-7-8 0,3 7 0 15,-3-13 0-15,0 6 0 16,0-9-48-16,0 0-4 0,0 0-2 0,0 0-948 0</inkml:trace>
  <inkml:trace contextRef="#ctx0" brushRef="#br0" timeOffset="3097.3074">5038 1067 1450 0,'0'0'32'0,"0"-9"6"0,7-1 2 0,-7 7 1 0,0-6-33 0,3 3-8 16,-3-4 0-16,4 10 0 0,-4-15 78 0,3 15 14 15,-3-10 2-15,0 1 1 0,0 9-43 0,0-10-9 16,0 10-2-16,0 0 0 0,0 0-5 0,0 0 0 16,-7 0-1-16,-3 10 0 0,3-1-18 0,3 1-3 15,-3 5-1-15,-4 1 0 0,1 6 22 0,-1-3 4 16,1 6 1-16,3 3 0 0,0-3-24 0,3 0-5 16,-7 3-1-16,8-9 0 0,-1 6-10 0,1-6 0 15,-1 6 0-15,1-3 8 0,3-6 0 0,3 3 0 16,-3-1 0-16,4-2 0 0,-1 3-8 0,1-10 0 0,3 7 0 0,0-7 0 15,0 10 0-15,0-9 0 16,4-4 0-16,-4-3 0 0,7 3 0 0,0-6 0 0,-7 0 0 0,11 0 0 16,-8-6 8-16,4 3-8 0,-3-3 12 0,0-4-4 15,3 1-8-15,-4-7 12 0,-3 4-12 0,4-4 12 16,-8-3-1-16,8 0 0 0,-7 4 0 0,3-7 0 16,0 0-2-16,-7 0 0 0,3-3 0 0,1 0 0 15,-4 3 1-15,0-3 0 0,0-1 0 0,0 8 0 16,0-7-10-16,-4 6-9 0,1 3 9 0,3 4-13 31,0-4 13-31,-11 6 0 0,4 1 0 0,0 6 0 0,-4-3-15 0,1-1 3 16,-1 14 1-16,1-1 0 15,-4-3-29-15,3-3-5 0,-3 9-2 0,0 1 0 16,0 6-123-16,3-4-25 0,0 1-5 0,-3-1 0 0</inkml:trace>
  <inkml:trace contextRef="#ctx0" brushRef="#br0" timeOffset="3581.5696">5330 1130 1216 0,'0'0'54'0,"0"0"11"16,0 0-52-16,0 0-13 0,4-9 0 0,-4 9 0 0,0 0 90 0,0 0 15 16,0 0 3-16,0 0 1 0,11 0-26 0,-11 0-6 15,0 0-1-15,0 0 0 0,0 0-29 0,0 0-7 16,7 9 0-16,0-3-1 0,0 10-8 0,-4-4-2 16,1 7 0-16,-1 0 0 0,1-3 6 0,-1 9 1 15,1 0 0-15,-1-3 0 0,-3-3-14 0,0 6-2 16,0 3-1-16,0-3 0 0,0-6-2 0,0 6 0 15,0-6 0-15,-3 0 0 0,-1-4-7 0,4 1-2 16,-3-3 0-16,-1-4 0 0,4 0 16 0,-3 1 4 16,3-4 0-16,0-6 0 0,0 0-8 0,0 0 0 15,0 0-1-15,0 0 0 0,0 0 14 0,0 0 3 16,0 0 1-16,-4-6 0 0,1-4-24 0,3-2-5 16,0-4 0-16,3-3-8 0,1 4 10 0,-1-14-10 15,4 4 8-15,4 3-8 0,0-9 11 0,-1 3-3 16,4-7-8-16,4 7 12 0,0 0-12 0,-1 0 0 0,1 3 0 0,6-1 0 15,-6-2 0-15,3 13-8 0,0-14-1 0,1 14 0 32,-1-4-36-32,0 9-7 0,0-2-2 0,0-4 0 15,0 1-192-15,-6-4-38 0</inkml:trace>
  <inkml:trace contextRef="#ctx0" brushRef="#br0" timeOffset="4596.9546">5969 854 842 0,'0'0'37'0,"0"0"8"0,0 0-36 0,-4-3-9 0,4 3 0 0,0 0 0 16,0 0 72-16,0 0 12 0,0 0 2 0,0 0 1 15,0 0-24-15,0 0-5 0,0 0-1 0,0 0 0 16,0 0 11-16,0 0 3 0,0 0 0 0,0 0 0 16,0 0-12-16,0 0-3 0,0 0 0 0,4-6 0 15,7 6 2-15,-1 0 0 0,-3 0 0 0,7 0 0 16,0-4-34-16,4-2-6 0,0 6-2 0,3-9 0 0,0 6 11 0,7-4 1 16,-3-2 1-16,3 3 0 0,4-4-7 0,3 7-2 15,-3 3 0-15,0-9 0 0,3 2-11 0,-3-2-9 16,3 6 12-16,0-3-12 0,1-4 0 0,-5 4 0 15,1 3 0-15,0-3 0 0,0 2 0 0,-8 4-16 16,1-6 4-16,0 6 0 16,-4-9-12-16,-7 9-3 0,4 0 0 0,-4 0 0 15,-4 0-35-15,4 0-7 0,-7 9-2 0,4-9 0 16,-4 0-10-16,4 0-3 0,-11 0 0 0,0 0-423 16,7 6-85-16</inkml:trace>
  <inkml:trace contextRef="#ctx0" brushRef="#br0" timeOffset="5004.5506">6481 443 748 0,'3'-12'33'0,"-3"5"7"16,4-2-32-16,-1 6-8 0,1-7 0 0,3 4 0 16,-4-3 128-16,4-1 23 0,-3-5 5 0,3 5 0 15,0 1-48-15,0 3-9 0,-3-4-3 0,-1 7 0 0,1-6-37 16,-1 2-8-16,-3 7-2 0,0 0 0 0,4-9 3 0,-4 9 1 16,0 0 0-16,0 0 0 0,0 0-53 0,0 0 0 15,0 0 0-15,0 9 0 0,-4 7 0 0,4 3 11 16,-7 0-1-16,4 6 0 0,-1 3 17 0,-3 10 3 15,0 2 1-15,0 7 0 0,0 7-2 0,0-10 0 16,-4 9 0-16,1 0 0 0,-1-6-13 0,7 7-2 16,-6 5-1-16,3-6 0 0,-4 1-13 0,1-7 8 15,-1 3-8-15,0-3 0 0,-6 0 0 0,3-3 0 16,3-10-13-16,-7 1 4 16,4 3-42-16,0-13-8 0,0 0-1 0,4-3-1 15,2-7-126-15,1 1-25 0</inkml:trace>
  <inkml:trace contextRef="#ctx0" brushRef="#br0" timeOffset="5466.0406">6752 1199 1436 0,'0'0'32'0,"0"0"6"0,7 3 2 0,0 3 0 0,4-6-32 0,-4 10-8 15,0-4 0-15,4-3 0 0,-1-3 51 0,1 10 9 0,-4-10 1 0,7 6 1 16,-4-6-18-16,1-6-3 0,0 6-1 0,-1 0 0 16,-3 0-4-16,4-10-2 0,-1 1 0 0,5-1 0 15,-5 4 4-15,1-6 1 0,-1-4 0 0,1-3 0 16,-1 0-7-16,-2 4 0 0,2 2-1 0,-3-9 0 15,4 10-9-15,3-7-2 0,-7 0 0 0,0 3 0 16,0 1-20-16,0-4 0 0,0 3 0 0,-3 3 8 16,3-2-8-16,-4 2 0 0,1 1 0 0,-1-1 8 15,-3 4-8-15,-3 2 0 0,-1-5 8 0,1 6-8 16,-1-4 0-16,1 4 8 0,-4 3-8 0,0-3 0 16,0 6 0-16,-1 0 0 0,-2 6 0 0,3-3 0 15,-4 3 0-15,1 4 0 0,-4-1 0 0,3 7-12 0,-3-4 12 0,0 10-8 16,0 6 8-16,3-2-8 0,-3 2 8 0,3 0 0 15,1 0 0-15,3-3 0 0,3 10 0 0,1-7 8 16,-4-3-8-16,7-3 0 0,0 3 0 0,0 0 0 16,3 0 0-16,1-3 0 0,-1-3 0 0,1-3 0 15,3 3-10-15,-4-4 10 16,4 1-164-16,0-4-27 0,0-2-5 0</inkml:trace>
  <inkml:trace contextRef="#ctx0" brushRef="#br0" timeOffset="5950.3008">7595 854 288 0,'0'0'25'0,"0"0"-25"0,0-9 0 0,-3 5 0 16,3 4 305-16,0 0 56 0,0 0 11 0,0 0 3 15,0-6-257-15,0 6-51 0,0 0-11 0,0 0-1 16,0 0-28-16,0 0-6 0,-7-9-1 0,7 9 0 16,-7 0-12-16,-4 0-8 0,1 9 10 0,-1-9-10 15,0 6 18-15,-3-2-2 0,-3 5-1 0,2-3 0 0,1 13 3 16,-3-10 1-16,3 7 0 0,0 3 0 0,-4 0-5 0,4 0-1 15,0-4 0-15,3 1 0 0,0 3-13 0,8-7 8 16,-8 4-8-16,8 0 0 0,3 3 8 0,-4-7-8 16,4 4 0-16,4-7 0 0,-1 7 10 0,4-7-10 15,0 7 10-15,1-7-10 0,-5 1 8 0,8-1-8 16,-1 1 0-16,-3-7 9 0,4 6 7 0,-4-3 0 16,4 1 1-16,-1-4 0 0,1 6 4 0,-4 1 1 15,-7-10 0-15,3 0 0 0,1 9-9 0,-4-3-1 16,0-6-1-16,-4 10 0 0,-3-1-3 0,-3 0 0 15,-4 1 0-15,-1-1 0 0,-2 1-16 0,3-1-4 16,-4 4-1-16,0-4 0 16,1-6-38-16,-1 7-7 0,0-10-2 0,1 0 0 15,-4 0-113-15,3 0-23 0</inkml:trace>
  <inkml:trace contextRef="#ctx0" brushRef="#br0" timeOffset="6293.9718">7860 788 864 0,'7'0'76'0,"0"0"-60"16,0 0-16-16,4 0 0 0,-4-6 108 0,0 3 18 16,0 3 4-16,3 0 1 0,-3 0-28 0,1 0-6 15,2 0-1-15,1 0 0 0,-4 0-25 0,7 0-6 16,-4 0-1-16,5 0 0 0,-1 0-19 0,0-7-4 16,0 7-1-16,4 0 0 0,-1-9-22 0,1 9-5 15,-1-9-1-15,1 6 0 0,0-4-3 0,3 1-1 16,0 3 0-16,-3-3 0 0,-1 2-8 0,1-2-11 15,-4-3 3-15,-3 9 0 16,-1-10-93-16,1 10-19 0,-4 0-3 0,-7 0-424 16,0 0-85-16</inkml:trace>
  <inkml:trace contextRef="#ctx0" brushRef="#br0" timeOffset="6653.2606">8054 503 1566 0,'0'0'34'0,"3"-10"7"16,1-5 2-16,0 2 1 0,-1 1-35 0,4 2-9 0,-3 7 0 0,-1-13 0 15,1 16 79-15,-1-9 13 0,-3 9 4 0,0 0 0 16,4-3-35-16,-4 3-6 0,0 0-2 0,0 0 0 15,0 0-21-15,0 12-5 0,-4 7-1 0,4 6 0 0,-7 10 6 0,4-7 2 16,-1 10 0-16,-6 2 0 0,-1-2-5 0,0 0-1 16,1 2 0-16,-1-2 0 0,1 6-7 0,-1 0-1 15,-3-7-1-15,7 7 0 0,-4-6-11 0,1 12-8 16,-1-12 12-16,4 3-12 0,0-4 8 0,-4-9-8 16,4 1 0-16,-3 2 0 0,3-9 0 0,3 0 0 15,-6 0 0-15,3-3 0 16,-1-4-24-16,1 1-6 0,-3-3-1 0,3 2 0 15,-4 1-144-15,4-13-29 0,0 6-5 0,0-2-2 0</inkml:trace>
  <inkml:trace contextRef="#ctx0" brushRef="#br0" timeOffset="8043.561">9656 581 1285 0,'0'0'56'0,"3"-12"13"0,-3 2-55 0,0 7-14 0,4-6 0 0,-1 2 0 15,1-2 83-15,-1 0 13 0,1 5 4 0,-1-2 0 16,-3 6-42-16,0-6-8 0,7 3-2 0,-7-3 0 16,0 6-26-16,0 0-6 0,0 0 0 0,0 0-1 15,0 0 1-15,0 0 0 0,0 9 0 0,-3 7 0 16,-1 2 8-16,1 1 1 0,-1 6 1 0,-3 4 0 15,4 5-7-15,-4 1-2 0,-1 2 0 0,1-2 0 16,0 2 3-16,0 7 0 0,0-3 0 0,0 0 0 0,-3 3 6 16,3 6 2-16,-1-6 0 0,1-7 0 0,4 1-28 0,-4-4 0 15,3-5 0-15,1-4 0 0,-1 3 8 0,1-3-8 16,-1-6 12-16,1-10-4 0,-4 7 0 0,3-7 0 16,-3 1 0-16,4-4 0 0,3-6 4 0,0 0 1 15,-8 3 0-15,8-3 0 0,-7 0-3 0,0-9-1 16,4 6 0-16,-4-4 0 0,3-2-1 0,4-7 0 15,-7 7 0-15,7-10 0 0,-3 0-8 0,3-6 0 16,0 0 9-16,3-6-9 0,-3-4 0 0,7 7 8 16,-3-6-8-16,3-1 0 0,0 1 0 0,3-10 0 15,-2 6 0-15,2 3-8 0,1 1 8 0,3-4 0 16,-4 1 0-16,4 2 0 0,1-9 0 0,-1 10-8 16,3-4 8-16,1 4 0 0,3-4-15 0,-3 4 3 15,3 5 0-15,0 4 0 0,0 0 12 0,0 6 0 16,4-3 12-16,3 7-12 0,-6 5 0 0,2-5 0 0,-3 5 0 0,1 10 0 15,-1 0 0-15,-4 0 0 0,1 10 0 0,-4-10 0 16,4 15 0-16,-4-5 0 0,-4-1 0 0,1 7 0 16,-4 6 0-16,0 3 8 0,-3 3-8 0,-4-3 0 15,-4 10 9-15,1-7-9 0,-1 6 0 0,-3-9 9 16,-4 4-9-16,-3-1 0 0,-3 0 9 0,-4-9-9 16,-1 6 20-16,-2 0-1 0,-1-6 0 0,-3 9 0 15,3-18-39-15,0 12-8 0,-3-1-2 0,3-5 0 16,4-13-34-16,0 13-8 0,-4 0 0 0,4-4-1 15,4-12-136-15,3 0-27 0</inkml:trace>
  <inkml:trace contextRef="#ctx0" brushRef="#br0" timeOffset="8674.8421">10559 841 806 0,'0'0'36'0,"0"0"7"0,0 0-35 0,0 0-8 16,0-6 0-16,0-3 0 0,0 9 139 0,0 0 25 15,3-10 6-15,-3 1 1 0,0 9-67 0,0-6-14 16,0-4-2-16,-3 7-1 0,3-3-23 0,-4-4-5 16,4 1-1-16,-3 6 0 0,3-3-6 0,-4-4 0 15,-3 4-1-15,3 6 0 0,-3-9-22 0,4 9-4 16,-8-4-1-16,1 4 0 0,3-6-3 0,-7 6-1 15,-1 0 0-15,1 6 0 0,-3-6-7 0,3 4-1 16,-1 5-1-16,1-3 0 0,-3 10-3 0,-1-4 0 16,-3 4 0-16,7 3 0 0,-7 9-8 0,7-9 8 15,-4 3-8-15,7 6 8 0,1-9-8 0,-1 9 0 16,1-3 0-16,6 4 0 0,1-11 0 0,-1 7 0 0,4 1 0 16,0-14 0-16,4 4 0 0,-1-7 0 15,-3 1 0-15,7 5 0 0,0-15 0 0,0 3 0 0,-7-3 0 0,14-3 0 16,4 3 0-16,-4-15 0 0,-7 5 0 0,4-9 0 15,6 4 10-15,-3 5 0 0,1-9 0 0,-5-6 0 16,-6 7-2-16,10-11 0 0,0 10 0 0,-4-9 0 16,-10 3 4-16,11 0 1 0,3 0 0 0,4 12 0 15,-8-2-2-15,1 2-1 0,-7 1 0 0,-1 9 0 16,-3 3-10-16,0 0 8 0,0 0-8 0,0 0 8 16,0 9 0-16,0 0 0 0,4 10 0 0,-8-9 0 15,4 5-8-15,-3 4 0 0,-1 6 0 0,4-12 0 16,4-1-19-16,-1 1 1 0,-3 6 0 0,0-10 0 15,0-9-39-15,0 0-8 0,11 6-2 0,3 1 0 16,-4-7-142-16,4-7-29 0</inkml:trace>
  <inkml:trace contextRef="#ctx0" brushRef="#br0" timeOffset="9455.908">10696 594 403 0,'0'0'36'0,"0"0"-36"16,0 0 0-16,0 0 0 0,0 0 152 0,0 0 24 15,0 0 5-15,0 0 1 0,0 0-68 0,0 0-14 0,0 0-2 0,0 0-1 16,0 0-42-16,0 0-9 0,0 0-2 0,0 0 0 16,0 0 14-16,11 9 2 0,-4-9 1 0,3 6 0 15,-10-6 5-15,11 0 1 0,3 0 0 0,0 0 0 16,7 0-35-16,-3-6-8 0,3-3 0 0,0-1-1 16,4 1-2-16,3 3 0 0,-3-4 0 0,0 7 0 15,3-3-1-15,0-4 0 0,0 10 0 0,-3 0 0 16,0-9-20-16,-1 9 0 0,-6-3 0 0,0 3 0 15,-1 0-12-15,1-6 2 0,-7 6 1 0,3 0 0 16,0 6-19-16,-4-3-3 0,1-3-1 0,0 9 0 16,-1-9-160-16,1 7-32 0</inkml:trace>
  <inkml:trace contextRef="#ctx0" brushRef="#br0" timeOffset="9815.1997">11003 296 748 0,'0'0'67'15,"4"-6"-54"-15,-4 6-13 0,3-10 0 0,-3 4 108 0,4 3 18 0,-4 3 4 0,0 0 1 16,3 0-1-16,-3 0 0 16,7-10 0-16,-7 10 0 0,7 0-49 0,-7 0-9 0,7 3-3 0,-7-3 0 15,7 10-32-15,-3-4-6 0,3 4-2 0,-3-1 0 16,6 0-1-16,-6 7-1 0,-4-3 0 0,-4 2 0 16,4 10 9-16,-3-6 3 0,-4 16 0 0,0-1 0 15,-4 7-11-15,0 0-3 0,1 6 0 0,-4-13 0 16,-4 10-25-16,0 3 0 0,4-12 8 0,0 9-8 15,0-1 0-15,3-5 0 0,-3 0 9 0,7 2-9 16,-7-5-26-16,4-4-10 0,-8 4-1 0,7-7-1 16,4 7-111-16,-3-17-23 0,-1 7-4 0,4-9-645 15</inkml:trace>
  <inkml:trace contextRef="#ctx0" brushRef="#br0" timeOffset="10518.1567">11518 296 903 0,'-7'0'40'0,"7"0"8"0,0 0-38 0,0-6-10 0,-3-4 0 0,-1 4 0 16,4 3 98-16,0-7 18 0,0 4 3 0,0-3 1 15,0-1-23-15,0 1-4 0,4 3-1 0,-1-4 0 16,1 7-16-16,-1-6-3 0,-3 2-1 0,4-2 0 15,-4 0-19-15,0 9-4 0,0 0-1 0,0 0 0 16,0 0-25-16,0 0-6 0,0 0-1 0,0 0 0 16,0 0-16-16,0 0 0 0,0 0 0 0,0 0 0 15,0 0 8-15,-4 6-8 0,4-6 9 0,0 12-9 16,-3-5 16-16,-1 5-4 0,1-2 0 0,-1 5 0 16,1 10 5-16,-4-6 1 0,-1 9 0 0,1 1 0 0,4 5 0 0,-4 1 0 15,-7 2 0-15,3 7 0 0,1 0-10 0,-1-6-8 16,-3 6 9-16,3-1-9 0,1-8 8 0,-1 3-8 15,0-4 0-15,1-6 9 0,-4 7-9 0,3-10 0 16,4 0 0-16,0-3 8 0,0-3-8 0,0 6 0 16,0-6 9-16,0-4-9 0,3 4 0 0,-3-9 0 15,4 5 0-15,-1-12 8 0,1 4-8 0,-1-1 0 16,4-6 8-16,0 0-8 0,0 0 0 0,0 0 8 16,4-13-8-16,-1 10 0 0,1-12 0 0,-1-4 0 15,4 3 0-15,0 3 0 0,0-12-14 0,4 10 2 16,3-7 1-16,-3-3 0 0,3 0 11 0,0 6 0 15,4 0 0-15,-4 0-8 0,0 3 8 0,0 7 9 16,-7 0-1-16,7-1-8 0,0 10 28 0,-3 0-2 16,-1 7 0-16,-3-4 0 0,1 6-18 0,-1 0-8 0,-4 7 0 15,-3-3 8-15,0 2-8 0,0 10 0 0,0-12 0 0,0 12 0 16,-3-6 0-16,3 0 12 0,0-4-4 0,3 10 0 16,-3-12-8-16,0 9 0 0,0-9 0 0,4 2 0 31,-1 1-34-31,1-4-2 0,-4-2-1 0,3 6 0 0,4-13-90 15,-3 6-17-15,3-3-4 0</inkml:trace>
  <inkml:trace contextRef="#ctx0" brushRef="#br0" timeOffset="16112.4422">12298 556 576 0,'0'0'51'0,"0"0"-41"16,7 0-10-16,-7 0 0 0,0 0 88 0,0 0 16 15,3-6 4-15,-3-4 0 0,4 10-10 0,-1-9-2 16,1 0 0-16,0 5 0 0,-1-2-16 0,-3 0-4 16,4 3-1-16,-4-7 0 0,0 10-49 0,0 0-10 15,0 0-1-15,0 0-1 0,0 0-14 0,0 0 0 16,-7 0 8-16,3 0-8 0,-3 0 0 0,0 10 9 15,-4-7-9-15,1 3 8 0,-1-6-8 0,1 6 8 16,-1-2-8-16,-3 2 8 0,3-3 4 0,1 6 1 0,-1-9 0 0,1 7 0 16,-1-4-5-16,0 3-8 0,1-6 11 0,3 10-11 15,0-7 0-15,-4-3 0 0,4 0 0 16,0 6 0-16,0 0 0 0,0-3 0 0,-4 7 0 0,4-10-12 16,0 9 12-16,7-9 0 0,-3 6 0 0,3-6 0 15,-4 4 0-15,4-4 0 0,0 0-13 0,0 9 5 16,0 3 8-16,0-12 0 0,7 10 0 0,0 2 0 15,4-5 0-15,-1 2-12 0,-3-6 12 0,4 7-12 16,3-4 12-16,-7 3 0 0,4-9 0 0,-1 10-8 16,1-10 8-16,0 9-12 0,-1 1 12 0,-3-10-12 15,4 9 12-15,-1-3 0 0,-3 1 0 0,4-4 0 16,-4 6 0-16,0 0 11 0,0 7-3 0,0-13 0 16,-3 13 8-16,-1-7 0 0,1 1 1 0,-4 5 0 0,-4-2 0 0,1 3 0 15,-4 2 0-15,0-2 0 0,-4-3 12 0,-3 2 3 16,0 4 0-16,-4 0 0 0,-3-3 0 0,0 3 0 15,0-10 0-15,-1 0 0 0,1 7-7 0,4-7-1 16,-4 1 0-16,3-1 0 0,-3-9-9 0,3 7-3 16,4-7 0-16,0 0 0 0,0 0-12 0,3-7 0 15,1 7 0-15,-1-9-10 16,11 9-18-16,-4-10-4 0,1 7-1 0,-1-6 0 16,1-4-61-16,6 10-12 0,-3 3-2 0,7-9-1 0</inkml:trace>
  <inkml:trace contextRef="#ctx0" brushRef="#br0" timeOffset="17768.2927">14975 390 849 0,'0'0'37'0,"0"0"9"0,0 0-37 0,0 0-9 0,7-3 0 0,-7 3 0 16,4-10 64-16,0 10 12 0,-1-6 1 0,1-3 1 15,-1-1-31-15,4 7-7 0,-7 3 0 0,4-6-1 16,-1 0-16-16,1 2-3 0,-4 4-1 0,3-6 0 16,-3 6-2-16,0-3 0 0,0 3 0 0,0 0 0 15,0 0-7-15,0-6-2 0,0-4 0 0,0 10 0 16,0 0 10-16,0 0 2 0,-3 0 0 0,3 0 0 16,0 0 1-16,0 0 1 0,0 0 0 0,-4-9 0 15,4 9-3-15,0 0-1 0,0 0 0 0,0 0 0 16,-7-3-5-16,7 3-1 0,-10 0 0 0,10 0 0 0,0 0-4 0,-11 0 0 15,0 0-8-15,4 3 12 0,7-3-1 0,-10 0-1 16,-1 0 0-16,1 9 0 0,-4-9 2 0,3 0 1 16,0 0 0-16,1 0 0 0,-4 0-4 0,0 7-1 15,3-7 0-15,-3 3 0 0,3 3-8 0,-3-6 0 16,0 0 9-16,3 3-9 0,-3-3 8 0,0 10-8 16,0-10 8-16,0 6-8 0,0 0 15 0,-4-3-2 15,4 7 0-15,-3-1 0 0,-1-3-13 0,4-3 11 16,0 7-11-16,0-4 10 0,-1 4 15 0,5 8 3 15,-4-2 1-15,3 3 0 0,1 9-2 0,-5-3-1 16,5 3 0-16,-1 1 0 0,-3-4-10 0,4 3-1 16,-1-3-1-16,0 0 0 0,1-6-4 0,3 0-1 15,0 0 0-15,3-4 0 0,1-5-9 0,3-1 12 16,3 0-12-16,4 7 12 0,0-13-4 0,0 7 0 16,7-4 0-16,1-6 0 15,2 0-30-15,8 0-6 0,3 6-2 0,4-12 0 16,-4 6-46-16,7 0-8 0,4 0-3 0,4 0-494 0,-12 0-99 0</inkml:trace>
  <inkml:trace contextRef="#ctx0" brushRef="#br0" timeOffset="18432.7705">15579 647 57 0,'0'0'0'0,"3"-3"0"0,1-3 0 0,-4 6 0 16,0 0 0-16,0-10 0 0,0 4 223 0,0 6 39 16,0 0 8-16,0 0 2 0,0 0-180 0,0 0-35 0,0 0-7 0,-4-9-2 15,4 9 12-15,-3-4 3 16,-1-2 0-16,1 6 0 0,3 0 1 0,-4-9 0 16,1-1 0-16,-1 10 0 0,1-9-5 0,-5 9-1 0,1-6 0 0,0 6 0 15,0-3-11-15,0-4-3 0,-3 7 0 0,3-3 0 16,-4 3-21-16,0 0-5 0,-3 3-1 0,0-3 0 15,0 7-17-15,0-4 0 0,-4-3 8 0,1 6-8 0,-1 3 0 0,0 1 0 16,1-1 0-16,-4-3 0 0,-1-2 0 0,1 11 13 16,7-5-4-16,0 8-1 0,-4-2-8 0,4-3 8 15,0 2-8-15,4 4 8 0,3-9-8 0,0 5 0 16,-1-5 0-16,5 8 8 0,3-8-8 0,0-1 0 16,0 1 0-16,0-10 0 0,0 0 0 0,7 12 0 15,-3-2 0-15,6-7 0 0,-3 6-8 0,-7-9-1 16,7 0 0-16,4 0 0 0,-1 0 1 0,-3-9 0 0,0 6 0 0,4-4 0 15,0-2 8-15,3 3-10 0,-4-7 10 0,8 4-10 16,3-7-1-16,0 4 0 0,-3-1 0 0,3 0 0 16,0-12 11-16,-3 10-13 0,3 2 5 0,-3-3 8 15,-1-2 0-15,-3 2 0 0,-3 3 0 0,0 7 0 16,-1-3 16-16,-10 9 12 0,0 0 1 0,0 0 1 16,4 15 6-16,-1-11 2 0,1 11 0 0,-1 4 0 15,-3 6-16-15,0-12-3 0,0 12-1 0,0-6 0 16,-3 3-18-16,3-1 0 0,-4-5 8 0,4 3-8 15,-3-10-19-15,3 10-7 0,-4-9-2 0,4 5 0 16,-3-5-95-16,3-1-19 0,-4 0-4 0,4-9-693 16</inkml:trace>
  <inkml:trace contextRef="#ctx0" brushRef="#br0" timeOffset="18854.5453">15780 644 1152 0,'0'-6'102'0,"0"6"-82"16,0 0-20-16,7-4 0 0,3-2 117 0,-10 6 19 15,11-6 4-15,3 3 1 0,0-3-31 0,0 6-6 16,4 0-2-16,-4 0 0 0,0 0-59 0,0 6-12 16,-3-3-3-16,-1 3 0 0,1 4-28 0,-7-1 0 15,3 0 0-15,-4 7 0 0,-3-6 0 0,0-1 11 16,0 0 0-16,-3 10 0 0,-4-9-3 0,3 5 0 15,-3-5 0-15,0-1 0 0,0 7 11 0,0-7 1 16,-4 1 1-16,4-1 0 0,-3-3-21 0,3-3 0 0,-1 4 0 0,1-4 0 16,0 6 0-16,7-9 0 0,-3 0 0 0,3 0 0 15,0 0 8-15,0 0-8 0,0 0 10 0,7-9-10 16,-4-1 11-16,8-5-11 0,0 2 12 0,3-3-12 16,0 4 12-16,3-4-12 0,5 1 12 0,-5 5-12 15,4-9 13-15,-3 4-4 0,3 2-1 0,-3 4 0 16,0 2 16-16,-4-2 4 0,-4 9 0 0,4 0 0 15,-3 0-9-15,-1 0-2 0,1 9 0 0,0 1 0 16,-4-4-9-16,0 4-8 0,-4-1 12 0,8 0-12 16,-8 1 8-16,4 5-8 0,1-11 0 0,-1 5 0 15,-4 4 0-15,1-10 0 0,-1 6-13 0,-3 0 5 16,4-2-41-16,-4 2-8 0,0-9-2 0,-4 3-997 16</inkml:trace>
  <inkml:trace contextRef="#ctx0" brushRef="#br0" timeOffset="19979.2812">17844 261 403 0,'7'-15'17'0,"-4"5"5"0,-3 1-22 0,0 3 0 0,4-4 0 0,-1-2 0 16,1-4 160-16,-1 7 28 0,1-1 6 0,-1 1 1 15,4-1-81-15,0-5-16 0,-3 5-3 0,3 1-1 16,-4 3-14-16,1-4-2 0,-4 10-1 0,7-3 0 16,-3 3-13-16,-4 0-4 0,0 0 0 0,0 0 0 15,7 0-19-15,-4 3-4 0,-3 7-1 0,4 2 0 16,-1 1-15-16,-3 5-3 0,4-2-1 0,-4 3 0 16,0 0-1-16,-4 0 0 0,1 6 0 0,-1-7 0 15,1 8 8-15,-4-1 2 0,0-3 0 0,-4 12 0 0,7-3-2 0,1 7 0 16,-8 0 0-16,1 2 0 0,3-2-3 0,-4 0-1 15,4 6 0-15,0-10 0 0,0 4-7 0,-4-10-1 16,4 6-1-16,0-5 0 0,-3-4-11 0,6 0 0 16,-6-6 9-16,6-1-9 0,-3-2 8 0,0-3-8 15,3-7 8-15,4 0-8 0,-3-3 11 0,3-3-3 16,0 0 0-16,0 0 0 0,0 0 2 0,-4-3 0 16,4-3 0-16,4-10 0 0,-4 7-10 0,0-10 12 15,3 7-12-15,1-10 12 0,3 3-12 0,0 0 0 16,-3-6 0-16,3 3 0 0,3-3-8 0,1 0 8 15,3 0-10-15,0 3 10 0,0-3-8 0,0 0 8 16,4 6 0-16,-1-6-9 0,-2 12 9 0,2-3-8 16,-3 7 8-16,4 0-8 0,0 5 8 0,-4-2 0 15,0 0 0-15,3 6-8 0,-6 0 8 0,3 0 0 0,-3 6 0 0,-1 0 0 16,-3 4 0-16,0-7 0 0,1 13 0 0,-5-7 0 16,-3 4 0-16,0-1 0 0,-3 1 0 0,-5 6 0 15,1-4 0-15,-3 13 0 0,-1-9 0 0,-3 6 0 16,-4 0 0-16,1-6 8 0,-4 9-8 0,-4-9 11 15,0 6-11-15,1 0 0 0,2-6 0 0,-2 0 0 16,3 0-19-16,-1-3-5 16,-2-1-2-16,3-2 0 0,3-4-23 0,0-3-5 0,4-2-1 0,-4-4 0 15,8 0-42-15,-1-4-9 0,4-2-2 0,4-3-788 16</inkml:trace>
  <inkml:trace contextRef="#ctx0" brushRef="#br0" timeOffset="20385.4647">18376 682 1267 0,'0'0'112'0,"0"0"-89"16,11 3-23-16,-4 3 0 0,3 0 32 0,1-3 1 15,0 7 1-15,3-1 0 0,0-9 45 0,-4 6 9 16,4-6 1-16,1 4 1 0,2-4-25 0,1 6-5 16,-4-6 0-16,4 0-1 0,-1 0-19 0,1-6-3 15,-4 2-1-15,0-2 0 0,4-3-16 0,-4-1-3 16,0 1-1-16,-3 0 0 0,-1-1 20 0,-3-6 3 0,0 4 1 0,0-4 0 16,0 1-23-16,0 5-4 0,-3-9-1 0,-4 4 0 15,0 2-4-15,-4-3 0 0,1 4-8 0,-4-4 12 16,0 1 1-16,0-4 0 0,-7 9 0 0,7 7 0 15,-8-3-13-15,5 0 0 0,-4 6 0 0,-4 6 0 16,1 3 0-16,-5 1 0 0,1-1 0 0,0 7 0 16,0 3 24-16,3-1 6 0,-3 11 1 0,3-4 0 15,1 3-18-15,3-3-3 0,-4 10-1 0,4-7 0 16,3 0-9-16,4-3 0 0,-3 0 0 0,6 0 0 16,4-3 0-16,4-3 0 0,-4 6 0 0,7 0 0 15,0-12-16-15,3 9-4 0,4-4-2 0,1 1-710 16,-1 0-141-16</inkml:trace>
  <inkml:trace contextRef="#ctx0" brushRef="#br0" timeOffset="21400.8518">20973 221 1148 0,'0'0'25'0,"0"0"6"0,7 0 1 0,-4-10 0 15,4 7-32-15,-3-6 0 0,-4 9 0 0,0 0 0 16,3-7 72-16,-3-2 8 0,4 0 1 0,-4 9 1 0,3-4-19 0,-3 4-4 16,0-12-1-16,-3 9 0 0,3 3-8 0,0 0-2 15,0 0 0-15,-4-7 0 0,1 4-35 0,-4-3-13 16,0 6 9-16,-4-9-9 0,1 9 21 0,-5 0-1 16,5 0 0-16,-4 0 0 0,0 9 16 0,0-9 4 15,-4 6 0-15,0-3 0 0,1 4-15 0,-1-4-2 16,7 3-1-16,-3 4 0 0,-3-1-2 0,-1 0 0 15,4-2 0-15,-7 5 0 0,3-2 3 0,0 5 0 16,4 4 0-16,0 0 0 0,-3 6-2 0,2 0 0 16,5 0 0-16,-4 3 0 0,3 1-5 0,1 5 0 15,3-6-1-15,-1 7 0 0,1-7-15 0,4 0 11 0,-4 7-11 16,3-16 10-16,1 15-10 0,3-9 0 0,0-6 0 0,0 9 8 16,0-12-24-16,3 3-4 0,1-1-2 0,-1-2 0 31,1-3-9-31,6-1-1 0,1-2-1 0,0 2 0 15,-1-6-146-15,1-6-29 0,14 4-5 0,-1-8-2 0</inkml:trace>
  <inkml:trace contextRef="#ctx0" brushRef="#br0" timeOffset="21853.8389">21110 619 633 0,'11'-6'56'15,"-4"2"-44"-15,0-2-12 0,-4-3 0 16,1-1 107-16,-4 1 19 0,4 0 4 0,-1-1 1 0,1 4-65 0,-1-4-13 16,1 10-2-16,-4 0-1 0,0 0 21 0,0 0 4 15,0-12 1-15,0 12 0 0,0 0-36 0,0 0-6 16,0 0-2-16,-4 3 0 0,1 6 1 0,-1 7 0 16,-3-3 0-16,0 2 0 0,-4-5-3 0,4 9-1 15,0 2 0-15,0 1 0 0,0-6-1 0,0 3-1 16,4 0 0-16,-1 0 0 0,-3-4-6 0,3 4-1 15,4-3 0-15,0-4 0 0,-3-2-20 0,3 5 0 16,0-15 0-16,7 10 8 0,-4-1 0 0,5-3 0 16,-8-6 0-16,10 0 0 0,4 0-8 0,-3 0 11 15,3-6-11-15,0 6 12 0,7-9-12 0,0-1 8 16,-3 1-8-16,3-7 8 0,4 13 21 0,-4-13 4 0,-3-2 1 16,-1 2 0-16,-3 3-18 0,1-12-3 15,-1 10-1-15,-4-7 0 0,-3-3 6 0,0 6 1 16,-3-6 0-16,-1 0 0 0,-3 3 11 0,4-3 2 0,-4 6 1 0,0 3 0 15,-7-6-20-15,3 10-4 0,1-1-1 0,-8-3 0 16,4 7-8-16,-3 0 0 0,-5 5 0 0,5-2 0 16,-8 12-10-16,4-2 10 0,-4-4-13 0,-3 0 5 31,4 9-70-31,-4 0-14 0,3-9-2 0,0 10-1 0,4-4-97 0,-3 3-20 16,-8 10-4-16,4 6-1 0</inkml:trace>
  <inkml:trace contextRef="#ctx0" brushRef="#br0" timeOffset="22322.4822">21474 566 1652 0,'21'-10'36'0,"-14"4"8"0,0-4 2 0,0-2 0 0,3 6-37 0,-2-4-9 15,6 1 0-15,0-1 0 0,-4 4 87 0,4 6 15 16,1-9 3-16,-5-1 1 0,-10 10-58 0,0 0-12 16,14 0-3-16,-3 10 0 0,3-10-13 0,-3 15-2 15,-4-5-1-15,0-1 0 0,0 10-17 0,-4 6 8 16,-6-12-8-16,-4 12 0 0,7 0 20 0,-4-6-4 16,-10 6 0-16,3-3 0 0,4-7-3 0,-3 10-1 15,3-12 0-15,-4 3 0 0,-3-7 6 0,3 0 1 16,4 7 0-16,4-6 0 0,-8-7-2 0,11-3 0 0,0 0 0 0,0 0 0 15,0 0-5-15,0 0-2 0,0 0 0 16,0 0 0-16,11-10 8 0,-1 7 2 0,-2-13 0 0,2 7 0 16,4-10-8-16,0 4 0 0,8-4-1 0,-1-9 0 15,0 2-11-15,-4-2 0 0,12 3 0 0,-8-3 0 16,0 9 0-16,0-6 0 0,7 6 0 0,-3 4 0 16,-7 5 33-16,-4 1 5 0,7-1 1 0,-7 10 0 15,-3 10-21-15,-1-10-4 0,1 9-1 0,-1 1 0 16,1-1-13-16,-4-3 0 0,-3 10 0 0,3-4 0 15,0 4 0-15,-4-3 0 0,1-1 0 0,-4 1 0 16,0 2-31-16,0-5-9 0,3 5-1 0,-6-2-1 16,-1-4-102-16,4 7-21 0,0-6-4 0</inkml:trace>
  <inkml:trace contextRef="#ctx0" brushRef="#br0" timeOffset="23219.5469">22560 327 1177 0,'0'0'25'0,"0"0"6"0,4-3 1 0,-4 3 2 0,-4 0-34 0,4 0 0 0,0 0 0 0,0 0 0 16,0 0 66-16,0 0 6 0,-10 0 2 0,-1 0 0 16,0 0-22-16,1 3-5 0,-8-3-1 0,4 10 0 15,0-4-27-15,-4 3-6 0,-6 10-1 0,-1-13 0 16,0 7-3-16,8-7-1 0,2 13 0 0,-6-10 0 15,-3 7 3-15,6-3 0 0,7-1 0 0,4 1 0 16,-3 2 5-16,3-5 2 0,3-7 0 0,4 9 0 16,0-2-18-16,4 2 0 0,-4-2 0 0,10-1 0 15,4 1 0-15,0-4 20 0,-6 3-4 0,2 1 0 0,1 5 5 0,3-2 1 16,3-7 0-16,1 4 0 0,-4-1 14 0,0 0 4 16,0 1 0-16,4-4 0 0,-14 7-4 0,6-7 0 15,1 0 0-15,-4 7 0 0,-7-13-3 0,0 9-1 16,-4-3 0-16,4-2 0 0,0 5-16 0,-7 4-3 15,-3-10-1-15,-1 6 0 0,8 0 0 0,-4 7 0 16,-11-13 0-16,0 7 0 0,1-4-12 0,-1 3-12 31,4-2 3-31,-7-4 0 16,-4-3-33-16,4 9-6 0,21-9-2 0,-11 0 0 0,-6 0-39 0,6-9-8 16,11 9-2-16,0 0-485 0,-11-3-98 0</inkml:trace>
  <inkml:trace contextRef="#ctx0" brushRef="#br0" timeOffset="23485.1097">22708 443 1728 0,'18'0'76'0,"-18"0"16"0,0 0-73 0,14-3-19 15,7 3 0-15,4 0 0 0,0-6 25 0,-1 6 2 16,1-3 0-16,7 3 0 0,0-7 33 0,3 7 6 16,-3 0 2-16,-1-9 0 0,5 9-45 0,-5-9-9 15,-2 9-2-15,2-4 0 0,-2-2-12 0,-5 6 0 16,8-6 0-16,-7 3-10 16,-8 3-24-16,-3-10-5 0,0 10-1 0,1-6-557 0,2-3-112 0</inkml:trace>
  <inkml:trace contextRef="#ctx0" brushRef="#br0" timeOffset="23766.2935">23100 174 806 0,'0'0'72'16,"0"-10"-58"-16,10 4-14 0,-2 3 0 15,-5-4 97-15,1 4 17 0,-1-3 3 0,4 6 1 16,-7 0 4-16,0 0 1 0,4 0 0 0,-4 0 0 16,0 0-26-16,0 0-5 0,3 6 0 0,-3 7-1 15,-3-1-37-15,-1 1-7 0,-3 6-2 0,-3 0 0 0,6 6 21 0,-7 3 4 16,1 6 1-16,-1 1 0 0,-3 9-59 0,0 0-12 16,0 3 0-16,-4-3 0 0,1 0-13 0,-1-1 2 15,4-5 1-15,0 0 0 16,-7 2-110-16,7-11-21 0,-1 5-5 0</inkml:trace>
  <inkml:trace contextRef="#ctx0" brushRef="#br0" timeOffset="24188.0716">23375 512 288 0,'14'0'25'0,"-3"0"-25"0,-4 6 0 0,3-2 0 16,-3 5 308-16,4 0 57 0,3 7 11 0,-3 3 3 16,-4 0-246-16,3 0-49 0,-6 2-9 0,3 1-3 15,0-3-32-15,-3 3-6 0,-4 0-2 0,0-3 0 16,0-3-32-16,0 2 0 0,-4-2 0 0,4 3 0 15,-4-10 13-15,1 10-4 0,3-19-1 0,-4 10 0 16,-3-1-8-16,4-3 8 0,3-6-8 0,-4 10 8 16,-3-4 7-16,4-3 1 0,-4 6 0 0,3-9 0 15,-3 0 20-15,0 7 5 0,4-7 1 0,3 0 0 16,0 0 10-16,0 0 3 0,0 0 0 0,0-7 0 0,0 7-24 0,3-9-5 16,-3 0-1-16,4-1 0 0,6 4 13 0,-3-3 2 15,4-1 1-15,-1-2 0 0,4-4-22 0,4 7-5 16,0-1-1-16,3-6 0 0,0-2-13 0,-3-1 0 15,6 3 0-15,1-12-10 16,-4 9-24-16,4-6-5 0,0 0-1 0,-1-3 0 16,5 3-78-16,-5 3-16 0,1-3-3 0,0 6-551 15,-4 3-111-15</inkml:trace>
  <inkml:trace contextRef="#ctx0" brushRef="#br0" timeOffset="24687.9797">24102 540 1364 0,'0'0'30'0,"0"0"6"0,0 0 2 0,7 0 0 0,-7 0-30 0,7 0-8 15,-7 0 0-15,3 16 0 0,1-13 62 0,-1 7 11 16,-3 2 3-16,0 1 0 0,4 2-20 0,-4-2-3 15,-4 3-1-15,4 2 0 0,-3-2 2 0,3-3 0 16,0 2 0-16,0 10 0 0,0-12-21 0,3 3-4 16,-3 2-1-16,8-2 0 0,-5-3 8 0,1-7 2 15,3 3 0-15,3 1 0 0,1-1-11 0,-1-9-3 16,-3 0 0-16,4 0 0 0,0-9 23 0,3 6 4 16,0-7 1-16,0-2 0 0,0 2 0 0,0 1 0 15,0-1 0-15,0-8 0 0,4 2-32 0,-4-3-7 16,0 0-1-16,4 1 0 0,0-8-12 0,-1 8 0 15,1-7-9-15,-1 6 9 0,-2 0-12 0,-1 0 12 0,-7-6-13 0,3 0 5 32,1 12-138-32,-1-12-27 0,-6 6-6 0,0 1-1 0</inkml:trace>
  <inkml:trace contextRef="#ctx0" brushRef="#br0" timeOffset="25370.3705">25061 390 115 0,'0'0'10'0,"7"-3"-10"0,7-4 0 0,1 4 0 16,-5-3 258-16,-3 6 50 0,0-9 9 0,0 9 3 15,-3 0-205-15,3 0-41 0,-7 0-8 0,7 0-2 16,-7 0 0-16,0 0 0 0,0 0 0 0,0 0 0 16,0-10 0-16,0 10 0 0,-4-3 0 0,4 3 0 15,0 0 0-15,0 0-1 0,-10 3 0 0,-1-3 0 16,-3 10-50-16,-3-1-13 0,-5 0 0 0,1 1 0 15,-11 2 56-15,15 1 7 0,-1 6 1 0,4 0 0 16,-4 6-64-16,1-6 0 0,3 6-12 0,0-7 2 16,3 11 10-16,0-14 0 0,1 10-9 0,3-12 9 15,3 9 0-15,1-10 0 0,-1 4 0 0,4-3 0 16,4 2 0-16,-4-5 0 0,3-1 0 0,-3-3 0 16,0-6-110-16,0 0-18 0,7 4-3 0,0-4-791 15</inkml:trace>
  <inkml:trace contextRef="#ctx0" brushRef="#br0" timeOffset="25589.0694">25298 377 1566 0,'0'0'69'0,"0"0"15"0,0 0-68 0,0 0-16 16,0 0 0-16,7 0 0 0,0-6 71 0,3 6 10 15,1 0 3-15,0 0 0 0,3 0-16 0,7 0-4 16,11-9 0-16,-4 9 0 0,-3 0-31 0,3-10-6 0,0 7-2 0,0-3 0 16,0 0-25-16,1-4 0 15,-1 7 0-15,0-6 0 16,-3 2-35-16,-8-2-12 0,-2 6-2 0,2-3-570 0,4-4-113 0</inkml:trace>
  <inkml:trace contextRef="#ctx0" brushRef="#br0" timeOffset="25917.1155">25693 14 230 0,'7'-13'20'16,"0"7"-20"-16,-4-4 0 0,5 1 0 15,-1 0 235-15,0 2 42 0,-7-2 9 0,3-1 2 0,8 10-163 0,-11-3-32 16,0 3-6-16,0 0-2 0,0 0-33 0,0 0-8 15,0 0 0-15,-4 13-1 0,-6 3 15 0,3-4 3 16,-4 4 1-16,4 3 0 0,-4 6 5 0,1 0 1 16,-1 3 0-16,1-3 0 0,-1 6-16 0,-10 13-4 15,0-9 0-15,3 9 0 0,0 0-27 0,1-7-5 16,-1 1-2-16,4 6 0 0,-4 0 2 0,4-10 1 16,4 10 0-16,-4-6 0 15,3-10-48-15,0-3-9 0,-3 10-3 0,4-7 0 16,-4-9-176-16,3-4-35 0,-17 29-7 0,7-16-2 0</inkml:trace>
  <inkml:trace contextRef="#ctx0" brushRef="#br0" timeOffset="26276.4166">25707 675 230 0,'0'0'20'0,"0"0"-20"0,7-3 0 0,4 3 0 16,-1 0 352-16,8 0 65 0,-4 0 14 0,0-6 2 16,4 3-294-16,3-4-59 0,0-2-12 0,0 6-3 15,0-3-39-15,4-4-8 0,0-5-2 0,3 5 0 16,-7 1-16-16,4-10 10 0,3 3-10 0,0-3 8 16,-3 1-8-16,-4 2 8 0,0-3-8 0,0 0 8 15,-6 4-8-15,2 2 0 0,-6-3 0 0,-1-2 0 16,1 2 11-16,0 3 0 0,-8 7 0 0,1-3 0 0,-1-1 14 0,-3 1 3 15,-3 3 1-15,-1 6 0 0,-3 0-14 0,0 0-3 16,-4 0-1-16,-3 0 0 0,0 6 5 0,-7 3 0 16,-4 1 1-16,4-1 0 0,0 0 14 0,3 7 2 15,-3 3 1-15,3 6 0 0,1-6-26 0,-1 9-8 16,1-9 0-16,2 15 0 0,1-15 11 0,7 6-2 16,0 0 0-16,0-6 0 0,0 0-9 0,4 6-11 15,-1-12 3-15,4 2 0 16,0 4-130-16,4-9-26 0,-1-1-4 0</inkml:trace>
  <inkml:trace contextRef="#ctx0" brushRef="#br0" timeOffset="26901.2591">26920 406 1324 0,'22'-4'59'0,"-22"4"12"0,10-6-57 0,-10 6-14 0,-3-6 0 0,3 6 0 15,0 0 165-15,0 0 31 0,0-3 5 0,0-7 2 16,0 10-118-16,0 0-23 0,-4-6-5 0,-3 6-1 16,7 0-44-16,-3-9-12 0,-4 9 0 0,-1 0 0 15,1 0 12-15,-3 0 0 0,-4 9 0 0,0-9 0 16,-4 6 0-16,0 4 0 0,-3-7 0 0,-4 3 0 0,1 13-4 0,-1-10 0 15,-3 10 0-15,3-3 0 0,0 12-8 0,1-9 0 16,3 6 0-16,-1 0 0 0,5-6 0 0,-1 0 10 16,4 0-1-16,3 6 0 0,4-7-9 0,0-2-14 15,4-3 3-15,3 2 1 0,3-5 20 0,1 5 4 16,-1-11 1-16,4 5 0 0,1-3 1 0,2-6 1 16,4 7 0-16,4-4 0 0,3-3-17 0,-3-3 0 15,3-4 8-15,-4 1-8 0,1-3 0 0,0 5 0 16,3-2 0-16,0-13 0 0,-3 10 0 0,-1-10 0 15,-3 3 0-15,8-6 0 0,-5-3 16 0,1-9-3 16,3 9-1-16,-3-13 0 0,6 4-3 0,-2-1-1 16,2-2 0-16,-3 8 0 0,1-11-8 0,-1 11 0 15,3-5 0-15,1 6 0 0,3-7 0 0,-6 16 0 0,-5-3 0 0,1 7-11 16,-4-10 19-16,-7 12 3 0,4-3 1 0,-4 7 0 16,-4-7-1-16,4-2 0 0,-7 8 0 0,4 1 0 15,-8 2-11-15,4 4 0 0,0 3 9 0,-10 0-9 16,-1 0 0-16,0 0 0 0,-3 3 0 0,0 4-8 15,0 2-1-15,-3 1 0 0,2 8 0 0,1-2 0 16,-3 3 9-16,3 0 0 0,-1 6 0 0,1 0 0 16,-3 3 31-16,3 0 1 0,-1 7 1 0,1 2 0 15,0-8-33-15,4 5 0 0,-4 1 0 0,3 12 0 16,0-7 0-16,-3-2 0 0,4 0 0 0,-1 2 0 16,1-11-28-16,-1 5-13 0,0-6-3 0,8-3 0 15,3-6-120-15,3 0-25 0,-3 0-5 0</inkml:trace>
  <inkml:trace contextRef="#ctx0" brushRef="#br0" timeOffset="28329.6153">28547 377 518 0,'-11'0'23'0,"11"0"5"0,18 0-28 16,-1 0 0-16,-17 0 0 0,0 0 0 0,-3 0 120 0,-4-6 20 15,0 6 3-15,3-9 1 0,4 9-116 0,0 0-28 16,-7 0 0-16,7 0 0 0,-10 0 0 0,10 0-18 16,0 0 2-16,-4-10 1 0,-6 10 65 0,3-3 13 15,7 3 2-15,0 0 1 0,-8-6 22 0,-2 6 5 16,3 0 1-16,0 0 0 0,-4 0-23 0,1 0-5 15,-5 9-1-15,5-9 0 0,-4 10-15 0,-7-10-3 16,-1 15-1-16,1-5 0 0,0-1-37 0,3 1-9 16,1 8 0-16,-4-2 0 0,0-3 0 0,-4 2 0 15,4 4-12-15,-1-3 12 0,5-1-12 0,3-2 12 16,0 6-12-16,3-3 12 0,0-7-12 0,4 10 12 0,7-10-10 16,4-3 10-16,-4 4-18 0,7-7 2 0,4 3 1 15,-1-6 0-15,4 0 7 0,-3 0 8 0,-1-6-13 0,5 3 5 16,-1-3-14-16,3 2-2 0,-3-2-1 0,8-3 0 15,-8-4 57-15,7 1 12 0,-7 2 3 0,0 7 0 16,-3-13-24-16,-1-2-5 0,4 2-1 0,0 3 0 16,-3-2-17-16,0 2 0 0,3-9 0 0,-4 10 0 15,1-4 32-15,-4-3 2 0,4 3 1 0,-4 7 0 16,-7-10-15-16,10 16-2 0,1-3-1 0,-4 0 0 16,0 6 2-16,-7 0 0 0,0 0 0 0,7 6 0 15,-7-6-19-15,7 9 0 0,0 1-13 0,-7 8 5 16,0-2 22-16,-3 3 5 0,-1 0 1 0,4 0 0 15,0-4-32-15,0 4-7 0,-7 0-1 0,3-3 0 16,4-7 38-16,4 7 7 0,-8-4 2 0,4-2 0 16,-3-4-27-16,6 3 0 0,-3-9 0 0,0 0 0 0,0 0 8 0,4 0-8 15,-4 0 8-15,0 0-8 0,0 0 0 0,7 0 0 16,4-3 0-16,-1-3 0 0,1 0 0 0,3-7 0 16,3 4 0-16,1-7 0 0,3 7-14 0,-3-7 5 15,3 3 1-15,7-2 0 0,-7-10 8 0,8 12 0 16,-8-3-9-16,7-2 9 0,4 2-17 0,0 3 1 15,-4-2 0-15,-3 5 0 0,-1 1 16 0,-3-1 17 16,4 4-3-16,-4 3-1 0,-7-6-1 0,8 2 0 16,-8 14 0-16,-14-7 0 0,0 0-12 0,0 0 11 15,14 0-11-15,-4 9 10 0,-10-9-10 0,0 0 0 16,11 3 0-16,-4 13 0 0,-7-7 16 0,0 1-3 16,0-10 0-16,0 0 0 15,-7 15 10-15,-4-5 1 0,8-1 1 0,-8 1 0 16,1-1-8-16,-1 0-1 0,-3 1-1 0,-4-4 0 15,-3-6-15-15,3 3 11 16,1-6-11-16,-1 6 10 0,1-3-28 0,-8 0-6 0,4 0 0 0,-4 0-1 16,0 0-12-16,-6 0-3 0,2-3 0 0,1-6 0 15,3 2-192-15,4 7-40 0,-14-22-7 0,7 10-1 0</inkml:trace>
  <inkml:trace contextRef="#ctx0" brushRef="#br0" timeOffset="29329.3802">29972 406 1346 0,'0'-10'120'0,"11"1"-96"0,-11-1-24 0,10 4 0 15,-6-3 89-15,-1-1 14 0,4 1 2 0,0 3 1 16,-3-4-34-16,6 7-6 0,-6-6-2 0,7 2 0 15,-4 7 0-15,0-9 0 0,-7 9 0 0,3-3 0 16,-3 3-10-16,0 0-2 0,0 0-1 0,0 0 0 16,0 0-39-16,0 0-12 0,0 3 8 0,0 13-8 15,0-7 0-15,-3 4 8 0,3 2-8 0,-7 4 0 16,0 0 12-16,-4 3-12 16,-3-3 12-16,10-1-12 0,-3 1 8 0,0 0-8 0,0-3 0 0,4-7 0 15,3 10 0-15,-7-10 0 0,7 7 0 0,0-6 0 16,10-7 12-16,-6 3 0 0,-4-6-1 0,0 0 0 15,10 0-11-15,-3 0 12 0,-3 0-12 0,10-6 12 16,-3 6-12-16,6-13 0 0,-10 7 0 0,14-4 0 16,-6-2-12-16,-1-4-4 0,-4 7 0 0,8-1-1 0,-11-5 17 0,11 2 0 15,-8 1 0-15,4-1 0 0,0-3 0 0,-3 7 0 16,3 6 0-16,0-7 0 0,-3-2-9 0,-1 12 9 16,-6-3 0-16,-4 3-9 0,0 0 9 0,0 0-10 15,0 0 10-15,7 3-10 0,-7 3 10 0,0 4 12 16,-7-1-2-16,7 0-1 0,0-2-19 0,0 2-4 15,0 4-1-15,0 2 0 0,-4 4 15 0,4-3 0 16,4-7 0-16,-4 1 0 0,0-10 0 0,0 18 0 16,7-11 9-16,-7-7-9 0,11 9 8 0,-4-9-8 15,-7 0 0-15,10 0 9 0,4 3-1 0,-3-3-8 16,6-3 12-16,-2 3-4 0,-1 0 45 0,0 0 9 16,11-6 2-16,-1-4 0 0,-13 1-52 0,-1 6-12 15,8-3 0-15,-11-4 0 0,11 1 20 0,-11-1 0 16,3-5 1-16,1 5 0 0,0-5-33 0,-1 5-8 0,-3 1 0 0,4-1-1 15,-1-8 35-15,-10 8 7 0,7 1 2 0,-3-7 0 16,6 7-23-16,1-4-18 0,-4 1 3 0,0-1 1 31,-3-3-47-31,6 7-10 0,-10 0-1 0,11-1-679 0,-15 1-135 0</inkml:trace>
  <inkml:trace contextRef="#ctx0" brushRef="#br0" timeOffset="29813.6408">30868 522 1414 0,'0'0'63'0,"11"0"13"0,-8 0-61 0,11-4-15 16,-7-2 0-16,4 6 0 0,0-6 72 0,-4 6 12 15,10-3 3-15,-3-7 0 0,0 10-70 0,-7-6-17 16,1-3 0-16,-1 9 0 0,-4-13 36 0,11 1 3 16,-7 8 1-16,-3-5 0 0,10 0-30 0,-7-7-10 15,-3 7 0-15,6-7 9 0,-3 6-1 0,0-8 0 0,-7 8 0 0,0-5 0 16,7 5 4-16,-7-2 1 0,-7 5 0 0,7-5 0 15,0 2-13-15,-3 4 0 0,-8 0 0 0,11 3 0 16,0 3 51-16,0 0 7 0,0 0 2 0,0 0 0 16,-3 0-45-16,-4-7-15 0,7 7 9 0,-8 7-9 15,-9-7 21-15,13 3-1 0,-3-3 0 0,0 6 0 16,-3 10 20-16,3-4 3 0,-1-2 1 0,1-1 0 16,-3 7-44-16,-1 3 0 0,8-4 0 0,-8-2 0 15,1 3 8-15,-1 2 5 0,-3-2 2 0,3-3 0 16,4 2-15-16,0 4 8 0,-3-3-8 0,3-1 0 15,-1-2 0-15,5-4-18 0,-4 7 2 0,14-6 1 16,-4-7-103-16,1 9-21 0,7 1-4 0,-1-13-786 16</inkml:trace>
  <inkml:trace contextRef="#ctx0" brushRef="#br0" timeOffset="30073.9027">31281 183 1843 0,'7'0'164'0,"-4"-9"-132"16,8 5-32-16,3-2 0 0,-3 0 32 0,3 3-1 15,3 3 0-15,-2 0 0 0,-5-7 27 0,4 7 6 16,0-3 0-16,-3 6 1 0,-4 4-52 0,0-4-13 16,-7-3 0-16,7 6 0 0,-3 4 36 0,-4-1 5 15,0 0 1-15,0 10 0 0,-4-3-16 0,-3 3-3 16,0-4-1-16,0-2 0 0,-4 12 34 0,1-6 6 0,-4 0 2 0,3 6 0 15,8 0-64-15,-8-6-8 0,0 9-4 0,1-3-1 0,6-6 21 0,-6 6 4 16,-1 0 0-16,11-3 1 16,0-3-49-16,0-4-9 0,0 4-3 0,7-3 0 15,-3-7-114-15,-4 1-23 0</inkml:trace>
  <inkml:trace contextRef="#ctx0" brushRef="#br0" timeOffset="30480.0693">31665 105 1209 0,'0'0'108'0,"11"-10"-87"0,0 7-21 0,3 3 0 16,-4-9 17-16,1 2-1 0,3 7 0 0,4 0 0 16,-11-9 89-16,3 9 18 0,1-3 3 0,3-3 1 15,-4 6-50-15,-2-4-9 0,-1-2-3 0,3 6 0 0,1 0-1 0,-8 0 0 16,4 0 0-16,-3 6 0 0,3-2-5 0,-7 2-2 16,3 6 0-16,-3-2 0 0,-3-1-40 0,-4 13-8 15,7 0-1-15,-4-6-8 0,-6 3 50 0,6-1 3 16,-6 7 1-16,3-6 0 0,-8 6-20 0,5 0-4 15,-8-3-1-15,8 7 0 0,3-4-15 0,0 0-3 16,-1-6-1-16,5 9 0 0,-4-9-10 0,-4 6 0 16,8-10 0-16,3 4-11 0,-11 0-11 0,11-3-2 15,-10-7-1-15,10 1 0 16,-4-7-255-16,-6 3-50 0</inkml:trace>
  <inkml:trace contextRef="#ctx0" brushRef="#br0" timeOffset="31058.0278">32276 406 806 0,'7'0'72'0,"-4"0"-58"0,8 0-14 0,-11 0 0 16,0 0 289-16,0 0 55 0,3 6 12 0,8-3 1 15,0-3-233-15,-1 0-48 0,4 0-8 0,-10 9-3 16,-4-2-46-16,7 2-10 0,-4-6-1 0,-3-3-8 15,0 0-45-15,0 10-16 0,0-4-3 0,0 3-595 16,0-9-118-16</inkml:trace>
  <inkml:trace contextRef="#ctx0" brushRef="#br0" timeOffset="31214.2406">32152 816 1324 0,'14'19'118'0,"-14"-19"-94"16,0 0-24-16,0 0 0 0,0 0 43 0,0 0 4 16,0 0 1-16,0 0 0 0,0 0-39 0,0 0-9 15,0 0 0-15,0 0-664 16</inkml:trace>
  <inkml:trace contextRef="#ctx0" brushRef="#br0" timeOffset="35105.7599">4191 3432 781 0,'0'0'34'0,"0"0"8"16,0 0-34-16,7-4-8 0,0-2 0 0,-3-3 0 0,-4 9 60 0,7-10 11 15,-7 4 1-15,3-3 1 0,1 6-6 0,-1-7-2 16,1 4 0-16,6-3 0 0,-10-1-9 0,7 1-1 16,-3-1-1-16,3 1 0 0,0 3-2 0,-3-4 0 15,3 1 0-15,-7 6 0 0,0 3-4 0,0 0-2 16,0 0 0-16,0 0 0 0,0 0-19 0,0 0-4 15,10 0-1-15,-10 0 0 0,0 0-10 0,7 3-3 16,-7-3 0-16,7 9 0 0,-7 7 12 0,4-4 3 16,-4 4 0-16,3 3 0 0,-3 0-3 0,0 6 0 15,4 0 0-15,-4 3 0 0,0 10 19 0,0-4 3 16,3 4 1-16,-3 6 0 0,0 6-28 0,4-3-6 16,-4-3-1-16,-4 0 0 0,1 3 1 0,-1-3 0 15,4 0 0-15,-3-7 0 0,-1 7-2 0,-3-9 0 16,0 9 0-16,4-7 0 0,-4-2-8 0,0-7 8 15,3 6-8-15,-3-5 8 0,0-4-8 0,3 0 8 0,1-6-8 0,-1-1 8 0,-3-2-8 0,7-3 0 16,-3-7 0-16,-1 3 0 0,4-9 0 0,0 0 0 16,0 0-9-16,0 0 9 15,0 0-34-15,0 0 0 0,0 0 0 0,0 0 0 16,0 0-134-16,0-9-28 0,0-7-4 0</inkml:trace>
  <inkml:trace contextRef="#ctx0" brushRef="#br0" timeOffset="35761.8558">3881 3366 806 0,'0'0'72'0,"0"0"-58"15,0 0-14-15,0 0 0 0,-11 3 41 0,11-3 6 16,0 0 1-16,0 0 0 0,0 0 9 0,0 0 3 16,-7 0 0-16,7 0 0 0,0 0-21 0,0 0-4 15,-4 0-1-15,4 0 0 0,0 0-2 0,0 0-1 16,-3 6 0-16,3-6 0 0,0 0 17 0,0 0 3 16,0 0 1-16,0 0 0 0,-7-6-4 0,3-3-1 15,4 5 0-15,0 4 0 0,0 0-31 0,4-6-5 0,3 0-2 0,-7 6 0 16,3-3 2-16,4 3 0 0,8 0 0 0,-5 0 0 15,-3 0 7-15,11 3 2 0,-8 3 0 0,8 0 0 16,3-2 5-16,0-4 2 0,8 9 0 0,-1-9 0 16,0 6-27-16,7-3 0 0,-3-3 0 0,3 0 0 15,1 0 10-15,-1-3 3 0,7 3 1 0,8-6 0 16,-8 6 5-16,7 0 1 0,4 0 0 0,-3 0 0 16,3 6-4-16,-4-3 0 0,-3-3 0 0,0 7 0 15,-4-7-5-15,0 0-2 0,-3 3 0 0,0-3 0 16,0 0 4-16,-4 0 1 0,0 0 0 0,1 0 0 15,-5 0-14-15,-2 0 0 0,-1 0 0 0,0 0 0 16,0-3 0-16,-3-4 0 0,3 7 0 0,-3-3 0 16,-4-3 0-16,4-3 0 0,-4-1 0 0,4 1 0 15,-4 2-8-15,3-2-2 0,-2 0 0 0,2-1 0 0,-3 1-8 0,-3-1-2 16,-7 1 0-16,3 3 0 16,0 3-16-16,-4-4-3 0,-2 4-1 0,-8 3 0 15,0 0-144-15,0 0-28 0,0 0-7 0,0 0-1 0</inkml:trace>
  <inkml:trace contextRef="#ctx0" brushRef="#br0" timeOffset="36371.0869">5133 3485 288 0,'0'0'12'0,"0"0"4"0,0 0-16 0,0 0 0 0,0 0 0 0,0 0 0 16,3-3 200-16,1-3 38 0,0-4 7 0,-4 10 2 15,0 0-147-15,7-6-28 0,-7 3-7 0,7-4-1 16,0-2-8-16,-7 6-1 0,0 3-1 0,3-6 0 16,1 2-1-16,-4 4 0 0,0 0 0 0,0 0 0 15,3-6-16-15,-3 6-3 0,0 0-1 0,0 0 0 0,0 0-12 16,0 0-2-16,0 0-1 0,0 0 0 0,0 0-18 0,0 0 0 16,0 0 8-16,0 0-8 0,-7 0 12 0,7 0 0 15,-3 0-1-15,3 0 0 0,-7 0 6 0,7 0 2 16,-7 10 0-16,7-10 0 0,0 0-2 0,-4 6 0 15,-3-3 0-15,3 6 0 0,4-2 10 0,-3 2 1 16,3 1 1-16,0 5 0 0,-4-2-20 0,4 2-9 16,-3 4 8-16,-1 9-8 0,1-2 21 0,-1 8-1 15,4 4 0-15,-3 2 0 0,-1 1 14 0,1 3 2 16,-8 6 1-16,8-6 0 0,-4 3-25 0,3-3-4 16,-3 0-8-16,0-6 11 0,3 6-2 0,1-7 0 15,-4 7 0-15,3-9 0 0,1 2 1 0,-4-2 0 16,7-7 0-16,-7-3 0 0,3-6 2 0,1 6 1 15,-1-6 0-15,4-4 0 0,0-2-13 0,-7-4 0 16,7-2-9-16,0 2 9 0,-7-3 9 0,7-6 8 0,0 0 2 0,0 0 0 16,0 0-19-16,0 0-17 0,0 0 3 0,0 0 1 31,0 0-21-31,0 0-4 0,0 0-1 0,0 0 0 16,0 0-137-16,0 0-27 0,0-6-5 0,0-3-400 0,7 2-79 0</inkml:trace>
  <inkml:trace contextRef="#ctx0" brushRef="#br0" timeOffset="37995.7037">6890 3563 979 0,'0'0'87'0,"0"0"-70"15,-11-6-17-15,8 6 0 0,3 0 38 0,-7 0 4 16,7 0 1-16,0 0 0 0,0 0 17 0,0 0 3 15,0 0 1-15,0 0 0 0,0 0 3 0,0 0 1 16,0 0 0-16,0 0 0 0,0 0-16 0,0 0-4 0,0 0 0 16,0 0 0-16,0 0-11 0,0 0-2 15,0 0-1-15,0 0 0 0,7 6-16 0,3-3-3 16,-3-3-1-16,4 0 0 0,-1 7-4 0,5-7-1 0,-5 9 0 0,8-9 0 16,-1 10-9-16,8-4 8 0,0-3-8 0,0 6 8 15,-1 1-8-15,8-10 12 0,0 6-12 0,-1-6 12 16,5 3-12-16,-1-3 0 0,0 0 0 0,-3 0 0 15,-4 0 0-15,0-3 8 0,1-3-8 0,-5 6 0 16,-2-3 9-16,-1 3-9 0,0-7 10 0,-7 4-10 16,4-3 17-16,-1 6-2 0,-6-3-1 0,3-3 0 15,4 6-14-15,-8 0 11 0,4 0-11 0,0 0 10 16,-3 0-10-16,0 0-14 0,-1 0 3 0,-3 0 1 16,0 6-37-16,-3-3-7 0,3-3-2 0,-7 0-528 15,0 0-105-15</inkml:trace>
  <inkml:trace contextRef="#ctx0" brushRef="#br0" timeOffset="38314.2696">7020 3902 230 0,'0'0'20'0,"0"0"-20"16,0 0 0-16,0 0 0 0,-10 0 224 0,6 3 41 16,4-3 8-16,0 0 2 0,-7 0-177 0,7 0-35 15,0 0-7-15,0 0-2 0,0 0-3 0,0 0-1 0,0 0 0 0,0 0 0 16,0 0 11-16,4 10 3 0,-4-10 0 16,7 6 0-16,7-3-16 0,-4 3-2 0,5-6-1 0,2 6 0 15,4-6-17-15,4 4-4 0,0-4-1 0,-1 0 0 16,5 0-12-16,-1 0-3 0,-3 0 0 0,3 0 0 15,-4 0-22-15,1 0-5 0,0 0-1 0,0 0 0 32,-4-4-35-32,-4 4-7 0,5-6-2 0,-1 6-498 15,-4 0-100-15</inkml:trace>
  <inkml:trace contextRef="#ctx0" brushRef="#br0" timeOffset="40090.7313">8774 3294 882 0,'0'0'19'0,"0"0"4"0,0 0 1 0,0-7 1 16,-4-2-25-16,4 3 0 0,-3 3 0 0,3-4 0 15,0-2 64-15,-4 6 7 0,8-7 1 0,-4 4 1 16,0-3-17-16,3 2-3 0,-3 7-1 0,4-9 0 0,-4 0-18 0,0 5-4 16,0-2-1-16,0-3 0 0,3 2 4 0,-3 4 1 15,4-3 0-15,-1 3 0 0,-3-3-18 0,0 3-3 16,0 3-1-16,0 0 0 0,0-7 8 0,0 7 0 16,4 0 1-16,-4 0 0 0,0 0 15 0,0 0 2 15,0 0 1-15,0 0 0 0,0 0-11 0,0 0-1 16,0 0-1-16,0 0 0 0,0 0 5 0,0 0 1 15,0 0 0-15,0 10 0 0,0 5-32 0,0-5 0 16,0 9 0-16,0-10 0 0,0 10 9 0,0 3-1 16,0-3 0-16,0-1 0 0,-4 11 8 0,1-4 0 15,-1 0 1-15,4 3 0 0,-3 0 17 0,-1 0 3 16,1 7 1-16,-5-1 0 0,5 1-23 0,-1-1-5 16,-3-2-1-16,0 2 0 0,4 1-1 0,-1-1 0 15,1-6 0-15,-1 7 0 0,4-13-8 0,-3 9 10 16,-1-12-10-16,4 6 10 0,-3-6-10 0,-1 0 0 0,1-4 0 0,3-2 8 15,-4 3-8-15,1-7 0 16,3 1 0-16,0-1 0 0,-4 0 0 0,0 1-14 16,4-10 3-16,-3 6 1 15,3-6-36-15,0 0-7 0,0 0-2 0,0 0 0 16,0 0-93-16,0 0-18 0,0 0-4 0</inkml:trace>
  <inkml:trace contextRef="#ctx0" brushRef="#br0" timeOffset="40465.6533">8745 3450 518 0,'-3'0'46'16,"-1"-9"-37"-16,4 0-9 0,0-1 0 15,0-2 144-15,4-4 26 0,3 0 6 0,-4-2 0 16,4-1-101-16,-3 0-21 0,3-6-4 0,0 6-1 15,4-6-5-15,-1 0 0 0,-3 3-1 0,4-3 0 16,-1 0 4-16,5 6 1 0,2-6 0 0,4 6 0 0,-3 0-2 0,0 0 0 16,6 4 0-16,-6-4 0 0,3 6 8 0,-3-2 2 15,3-1 0-15,-3 7 0 0,3-1-40 0,0 1-7 16,-3-1-1-16,3 4-8 0,0 3 12 0,0 3-4 16,-3 0 0-16,-1 9-8 0,1-6 8 0,0 4-8 15,-1 2 0-15,-6 7 0 0,3-4 8 0,-3 4-8 16,-4 0 0-16,-7 3 0 0,-7-1 16 0,0 11-3 15,-1-4-1-15,-2 0 0 0,-8-3-12 0,1 12 11 16,-1-9-11-16,0 3 10 0,4-2-10 0,0-1 10 16,-4-3-10-16,1-4 10 0,3-2-10 0,0 3 0 15,-1-10 0-15,1 7 0 16,0-7-60-16,4 1-8 0,-4-4-2 0,3-3-822 0</inkml:trace>
  <inkml:trace contextRef="#ctx0" brushRef="#br0" timeOffset="40934.2826">9469 3294 1450 0,'0'0'32'0,"0"0"6"0,0 0 2 0,3-7 1 15,-3 7-33-15,0 0-8 0,11 0 0 0,-1 0 0 16,-3 7 44-16,4-4 6 0,-4 6 2 0,4 1 0 0,-4-4-32 0,0 6-7 16,0-2-1-16,0 6 0 0,0-1 29 0,-4-2 6 15,1 2 1-15,-4 4 0 0,3-3 0 0,-3-4 0 16,-3 10 0-16,3-9 0 0,0 6-20 0,-4-4-3 16,-3 4-1-16,4-9 0 0,-4 8 13 0,0-8 3 15,0 6 0-15,0-1 0 0,-1-2-26 0,-2 2-5 16,3-5-1-16,-4-1 0 0,4 1-8 0,0-1 8 15,-3 0-8-15,3-2 8 0,3-4 12 0,0 3 3 16,4-6 0-16,0 0 0 0,0 0 5 0,0 0 0 16,0 0 1-16,0 0 0 0,0 0-7 0,0 0-2 15,0 0 0-15,0 0 0 0,8-9 4 0,-1-1 0 16,0-5 0-16,0-4 0 0,0 0-4 0,0-6 0 16,3 0 0-16,4 3 0 0,1-6-20 0,-1-4 0 15,0 4 0-15,0-6 0 0,4-1 0 0,-1 7 0 16,1-10 0-16,-1 4 0 15,1-1-28-15,3 1-9 0,-3 6-3 0,0-7 0 16,-1 13-33-16,4-3-7 0,1 9-2 0,-8-2-631 0,-4 8-127 0</inkml:trace>
  <inkml:trace contextRef="#ctx0" brushRef="#br0" timeOffset="41387.3018">10051 3563 1407 0,'0'0'31'0,"0"0"6"0,0 0 2 0,0 0 1 0,0 0-32 0,7 3-8 15,3-3 0-15,1-3 0 0,-4-3 46 0,3 6 8 16,1-9 2-16,3 6 0 0,-3-13-4 0,-1 6 0 15,4-5 0-15,1 2 0 0,-1-2-12 0,0-4-2 16,0 3-1-16,0-3 0 0,4-6 2 0,-4 6 0 16,-4 1 0-16,1-1 0 0,7-6-12 0,-4 6-3 15,-11-6 0-15,4 6 0 0,0-6-10 0,0 6-2 16,0 0-1-16,-7-6 0 0,-3 13-1 0,3-7 0 16,7-3 0-16,-7 9 0 0,-7-2-10 0,0 5 12 15,10 1-12-15,-3-1 12 0,-3 1 0 0,3 9 1 0,-11 0 0 0,4 0 0 16,7 0-13-16,-10 3 11 0,-4 3-11 15,-1 4 10-15,1 5-10 0,0-2 0 0,-3 6 9 0,-1 6-9 16,0-6 15-16,4 6-2 0,0 3 0 0,0-3 0 16,3 3 15-16,1 4 2 0,-1-10 1 0,4 3 0 15,0 3-31-15,0-9 0 0,7 6 0 0,0-6 0 16,0-1 0-16,4-2 0 0,-1 3 0 0,1-3 0 16,6-7-10-16,-3 0-8 0,0 7-2 0,7-6 0 15,1-7-166-15,2-3-34 0</inkml:trace>
  <inkml:trace contextRef="#ctx0" brushRef="#br0" timeOffset="42183.9888">11035 3250 831 0,'0'0'36'0,"0"0"9"0,0-7-36 0,0 7-9 0,0 0 0 0,0 0 0 16,0-3 15-16,7-3 1 0,4-3 0 0,-4 2 0 16,-7 7 9-16,0 0 3 0,7-9 0 0,-7 9 0 15,3-3 28-15,-3 3 7 0,-3-10 1 0,3 10 0 16,0 0 25-16,0-15 6 0,-11 5 1 0,4 4 0 16,7 6-26-16,0 0-5 0,-7-9-1 0,-4 6 0 15,-3-4-30-15,7 4-6 0,4-3-2 0,-11 6 0 16,-8-3 8-16,12 3 2 0,10 0 0 0,0 0 0 15,-14 3-21-15,3-3-4 0,8 9-1 0,-1-2 0 16,-3-4 5-16,-4 6 1 0,-3 7 0 0,0-7 0 16,7 10-2-16,-3 0 0 0,-5 6 0 0,1-6 0 15,4 6 2-15,-1 3 1 0,-3-3 0 0,0 3 0 0,0-3-8 16,7 4-1-16,0-4-8 0,3 3 12 0,-3-9-12 0,4 6 0 16,6-6 0-16,4-4 0 0,-7-5 0 0,4 5 14 15,3-2-2-15,3-4-1 0,1-2-11 0,0-4 0 16,-11-3 0-16,10 0 0 0,8 0 0 0,-8-10 0 15,1 7 11-15,3-6-11 0,7-7 16 0,-3-3-4 16,-1 4 0-16,1-7 0 0,-7 0 7 0,6-6 1 16,15 2 0-16,-7-5 0 0,-11 0 0 0,7-7 1 15,7 0 0-15,0-5 0 0,-3-1-21 0,-7 6-15 16,-1-6 3-16,5-6 0 0,-1 6 12 0,-7 6 0 16,-3-5 0-16,3-1 0 0,3-3 0 0,-3 12 0 15,-10-9 0-15,3 7 0 0,0 2 0 0,0 1 0 16,0 5 8-16,-3-5-8 0,-8 15 8 0,8-6-8 15,-1 6 12-15,1 0-12 0,-8 1 15 0,4 11-4 16,4-2-1-16,-1-1 0 0,-6 1-10 0,3 9-9 0,0 0 9 0,0 0-13 16,0 0 13-16,0 0 0 0,-4 19 0 0,4-10 0 15,4 7 0-15,-8 9 0 0,-3-3 0 0,0 12 0 16,0 1 0-16,0 3 10 0,-4-4 0 0,1 10 0 16,-8-6 4-16,8 2 1 0,3-2 0 0,-4 6 0 15,-3 0-7-15,0-7 0 0,10 7-8 0,-3-6 12 16,-3 6-12-16,6-10 0 0,-7 4 0 0,11-4 0 15,4-5-23-15,-4 5-7 0,-4-9-2 0,4 0 0 16,11-3-169-16,-4-3-35 0,-7-3-6 0,4 3-2 16</inkml:trace>
  <inkml:trace contextRef="#ctx0" brushRef="#br0" timeOffset="42605.7643">11529 3447 1036 0,'-28'0'46'0,"28"0"10"0,7 0-45 0,-7 0-11 16,0 0 0-16,0 0 0 0,0 0 170 0,7 0 32 15,3-6 6-15,1 6 2 0,-11 0-139 0,10-3-28 16,5-3-6-16,2-4-1 0,-3 1-5 0,0-1-2 15,4 1 0-15,3-7 0 0,-3 7-2 0,-1-10-1 0,-2 3 0 0,-1-2 0 16,3-4 16-16,-6 0 3 16,-4 3 1-16,4-6 0 0,-4 6-23 0,0 0-5 0,0-6-1 0,-4 6 0 15,1 0 2-15,-1 1 0 0,-3 2 0 0,0-3 0 16,0 10 7-16,0-7 2 0,0 7 0 0,-3-1 0 16,-1 1-28-16,4 9 0 0,-3 0 0 0,-8 0 0 15,8 6 0-15,-8-3 0 0,0 7 0 0,1 5 0 16,-1 4 8-16,1 0-8 0,-8 6 8 0,4 0-8 15,3 3 12-15,1 1-4 0,-8-4 0 0,0 3 0 16,4 0-8-16,4 3 0 0,3-9 0 0,-4 4 8 16,-6-1-8-16,6-7 0 0,11 1 0 0,-4 0 8 15,-3-3-23-15,7-1-5 0,4-2 0 0,3-4-1 16,4 1-142-16,-4-1-28 0,0-3-5 0,3 4-2 0</inkml:trace>
  <inkml:trace contextRef="#ctx0" brushRef="#br0" timeOffset="43308.727">12393 2993 518 0,'0'0'46'0,"0"0"-37"16,7 0-9-16,-3-7 0 0,-1-2 66 0,1 6 11 15,-1-7 3-15,-3 1 0 0,4 3 25 0,-1-4 6 16,-3 1 1-16,0 3 0 0,0-4-32 0,0 7-5 15,0 3-2-15,0-6 0 0,0 6-8 0,-3-3-1 16,3 3-1-16,-4-7 0 0,1 4-1 0,3 3 0 16,-7 0 0-16,0 3 0 0,0 4-11 0,-4-4-3 15,-3 3 0-15,0 3 0 0,0 1-9 0,0 9-3 0,-4-4 0 0,-3 4 0 16,3 0-13-16,-3 9-3 16,3-3-1-16,-3 4 0 0,0-4-2 0,3 3 0 0,4 0 0 0,0 3 0 15,0-2-17-15,3-4 10 0,8-3-10 0,-4 3 8 16,0-6-8-16,3-1-9 0,4-2 9 0,0 3-13 15,0-3-28-15,4-4-6 16,-1 4-1-16,1-7-617 0,6 1-124 0</inkml:trace>
  <inkml:trace contextRef="#ctx0" brushRef="#br0" timeOffset="43707.724">12569 3366 1094 0,'0'0'97'0,"0"0"-77"0,0 0-20 0,0 0 0 16,4 3 91-16,-4-3 14 0,7 9 3 0,4-2 1 15,-4-4-45-15,3-3-8 0,1 0-3 0,-1 0 0 16,5 0-9-16,-1 0-3 0,0-3 0 0,3-7 0 16,-2 4-25-16,-1-3-6 0,7-7-1 0,-4 6 0 15,1-8 4-15,-4 5 1 0,4-9 0 0,-1 3 0 16,-2 0 34-16,-1 1 6 0,0-7 2 0,0 6 0 15,0 0-12-15,-3 0-3 0,3-6 0 0,-4 6 0 16,4 0-41-16,-3-6-9 0,-4 10-2 0,0-4 0 16,0-6 11-16,-3 6 0 0,-1 0 10 0,1 3-10 0,-1 4 16 0,-3-4-4 15,4 7 0-15,-8 6 0 0,4-7 6 0,-3 4 1 16,3 6 0-16,0 0 0 0,-7 0-19 0,-4 0 10 16,4 6-10-16,0 4 8 0,-7-1-8 0,3 4 12 15,1 2-12-15,-4 4 12 0,3-3-12 0,0 3 0 16,-3-1 0-16,4 1 0 0,-4 6 0 0,3-6 0 15,0 0 0-15,4 6 0 0,0 0 0 0,-3-6 0 16,3 6 0-16,3-6 0 0,-3-7-17 0,4 4 4 16,-1 3 1-16,4-3 0 15,0-7-135-15,4 0-26 0,3 1-6 0,0-1-1 0</inkml:trace>
  <inkml:trace contextRef="#ctx0" brushRef="#br0" timeOffset="44957.4276">13540 2852 1357 0,'0'0'60'0,"0"0"12"0,0 0-57 0,0 0-15 16,-7 0 0-16,3-4 0 0,4 4 49 0,-7-6 7 15,0 6 2-15,0 0 0 0,3 0-30 0,-6 0-7 16,3 0-1-16,0 6 0 0,-4-2-20 0,0 2 0 15,1 3 0-15,-1-6 0 0,1 4 14 0,-1 2-2 16,4 0 0-16,-3 1 0 0,2-1 23 0,1 1 4 16,0-1 1-16,0 7 0 0,4-7-29 0,-1 7-11 15,4-7 8-15,0 1-8 0,4-1 15 0,-4 10-3 16,7-10 0-16,0 1 0 0,0 5 29 0,0-5 6 16,-3 5 1-16,6-2 0 0,-3-4-21 0,0 7-4 15,0-7-1-15,-3 1 0 0,-1 6-7 0,1-13-2 16,-1 6 0-16,-3 0 0 0,0 4-2 0,0-4-1 15,-7 1 0-15,4-1 0 0,-1 1-10 0,-3-1 0 16,7-3 0-16,-7-3 0 16,0 7-55-16,0-10-3 0,4 6-1 0,-8-6-559 0,0-6-112 0</inkml:trace>
  <inkml:trace contextRef="#ctx0" brushRef="#br0" timeOffset="45941.5729">13899 2867 403 0,'0'0'17'0,"0"0"5"0,0 0-22 0,0 0 0 15,0 0 0-15,4-6 0 0,-4 6 212 0,4-9 37 16,-4 9 8-16,0 0 2 0,0 0-150 0,0 0-29 15,7-4-7-15,-7 4-1 0,0 0-13 0,0 0-3 16,-4-6-1-16,4 6 0 0,0-9 8 0,0 9 1 16,0 0 1-16,0-10 0 0,-3 10-48 0,3 0-9 15,-4 0-8-15,-3-6 9 0,0 6 3 0,3 0 1 0,-3 0 0 0,0 6 0 16,0-6-4-16,0 3-1 0,-3 4 0 0,2-7 0 16,1 6 2-16,-3-3 0 0,6 3 0 0,-3-2 0 15,0 2 14-15,0-3 4 0,4 3 0 0,3-6 0 16,-4 10-28-16,1-7 0 0,3 9 0 0,0-9 0 15,0 7 0-15,7-1 0 0,-4 1 0 0,4-4 0 16,0 3 0-16,0-6 0 0,4 4 0 0,-4 2 0 16,4-3 0-16,-4-2 15 0,3 2-4 0,-3-3-1 15,4 3-10-15,-4-3-12 0,3-3 2 0,-2 7 1 16,-1-4 9-16,-4 3 8 0,-3-6-8 0,0 0 11 16,7 6-11-16,-7-6 0 0,0 10 0 0,0-10 0 15,4 3 0-15,-4-3 0 0,0 0 0 0,0 9 0 0,0 1 0 16,-4-4 0-16,4-6 0 0,-3 9 0 0,-1-6-28 0,-3 4 3 15,0 2 0-15,0-3 0 16,-4-2-47-16,1 5-8 0,-1-3-3 0,1-3 0 16,-5 4-105-16,5-4-20 0,-22 3-5 0,7 3-1 0</inkml:trace>
  <inkml:trace contextRef="#ctx0" brushRef="#br0" timeOffset="46894.5063">14446 2833 903 0,'11'-10'40'0,"-8"10"8"0,4-6-38 0,-3 3-10 16,3-3 0-16,-3 2 0 0,6-2 72 0,-6-3 13 16,3-1 3-16,-4 7 0 0,4-3 12 0,-3 0 4 15,-1 3 0-15,-3 3 0 0,0 0-29 0,0 0-6 16,4 0-1-16,-4 0 0 0,0 0-25 0,0 0-6 16,0 0-1-16,0 0 0 0,0 0-9 0,-7 0-3 15,3 3 0-15,-3 3 0 0,0 3-6 0,0 7-2 16,-3-3 0-16,2 2 0 0,1-5 3 0,-3 9 0 15,3-1 0-15,0 4 0 0,-4-3 1 0,8 0 0 16,-4 0 0-16,0 0 0 0,-1-1-20 0,5-2 0 16,3-7 0-16,0 7 0 0,0-6 12 0,0-1-4 0,3-6 0 0,5 3-8 15,-8-6 8-15,7 3-8 16,3 4 0-16,4-7 0 0,0 0 0 0,0-7 0 0,1 4 0 0,2-6-9 16,1 0 9-16,3-1 0 0,0 4 0 0,0-4 0 15,1-8 0-15,-5 8 9 0,1-5-9 0,-1-4 0 16,1 3 15-16,0 3-4 0,-1-2-1 0,-3-4 0 15,-3 0-10-15,3-6 8 0,-3 6-8 0,-1 0 8 16,4-6 4-16,-6 7 0 0,-5-8 0 0,4-2 0 16,-3 13-12-16,-1-4 0 0,1 0 0 0,-4 0 0 15,-4 0 0-15,4-3 0 0,-7 13 12 0,4-4-4 16,-4 4-8-16,-1 3-14 0,1-4 3 0,-3 10 1 16,-1 0 10-16,-3 7 0 0,4-4 0 0,-5 6 0 15,1 1 28-15,0 5 0 0,-3 4 1 0,2 0 0 16,1 0-29-16,4 6 0 0,-4 0 0 0,3-6 0 15,4-1 0-15,0 8-20 0,3-17 4 0,1 10 0 0,-1-10 16 0,4 7 0 16,4-7 0-16,-1 1 0 0,1-4 0 0,3-3 0 16,4 7 0-16,-1-10 0 0,1 0-14 0,3 0 1 15,7 0 0-15,0-4 0 0,4-2 13 0,0-3 0 16,3-1 0-16,4 1 0 0,-1 3 0 0,1-7 0 16,-4-3 0-16,1 7 0 0,2 0 23 0,-3-7 7 15,1 6 2-15,-1 1 0 0,-3 0-20 0,-1-1-4 16,-3 1-8-16,-3 3 12 0,3 2 2 0,-3-2 0 15,0 3 0-15,-4 6 0 0,0-3-5 0,-4 6-1 16,1-2 0-16,0 2 0 0,-4-3-8 0,0 3 0 16,-4 10 0-16,1-7 0 0,-1 1 21 0,1-1-1 15,-1 1 0-15,-3-1 0 0,0 0-4 0,0 1-2 16,0-1 0-16,0 1 0 16,0-4-34-16,0 3-6 0,-3 1-2 0,3-1 0 15,0 1-24-15,0-1-6 0,0 0-1 0,0 1 0 16,0 5-141-16,0-5-28 0,0-1-5 0</inkml:trace>
  <inkml:trace contextRef="#ctx0" brushRef="#br0" timeOffset="48589.7538">17007 2447 1609 0,'0'0'35'0,"0"0"7"0,7-6 2 0,-3-4 2 0,-4 7-37 0,7-3-9 15,-3-4 0-15,-1 10 0 0,1-9 68 0,-4 9 11 16,0 0 2-16,3-6 1 0,-3 6-29 0,0 0-5 16,0 0-2-16,0 0 0 0,0 0-30 0,4 15-7 15,-1-5-1-15,-3 6 0 0,0 2 28 0,-7 1 6 16,4 9 1-16,-4-2 0 0,0 8-9 0,-8-3-2 16,1 10 0-16,0-3 0 0,0 6 17 0,-4 0 3 0,-3-7 1 0,0 4 0 15,0-3-35-15,3 5-7 0,1-5-2 0,-1-3 0 16,4-7-9-16,0 6 0 0,3-5 9 0,1-4-9 15,-1-7 0-15,4 1 9 0,0-3-9 16,3-7 0-16,-3 1 10 0,4 5-10 0,-1-5 8 0,1-7-8 16,3-3 11-16,0 0-3 0,0 0-8 0,0 0 12 15,0 0-4-15,0 0-8 0,0 0 11 0,0 0-11 16,0 0 12-16,0 0-12 0,3-3 12 0,1-7-12 16,3-5 11-16,-4-1-11 0,4 4 10 0,4-4-10 15,-4-9 8-15,0 6-8 0,7-9 0 0,-3 3 9 16,-1 3-9-16,1-10 12 0,3 4-12 0,0 0 12 15,0-7-12-15,0 7 0 0,1-13-12 0,2 4 12 16,-3 2 0-16,7-9 0 0,-6 7 0 0,6-1 0 16,-4-3 0-16,1 10 0 0,0-3 8 0,-1-1-8 0,5 10 0 15,-5 3 0-15,-3-3-14 0,0 6 5 0,0 3 9 0,-3-2 0 16,3 8 0-16,-7 4 0 0,4-3 0 0,-4 9 11 16,0 0-3-16,3 0 0 0,-2 9-8 0,-1 7-11 15,0 2 3-15,0 7 0 0,-4 4 8 0,-3-1 0 16,0 6 0-16,0 10 0 0,0 0 0 0,0 3 0 15,-7-3 0-15,4 0 0 0,-1 0 0 0,4-6 11 16,0-4-3-16,-3 1 0 0,3 2-8 0,0-12 0 16,0 4 0-16,0-4 0 0,-4 0 0 0,4-6 8 15,0-1-8-15,0-8 8 0,0 5-8 0,0-5 0 16,0-1 0-16,0-9 0 0,0 0 8 0,0 0 0 16,0 0 0-16,0 0 0 0,7-6-8 0,-3-3 8 15,3-1-8-15,0-6 8 0,-4-2 0 0,4-1-8 16,4-9 12-16,0 3-4 0,-1-4-8 0,1-5-9 0,3-1 9 0,0-2-13 0,7-1 13 15,-3 4 0-15,3-10 0 0,4 0 0 0,-4 9 0 0,-4-2 0 16,5-1 0-16,-1 4 0 0,3-10 0 0,-2 9 0 16,-1 1 0-16,3 5 0 0,-6-5 0 0,0 6 0 15,-1 3 0-15,-3 6 0 0,1-9 0 0,-1 2 0 16,0 14 0-16,-4-4 0 0,1 13 0 0,0-9-9 16,3 8 9-16,-7 4-8 0,0 10 8 0,0-1 0 15,0 10 0-15,0 0 0 0,-4 6 0 0,1 3 0 16,0-3 0-16,-1 13 0 0,-3-4 0 0,0 7 0 15,-3 0 8-15,-1 9-8 0,4-3 8 0,-4 3-8 16,1 4 8-16,-1-7-8 0,-3-3 8 0,4 3-8 16,3-3 8-16,-4-1-8 0,4 1-15 0,0-6-7 15,0 12-2-15,0-6-800 0,4-3-161 0</inkml:trace>
  <inkml:trace contextRef="#ctx0" brushRef="#br0" timeOffset="49323.9615">18341 2823 1177 0,'0'0'52'0,"7"0"11"0,-3-9-51 0,3 3-12 15,-4-4 0-15,8 1 0 0,-4-1 96 0,0 1 16 16,3 0 3-16,1 2 1 0,0-2-1 0,-1-1 0 0,-3 1 0 0,4 0 0 16,-4 2-40-16,3 4-8 0,-3-6-2 0,0 3 0 15,1-4-20-15,-5 1-4 0,1-1-1 0,-4 7 0 16,3-3-19-16,-3 6-4 0,-3-9-1 0,-1 2 0 15,-3-2-5-15,3-1-2 0,-3 10 0 0,0-9 0 16,-3 6-9-16,-1-3 0 0,1 6 9 0,-1 0-9 16,-3 0 9-16,0 0-9 0,0 6 12 0,-4 6-12 15,0-2 0-15,1 6 0 0,-1 2 0 0,1 11 0 16,-1-4 0-16,0 3 0 0,1-3 0 0,2 9 0 16,5-5 12-16,-1-1-12 0,4 3 12 0,0-9-12 15,4 3 13-15,-1 4-4 0,8-11-1 0,-1-2 0 0,4 3-8 16,-3-10 0-16,3 1 0 0,3-4 0 0,1-3 0 15,0-3 10-15,3 0-10 0,0-3 10 0,0-6-10 0,4-1 8 16,-1 1-8-16,1-7 8 0,0 0 7 0,-1-2 1 16,1-1 0-16,-1-6 0 0,1 6-16 0,0-9 8 15,-1 3-8-15,-3-4 0 0,1 1 19 0,-1-6-3 16,-7 8 0-16,3-2 0 0,4 3-16 0,-7 6 0 16,1 4 0-16,-1 12 0 15,0-13-29-15,-4 13 0 0,-3 3 0 0,0 0 0 0,4 9 29 0,-1 1-9 16,-3 8 9-16,0 1 0 0,-3 6 0 0,-1 3 0 15,1 1 0-15,-1 2 0 0,1-3 0 0,-1 1 0 16,1-1 0-16,-1-3 0 16,4 0-36-16,0 0-6 0,0-12-1 0,0 5-701 0,11-2-141 15</inkml:trace>
  <inkml:trace contextRef="#ctx0" brushRef="#br0" timeOffset="49714.4884">18958 2287 1785 0,'0'0'79'0,"0"0"17"15,0 0-77-15,0 0-19 0,0 0 0 0,0 0 0 16,0 0-74-16,4 9-18 0,3-9-4 0,-4 10-1 0,-3-10 97 0,0 0 19 16,0 9 4-16,0-2 1 0,0-4 16 0,0-3 3 15,4 9 1-15,-4-9 0 0,0 0 14 0,3 10 3 16,-3-4 1-16,0-3 0 0,0-3-2 0,7 6 0 16,1 4 0-16,-1-4 0 0,7-3-16 0,0-3-3 15,3 0-1-15,5 6 0 0,-1-6-18 0,7-6-4 16,4 6-1-16,3-9 0 0,-3 9-9 0,3-10-8 15,0 4 9-15,1 3-9 0,-1-7 0 0,0 4 0 16,0-3 0-16,1-1 0 0,-1 1 0 0,-7 3-12 16,4 2 3-16,-7-5 0 15,-1 3-99-15,1-4-19 0,-4 1-4 0,-3 0-762 0</inkml:trace>
  <inkml:trace contextRef="#ctx0" brushRef="#br0" timeOffset="50089.401">19502 1770 1094 0,'7'-19'97'0,"-4"9"-77"0,8-5-20 0,-1 5 0 0,1-5 138 16,-1 2 24-16,1-3 5 0,0 10 1 0,6-3-82 0,-6 6-16 16,-1-4-3-16,-2 4-1 0,-8 3-7 0,0 0-2 15,10 0 0-15,-3 0 0 0,-7 0-20 0,4 13-4 16,-4 2-1-16,3 4 0 0,-6 6-8 0,-1-6-1 16,-3 9-1-16,0 7 0 0,-4-1 21 0,1 10 4 15,-1 0 1-15,-3 3 0 0,4-3-10 0,-5 9-2 16,1-6 0-16,-3 13 0 0,3-4-6 0,-4-2-2 15,0-1 0-15,1 10 0 0,-1-10-20 0,4 0-8 16,-4 7 0-16,1-4 0 0,-4-5 0 0,3-4 0 16,0 0-13-16,-3-3 4 15,3-4-141-15,-3-11-28 0,4 8-6 0,-1-12-839 0</inkml:trace>
  <inkml:trace contextRef="#ctx0" brushRef="#br0" timeOffset="50511.1762">19745 2601 1638 0,'3'9'72'0,"-3"0"16"16,-3 1-71-16,3-1-17 0,-4 7 0 0,1 3 0 0,3 0 96 0,-7 6 16 16,3-7 4-16,-3 8 0 0,0-8-42 0,-3 7-8 15,6-6-2-15,-3 0 0 0,-4 0-43 0,1-3-9 16,6-7-1-16,1 0-1 0,-1 1 13 0,1-1 2 16,3-9 1-16,0 0 0 0,0 0 10 0,0 0 3 15,0 0 0-15,0 0 0 0,0 0 5 0,0 0 0 16,0 0 1-16,0-3 0 0,7-6-20 0,0-1-4 15,0-5-1-15,4-1 0 0,-4 3-6 0,7-9-2 16,0 4 0-16,0-1 0 0,0-9 16 0,4 2 2 16,3 1 1-16,0-3 0 0,0 0-31 0,0 3 8 15,4-3-8-15,3 3 0 0,-3 3 0 0,0-3 0 16,3-1 0-16,-3 8 0 16,-1 2-22-16,-3-3-4 0,1 10-1 0,-5-10 0 15,4 9-87-15,-6 1-18 0,-5 3-3 0,1-4-627 0,-4 1-126 0</inkml:trace>
  <inkml:trace contextRef="#ctx0" brushRef="#br0" timeOffset="50839.2271">20433 2554 1594 0,'0'0'35'0,"0"0"7"0,0 0 2 0,0 0 1 0,0 0-36 0,0 0-9 16,0 0 0-16,0 0 0 0,-7 3 79 0,0 6 13 15,0 1 4-15,-4 5 0 0,1 1-8 0,-1-4-2 16,4 14 0-16,-4-11 0 0,1 4-53 0,-1 0-10 15,1 0-3-15,3-1 0 0,-1-2-20 0,5-3 8 16,-1 2-8-16,1 1 0 0,3-7 0 0,-4 1 0 16,4-10 0-16,4 9 0 15,-4-9-115-15,0 0-17 0,0 0-4 0,0 0-1 0</inkml:trace>
  <inkml:trace contextRef="#ctx0" brushRef="#br0" timeOffset="50995.437">20666 2218 2235 0,'0'0'99'0,"0"0"21"0,0-9-96 0,3-1-24 0,-3 10 0 0,0 0 0 16,-3-3 25-16,3 3 1 0,0 0 0 0,0 0 0 16,7-12-146-16,-4 8-30 0,-3 4-6 0</inkml:trace>
  <inkml:trace contextRef="#ctx0" brushRef="#br0" timeOffset="51323.5123">21050 2359 230 0,'0'0'20'0,"0"0"-20"16,0 0 0-16,0 0 0 0,7-6 423 0,0-3 80 16,-7 9 16-16,4-4 3 0,-4 4-336 0,7-6-67 15,-7 6-14-15,11 0-2 0,-11 0-71 0,7 0-15 16,0 0-2-16,0 6-1 0,3-2 4 0,-3 2 1 16,4-3 0-16,0 6 0 0,-4 7 10 0,0-7 3 15,3 1 0-15,1 5 0 0,-1-5-20 0,-3 6-3 16,4-4-1-16,-4 7 0 15,4-3-27-15,-1 2-5 0,-3 8-2 0,0-17 0 0,4 10 46 0,-4 0 8 0,0-1 3 0,4 4 0 16,-4-3-31-16,0 0 0 0,0 0 0 0,0 0 0 31,-4-4-48-31,4 4-4 0,0-3 0 0,-3 3-730 0,3-10-146 0</inkml:trace>
  <inkml:trace contextRef="#ctx0" brushRef="#br0" timeOffset="51682.7751">21530 2155 2257 0,'0'0'49'0,"0"0"11"0,0 0 1 0,0 0 3 0,0 16-51 0,0-7-13 16,0 10 0-16,-4-3 0 0,1 3 68 0,-4 6 12 16,-4-3 1-16,1 3 1 0,-4 3-19 0,-4 7-4 15,-3-1-1-15,-4 4 0 0,-3-4-21 0,0 10-4 16,-8-6-1-16,1 6 0 0,0 0-9 0,-4-1-3 16,4-5 0-16,0 6 0 0,-1-10-20 0,4 1 0 15,1-4 0-15,-1 1 0 16,4-10-47-16,0 9-13 0,-1-9-4 0,1 3 0 15,3-6-104-15,1-3-22 0,-1-4-4 0,4 4-1 16,0-7 11-16,7 1 3 0,-15-1 0 0,15-9 0 0</inkml:trace>
  <inkml:trace contextRef="#ctx0" brushRef="#br0" timeOffset="53198.045">4226 5931 460 0,'0'0'20'0,"0"0"5"16,0 0-25-16,0 0 0 0,0-10 0 0,0 7 0 16,-3-3 145-16,3 6 24 0,0-9 5 0,0 6 1 15,0-4-75-15,0-2-16 0,0-1-2 0,0 10-1 0,0 0 3 0,3-6 1 16,-3-3 0-16,0-1 0 0,0 10 7 0,4-9 0 15,-1 0 1-15,-3 9 0 0,0 0-29 0,0 0-7 16,0 0-1-16,0 0 0 0,0 0-22 0,0 0-5 16,7 9-1-16,-7 0 0 0,4 10-9 0,-4 0-3 15,3 6 0-15,-3 0 0 0,0 3 7 0,-3 1 1 16,3 11 0-16,0-2 0 0,-4 6-4 0,4 0 0 16,0 3 0-16,-7 6 0 0,0 0-10 0,4-2-2 15,-1-4-8-15,1 0 12 0,3-3-12 0,-11-1 8 16,11-5-8-16,-7 3 0 0,4-3 0 0,-1-4 8 15,0 0-8-15,1-5 0 0,-1-10-8 0,-6 6-5 16,6-7-1-16,-3 1 0 16,4-3-36-16,-4-7-7 0,3 1-2 0,-3-7-655 15,4 3-131-15</inkml:trace>
  <inkml:trace contextRef="#ctx0" brushRef="#br0" timeOffset="53751.1373">3821 5903 518 0,'0'0'23'0,"0"0"5"0,-11-3-28 0,4-4 0 16,3 7 0-16,4 0 0 0,-3-6 174 0,3 6 30 0,0-3 5 0,-7-3 2 16,3 2-95-16,4-5-20 0,-7 3-3 0,7 6-1 15,0 0-4-15,0 0-2 0,0-10 0 0,0 7 0 16,0-3-22-16,0 6-5 0,0 0-1 0,0 0 0 15,7-9-26-15,4 2-6 0,-8 4-1 0,4-3 0 16,8 6-6-16,-5-3-2 0,4-4 0 0,0 7 0 16,1-3-2-16,6-3-1 0,0 3 0 0,7-3 0 15,4 6-2-15,-4 0 0 0,7-10 0 0,1 4 0 16,-1 6 3-16,4 0 0 0,-1 0 0 0,1-3 0 16,4 3-3-16,2 3 0 0,1-3 0 0,-7 0 0 15,7 6 4-15,0-6 1 0,3 0 0 0,-10 0 0 0,7 0-17 16,-11 0 10-16,8 0-10 0,-8 0 8 0,-3 0-8 0,-4 0 0 15,0 0 9-15,0 0-9 0,-7-6 0 0,4 6 8 16,0-3-8-16,-11 3 0 0,7-6 0 0,-7 2 0 16,-3 4 0-16,-4 0 0 0,0-6-12 0,3 6 0 15,1-3 0-15,0-3 0 16,-4 6-42-16,3 0-9 0,-3-3-1 0,0-4-1 16,0 7-148-16,4 0-30 0,-7-3-5 0,3-3-2 0</inkml:trace>
  <inkml:trace contextRef="#ctx0" brushRef="#br0" timeOffset="54329.1233">4639 5928 1105 0,'0'0'24'0,"0"0"4"0,4-7 2 0,-4 7 2 15,0 0-32-15,7-3 0 0,-4-3 0 0,-3 6 0 16,0 0-19-16,0 0-10 0,0 0-3 0,7-9 0 0,-7 6 52 0,0 3 9 15,0 0 3-15,0 0 0 0,7-7-16 0,-7 7-4 16,7-6 0-16,-7 6 0 0,0 0 7 0,0 0 1 16,11-3 0-16,-11 3 0 0,0 0 28 0,3-6 7 15,1-4 1-15,-4 10 0 0,0 0-4 0,0 0 0 16,7-3 0-16,-7 3 0 0,0 0-8 0,0 0-3 16,7-6 0-16,0-4 0 0,0 7-7 0,-7-3-2 15,0 6 0-15,7-9 0 0,-7 9-4 0,0 0 0 16,4-7-1-16,-1 4 0 0,1-3 8 0,-4 6 1 15,0 0 1-15,0 0 0 0,0 0-10 0,7-10-3 16,-7 7 0-16,0 3 0 0,0 0-13 0,0 0-3 16,0 0-8-16,0 0 12 0,0 0-2 0,0 0-1 15,0 0 0-15,3 3 0 0,1 13 11 0,-1-6 3 16,-3 8 0-16,4 7 0 0,-1 1 7 0,-3 2 2 16,0 0 0-16,0 10 0 0,0 5 3 0,0 1 1 0,0 0 0 0,4 10 0 15,-4-1-8-15,0 0 0 0,0 4-1 0,4-4 0 16,-1-3-8-16,4-3-2 0,-7 3 0 0,0-9 0 15,0 3-9-15,0-9-8 0,0 8 12 0,0-8-12 16,0-1 9-16,-7-5-9 0,0-1 0 0,3 0 9 16,-3-12-17-16,0 3-4 0,-3-1-1 0,3-8 0 15,-4-4-145-15,1-3-29 0,3-3-5 0</inkml:trace>
  <inkml:trace contextRef="#ctx0" brushRef="#br0" timeOffset="55433.9845">5165 6859 864 0,'0'0'76'0,"0"0"-60"0,0 0-16 0,0-3 0 15,3-3 108-15,1-4 18 0,-1 1 4 0,4 6 1 16,-7 3-28-16,0 0-6 0,4-7-1 0,-4 7 0 0,3-9-25 0,1 3-6 15,-1-4-1-15,-3 10 0 0,0 0-10 0,0 0-2 16,0 0-1-16,0 0 0 0,0 0-5 0,0 0-1 16,0 0 0-16,0 0 0 0,0 0-27 0,7 7-6 15,-3-4 0-15,0 3-1 0,-1 3 9 0,-3 1 1 16,4-1 1-16,-4 7 0 0,-4-4 7 0,4 10 2 16,-3-3 0-16,3 0 0 0,0 6-31 0,-4-3 0 15,4-6 0-15,-4 9 0 0,4-3 12 0,4-7-3 16,0 11-1-16,-1-14 0 0,8 7-8 0,-11-3-11 15,7-7 3-15,0 7 0 16,0-7-40-16,0-6-7 0,-4 4-1 0,8-7-993 0</inkml:trace>
  <inkml:trace contextRef="#ctx0" brushRef="#br0" timeOffset="55590.1972">5426 6392 1612 0,'-7'-16'144'0,"3"7"-116"0,1-1-28 0,-1 4 0 16,4-3 147-16,0 9 23 0,0 0 5 0,0 0 1 15,0 0-267-15,0 0-53 0</inkml:trace>
  <inkml:trace contextRef="#ctx0" brushRef="#br0" timeOffset="56043.216">5814 6875 1094 0,'0'0'97'0,"0"-7"-77"16,3-2-20-16,1-3 0 0,-1 2 76 0,1-6 12 0,-1 7 3 15,1 3 0-15,-1-7 19 0,1 7 4 0,0-7 1 0,-1 1 0 16,1 2-43-16,3 7-9 0,-4-3-2 0,-3 6 0 15,4-9-34-15,-4 9-7 0,0 0-2 0,7 0 0 16,0-4-18-16,0 4 0 0,0 0 8 0,4 4-8 16,-8 2 32-16,8-3 4 0,-4 6 0 0,3 7 0 15,-6-6-26-15,3-1-10 0,0 7 8 0,0-4-8 16,0 10 30-16,-3 0 1 0,-4-3 0 0,3 6 0 16,-3 0-2-16,0 3 0 0,-7-9 0 0,3 6 0 15,1-6-13-15,-4 6-4 0,-4-6 0 0,1 6 0 16,-1-6-12-16,-3 0 8 0,3-1-8 0,-3-2 0 15,0 0-26-15,0-4-11 0,-4 7-3 0,-3-9-688 16,4-4-139-16</inkml:trace>
  <inkml:trace contextRef="#ctx0" brushRef="#br0" timeOffset="56215.0513">5704 6395 2257 0,'0'0'49'0,"0"0"11"0,0 0 1 0,0 0 3 0,0 0-51 0,0 0-13 16,0 0 0-16,0 0 0 15,0 9-186-15,0 1-40 0,0 5-8 0,-7-5-2 0</inkml:trace>
  <inkml:trace contextRef="#ctx0" brushRef="#br0" timeOffset="63704.1159">5644 5323 1054 0,'4'-16'47'0,"-4"13"9"0,0-4-44 0,0-2-12 16,4 6 0-16,-1-3 0 0,-3 6 48 0,0-10 8 16,0 7 2-16,0-3 0 0,0-4 21 0,0 10 4 0,0 0 1 0,0 0 0 31,-3-6-36-31,-1 3-8 0,0-3 0 0,4 6-1 15,0-10 16-15,0 10 3 0,-7 0 1 0,0-3 0 16,7 3-15-16,-7-6-2 0,0 6-1 0,0 0 0 16,7 0-19-16,-7 0-4 0,0 0-1 0,0-3 0 15,3 6-3-15,-10-3-1 0,11 6 0 0,3-6 0 16,0 0-1-16,-11 3 0 0,4 7 0 0,-3-1 0 16,3 7 0-16,-8-7 0 0,5 7 0 0,-1-4 0 0,1 4 0 0,-1 3-1 15,1 0 0-15,-1 0 0 0,4 6 4 0,0-7 1 16,0 1 0-16,0 3 0 0,3-9-4 0,1 6-1 15,3-4 0-15,-4 4 0 0,8 0-11 0,-4-3 0 16,3 2 9-16,4 1-9 0,-3-3 0 0,3 3 0 16,3 0 0-16,5-10 0 15,-5 7-22-15,8-7-9 0,-4 7-1 0,3-13-1006 0</inkml:trace>
  <inkml:trace contextRef="#ctx0" brushRef="#br0" timeOffset="64266.5203">5958 5351 345 0,'7'-10'15'0,"-7"10"4"15,8-9-19-15,-1 6 0 0,0-10 0 0,-4 4 0 16,4-1 212-16,-3 7 40 0,3-6 7 0,-4 3 1 16,4-4-139-16,-7 10-28 0,0-9-5 0,0 9-2 0,0 0-26 0,0 0-4 15,0 0-2-15,0 0 0 0,0 0-10 0,0 0-3 16,0 0 0-16,0 0 0 0,-7 9-9 0,0-3-3 15,4-2 0-15,-1 11 0 0,-3-5-7 0,4 2-2 16,-4 4 0-16,3 3 0 0,-3 0 0 0,3 6-1 16,-3-7 0-16,4 1 0 0,-1 6-1 0,1 0 0 15,-1-6 0-15,4 6 0 0,-3-6-7 0,3 6-2 16,0-6 0-16,0 0 0 0,3-3-9 0,1-4 12 16,3-2-12-16,-4 5 12 0,1-5-12 0,-1-1 10 15,5-3-10-15,-8-6 10 0,0 0-10 0,10-6 10 16,1 6-10-16,-1-9 10 0,1 5-2 0,-4-8 0 15,3 3 0-15,1-4 0 0,3-3-8 0,-3 1 0 16,-4-4 9-16,0 6-9 0,0-2 0 0,-4-4 9 0,1 0-9 0,0 0 0 16,-1-3 0-16,1 10 0 0,-1-13 0 0,-3 6-9 15,0 3 9-15,-3-3 16 0,-1 0-4 0,1 4-1 16,-5 5 6-16,5 7 2 0,3-6 0 0,0 3 0 31,-11-4-40-31,4 4-8 0,-3 3-2 0,3 3 0 16,0 0 4-16,-4 0 1 0,0 0 0 0,1 0-659 0,3 0-132 0</inkml:trace>
  <inkml:trace contextRef="#ctx0" brushRef="#br0" timeOffset="64547.6689">6332 5191 1209 0,'4'-3'108'0,"3"-4"-87"16,-4-2-21-16,5 6 0 0,2-3 160 0,1 6 28 16,-1 0 6-16,4 0 1 0,-3 0-105 0,3 6-21 15,0-3-4-15,0 6-1 0,-3 7-18 0,-1 3-4 16,1 0-1-16,0-4 0 0,-4 14-4 0,-4-4-1 16,1 3 0-16,-1 0 0 0,-3-3 4 0,-3 3 1 15,-1 4 0-15,-3-10 0 0,0 3-19 0,-3 3-4 16,-1-3-1-16,0 3 0 0,-3-3-17 0,0 1 0 15,-3-4 0-15,-1 3-9 16,-3 0-105-16,0-7-21 0,-1 1-4 0,1-9-551 0,-4 5-110 16</inkml:trace>
  <inkml:trace contextRef="#ctx0" brushRef="#br0" timeOffset="65656.783">7080 6116 633 0,'0'0'28'0,"0"0"6"0,0 0-34 0,0 0 0 0,0 0 0 0,0 0 0 15,0 0 147-15,0 0 22 0,0 0 5 0,0 0 1 16,0 0-67-16,0 0-12 0,0 0-4 0,4 3 0 16,-4-3-24-16,10 6-4 0,-10-6-2 0,0 0 0 15,0 0 3-15,7 0 1 0,0 10 0 0,1-10 0 16,-8 0-26-16,7 0-4 0,3 0-2 0,-3 0 0 16,4 6 0-16,3-6 0 0,-7 0 0 0,7-6 0 15,0 6-8-15,4 0-2 0,-1-3 0 0,1-4 0 16,3 7-12-16,0 0-2 0,1 0-1 0,-1-6 0 15,0 6-9-15,0 0 0 0,0 0 0 0,-3 0 8 0,0 0-8 0,-1 0 0 16,4 0 0-16,-7 0 8 0,4 0 4 0,-4 0 0 16,4 0 0-16,-4 0 0 0,-3 0-12 0,3 0 0 15,-4-3 9-15,4 3-9 0,-3 0 0 0,0-6 0 16,-1 6 0-16,4-4 0 16,-3 4-20-16,-4-6-6 0,3 3-1 0,-2-3 0 15,-5 6-1-15,1-10-1 0,3 7 0 0,-7 3 0 16,0 0-52-16,0 0-11 0,0 0-1 0,0 0-1 15,0 0-44-15,0 0-9 0,0 0-1 0,-7-6-1 0</inkml:trace>
  <inkml:trace contextRef="#ctx0" brushRef="#br0" timeOffset="66031.6931">7049 6473 460 0,'0'0'41'15,"0"0"-33"-15,0 0-8 0,0 0 0 16,0 0 172-16,0 0 32 0,0 0 6 0,0 0 2 15,0 0-97-15,0 0-19 0,7 0-4 0,-7 0-1 16,0 0-12-16,7 0-3 0,0 0 0 0,0 0 0 0,0 0-7 0,0-6-1 16,0 6-1-16,0 0 0 0,4-3-15 0,-1 3-4 15,-3 0 0-15,4 0 0 0,-1 0-10 0,8 0-2 16,0 0-1-16,3 0 0 0,0 0-1 0,0 3 0 16,4 3 0-16,0-6 0 0,-4 0-34 0,3 0 0 15,1 7 0-15,-4-4 0 0,0-3-9 0,1 0-9 16,-1 6-2-16,3-6 0 15,-6 0-137-15,0-6-28 0,-1 6-6 0,-3 0-1 0</inkml:trace>
  <inkml:trace contextRef="#ctx0" brushRef="#br0" timeOffset="67500.098">9257 5081 1249 0,'0'0'55'0,"3"-6"12"0,-3 3-54 0,0-4-13 15,0-2 0-15,0 0 0 0,0 5 56 0,0-2 8 0,0 3 1 0,0-3 1 16,0-4-30-16,0 10-7 15,-3-6-1-15,-1 3 0 0,1-3-14 0,-1 6-3 0,-3-3-1 0,0-4 0 16,4 4-10-16,-4-3 8 0,-4 3-8 0,4-4 8 16,0 7 0-16,-4 0 0 0,1 0 0 0,-1 0 0 15,1 0 12-15,-1 7 3 0,0-7 0 0,1 3 0 16,-4 3-3-16,3-3-1 0,-3 7 0 0,3-1 0 16,1-3-5-16,-1 4-1 0,-3 5 0 0,4-2 0 15,-5 3-3-15,1 2-1 0,0 8 0 0,0-8 0 16,0 11-1-16,0-4-8 0,0-7 12 0,3 11-4 15,1-4-8-15,3 0 0 0,0-3 0 0,7 9 8 16,3-3-8-16,4 1 0 0,0-4 0 0,4 3 8 16,3 0 5-16,0-3 1 0,0-6 0 0,0 6 0 15,0 0 5-15,0-3 1 0,1 3 0 0,-5 0 0 0,1-6 4 0,-4 9 2 16,0-3 0-16,0-6 0 0,-7 6-2 0,0-6-1 16,0 0 0-16,-7 0 0 0,3 6-2 0,-6-6 0 15,3-4 0-15,-4-2 0 0,0 3-11 0,-3-1-2 16,4-5-8-16,-4 2 12 0,-4-5-12 0,7 2 8 15,-3-9-8-15,4 9 0 0,-4-2 8 0,3-4-8 16,-3-3 0-16,7 0 0 0,0 0 0 0,0 0 0 16,0 0 0-16,0 0 0 0,7 0 0 0,0 0 0 15,0 0 0-15,0 0 0 0,0 0 0 0,0 0 0 16,0 0 0-16,0 0 9 0,0 0-9 0,0 0 0 16,0 0 0-16,0 0-11 0,0 0 11 0,14-10 8 15,-4 10-8-15,1 0 11 0,0 0-11 0,-1 0 0 16,-10 0 9-16,11 0-9 0,3 0 8 0,-7 10-8 15,0-10 10-15,0 9-10 0,0-3 15 0,0-2-3 0,-3 2-1 16,3 3 0-16,-4 1 1 0,1-1 0 16,-1 0 0-16,1 7 0 0,-1-6-4 0,1-1-8 0,-1 10 12 0,1-4-4 15,-1 4 0-15,1 0 0 0,-4 0 0 0,0 6 0 16,0 0 7-16,-4 3 1 0,4 1 0 0,-7 5 0 16,4 4 16-16,-1 2 3 0,-3-2 1 0,0 9 0 15,-3 6-16-15,-1 1-2 0,4 5-1 0,-4 4 0 16,4 0 24-16,0-1 5 0,0 11 1 0,-3-4 0 15,-1-4-29-15,4 4-6 0,0-3 0 0,3 3-1 16,1 0 3-16,-1-3 1 16,4-6 0-16,0 2 0 0,7-8-15 0,-3-7 8 0,3 6-8 0,0-9 0 15,0 0 33-15,0-7 1 0,4-2 0 0,-4-1 0 16,3-5-34-16,-6-11-22 0,3 1 3 0,0-3 1 16,-3-7-37-16,3 1-7 0,3-1-2 0,1-9 0 15,-4-9-92-15,7-1-20 0,0-8-3 0</inkml:trace>
  <inkml:trace contextRef="#ctx0" brushRef="#br0" timeOffset="71661.6626">9807 4896 172 0,'0'0'16'0,"0"0"-16"0,4-3 0 15,-1-3 0-15,1 3 160 0,-4-4 30 0,3-2 6 0,1-1 0 16,-1 4-75-16,1-3-15 0,-1-1-3 0,1 7-1 15,3-3-13-15,-3-3-2 0,-1-1-1 0,1 7 0 16,-1-3-17-16,4-1-3 0,0-2-1 0,-7 9 0 16,0 0-33-16,0 0-8 0,0 0 0 0,0 0-1 15,0 0-3-15,0 0-1 0,0 0 0 0,0 0 0 16,7 6 3-16,-3 4 1 0,3-1 0 0,-4 10 0 16,-3-3-12-16,4 2-3 0,-4 11 0 0,0-4 0 15,-4 9 12-15,1-6 1 0,-4 10 1 0,3-3 0 16,1 2-8-16,-4 4-2 0,0-3 0 0,0-4 0 15,0 1 8-15,3-7 0 0,0 6 1 0,-3-12 0 16,4 3-21-16,3-6 0 0,-7 3 0 0,3-3 8 0,-3-7-8 0,4-2 0 16,-1-1 0-16,1-2 0 0,3-7 0 0,0 0 0 15,0 0 0-15,0 0 0 0,0 0 0 0,0 0 0 16,-4 0 12-16,1-10-4 0,-1 1-8 0,1 2 0 16,-1-5 0-16,4-4 0 0,0 7 0 0,0-7 0 15,0-3 0-15,0 1-8 0,4-1 8 0,-4-6 8 16,0 0-8-16,3 6 11 0,1-10-11 0,-4 4 0 15,3 3 0-15,-3-3 0 0,4 0 0 0,-1-3 0 16,1 3 0-16,-1-3 0 0,4 9 0 0,-3-6 0 16,3 0 0-16,0 6 0 0,4-9 0 0,-4 9 0 15,3-6 0-15,1 0 0 0,-4 6 0 0,0 6 0 16,3-2 0-16,-2-1 0 0,-1 7 0 0,-4-4 0 16,4 4 0-16,-3 2 0 0,-4 7 0 0,0 0 0 0,0 0 0 0,0 0 0 15,10 0 0-15,1 10 0 0,-8-1 0 16,8 1 0-16,0 8 0 0,-1 8 0 0,1-1-12 0,-1 0 12 15,4 3 0-15,-3-3 0 0,0-3 0 0,3 3 0 16,-4 10 9-16,1-7-9 0,-4-3 10 0,3 3-10 16,1 0 13-16,-4-3-3 0,0 4-1 0,-3-1 0 15,-1-3 1-15,1 0 0 0,3-6 0 0,-4 6 0 16,1-3 1-16,-4-6 0 0,3 2 0 0,1-2 0 16,-1-7-2-16,1 7 0 0,-4-6 0 0,0-7 0 15,7 6 4-15,-7-9 1 0,0 0 0 0,0 0 0 16,0 0-14-16,0 0 9 0,0 0-9 0,0 0 8 15,0 0 6-15,7-3 1 0,4-3 0 0,-4 3 0 16,-7-4 5-16,3-2 2 0,4-7 0 0,0 4 0 0,0-4 2 0,-3-3 1 16,3 3 0-16,0 4 0 0,4-4-3 0,-4-3-1 15,-4-6 0-15,4 0 0 0,7 3-9 0,-3-3-1 16,-7-9-1-16,3 5 0 0,0 4-10 0,3-6 0 16,1-3 0-16,-4-1 8 0,-7 1-8 0,7 5-9 15,7 1 9-15,-7-3-13 0,-7 12-6 0,4-3-1 16,10 0 0-16,-7 3 0 15,0-6-88-15,0 6-19 0,0 0-3 0,7 1-605 16,0 2-121-16</inkml:trace>
  <inkml:trace contextRef="#ctx0" brushRef="#br0" timeOffset="72145.9227">10735 4874 1278 0,'7'-6'28'0,"-7"6"5"0,0 0 2 0,4-3 1 15,6-10-28-15,-3 10-8 0,-3-6 0 0,-1-1 0 0,1 4 70 0,-1-3 13 16,4 9 2-16,-7 0 1 0,-3-10-22 0,3 10-5 16,7-3-1-16,-7 3 0 0,0 0-10 0,0 0-1 15,0 0-1-15,0 0 0 0,0 0 2 0,3 3 0 16,-3 7 0-16,4 5 0 0,3-2-4 0,-3 2-1 15,-11 1 0-15,7-3 0 0,3 2-18 0,1 10-3 16,-8-3-1-16,-3 3 0 0,7-6 8 0,-4 0 2 16,-3 6 0-16,0-6 0 0,-3 6-15 0,6-6-4 15,8 0 0-15,-8 0 0 0,-3 6-12 0,0-7 0 16,11-8 0-16,-4 5 0 0,-4 1 0 0,1-3 0 16,-4-4 0-16,3-3 0 15,4 4-49-15,-3-1-3 0,-8 1-1 0,4-4 0 16,7 3-157-16,-4-6-31 0</inkml:trace>
  <inkml:trace contextRef="#ctx0" brushRef="#br0" timeOffset="72755.1543">11109 4564 1220 0,'25'-10'27'0,"-18"4"5"0,-11 3 2 0,8-7 0 0,6 4-34 0,-3-3 0 15,-3-1 0-15,-4 4 0 0,3 3 82 0,1-3 10 16,-1-4 1-16,1 1 1 0,-11 6-23 0,7 3-5 16,7-7-1-16,-7 7 0 0,0-3-29 0,0 3-5 15,0 0-2-15,0 0 0 0,7-6 3 0,-7 6 0 16,0 0 0-16,0 0 0 0,11 0-12 0,-11 0-1 16,0 0-1-16,0 0 0 0,0 0 5 0,3 9 1 15,1 1 0-15,-4-1 0 0,0 7-1 0,0 3 0 16,0-4 0-16,0 4 0 0,-7 9-1 0,3 1 0 15,4 5 0-15,0 1 0 0,-10 2 0 0,6-2 0 0,-3-1 0 0,3 4 0 16,1-4 1-16,-1 1 0 0,-3-7 0 0,4 0 0 16,6-3-12-16,-6 1-3 0,-4-8 0 0,3 1 0 15,4 0-8-15,0-3 0 0,-3-4 0 0,-4 4 0 16,3-7 0-16,1 1 8 0,-1-4-8 0,0-3 8 16,-6 3 0-16,3-6 0 0,7 0 0 0,0 0 0 15,0 0-8-15,0 0 8 0,0 0-8 0,0 0 8 16,7 4 0-16,-7-4-8 0,0 0 12 0,0 0-4 15,14 0-8-15,-7 0 0 0,-7 0 0 0,7 6 0 16,7-12 31-16,0 6 1 0,0-4 0 0,-3 4 0 16,0-6-10-16,3 6-2 0,3 0 0 0,1 0 0 15,-4 0-12-15,0-3-8 0,4 3 8 0,0-6-8 16,-4 6 8-16,0-3-8 0,3-4 8 0,5 7-8 0,6 0-11 0,-11-3-6 16,-6-3-2-16,3 3 0 15,11-4-173-15,-11 7-34 0</inkml:trace>
  <inkml:trace contextRef="#ctx0" brushRef="#br0" timeOffset="73869.9796">12167 4968 633 0,'0'0'56'0,"0"0"-44"16,0 0-12-16,11-3 0 0,-1 3 208 0,1 0 39 15,0 9 8-15,-1-2 1 0,1 5-125 0,-1-2-26 16,-3 8-5-16,4 8 0 0,-4-1-24 0,-7 9-4 16,0 4 0-16,-3-1-1 0,-4 7-27 0,-4-9-4 15,-3 9-2-15,-4-7 0 0,1 4-26 0,-8-3-4 16,0-10-8-16,0 6 11 16,-3-5-96-16,4-1-19 0,6-6-4 0,-3-10-517 15,-4 7-103-15</inkml:trace>
  <inkml:trace contextRef="#ctx0" brushRef="#br0" timeOffset="74526.0783">13998 4620 460 0,'0'0'41'16,"0"0"-33"-16,0 0-8 0,0 0 0 16,0 0 230-16,0 0 44 0,0 0 9 0,0 0 1 15,0 0-137-15,0 0-28 0,0 16-6 0,0-7-1 16,0 10-34-16,0 6-7 0,-3 3-2 0,-1 4 0 16,-3-1-17-16,0 4-3 0,0-7-1 0,0 3 0 15,0-3-20-15,0 1-4 0,0-11 0 0,3 7-1 0,4-6-23 0,-3-3 0 16,6-7 0-16,-3 1 0 15,4-1-93-15,-4-9-14 0,0 0-2 0</inkml:trace>
  <inkml:trace contextRef="#ctx0" brushRef="#br0" timeOffset="74682.2899">14220 4285 2055 0,'-10'-13'91'0,"10"13"19"0,0 0-88 0,0 0-22 16,0 0 0-16,0 0 0 0,0 0 24 0,0 0 0 0,10 6 0 0,1 1-962 16</inkml:trace>
  <inkml:trace contextRef="#ctx0" brushRef="#br0" timeOffset="75197.7921">14633 4529 1587 0,'11'-9'70'0,"-8"9"15"16,8-10-68-16,0 4-17 0,3-3 0 0,0-1 0 15,0 1 101-15,3-1 17 0,1 1 3 0,3-10 1 16,-3 4-72-16,0 2-14 0,-1-9-4 0,1 3 0 0,-4 0 0 0,0 1 0 15,-3-1 0-15,-1-6 0 0,4 0-10 0,-3 3-2 16,-4-3-1-16,0-1 0 0,0-2 21 0,-3 3 4 16,-1 3 0-16,1-9 1 0,-4 9-37 0,3-3-8 15,-3 0 0-15,0-3 0 0,-3 2 0 0,-1 4 12 16,4 1-1-16,0-1-1 0,-3-3-10 0,-1 9 0 16,1 3 0-16,3-2 0 0,-4 5 0 0,1 1 0 15,-1 3 0-15,0-4 0 0,1 7 0 0,3 3 8 16,-4 0-8-16,4 0 8 0,-7 0-8 0,0 3 0 15,0-3 0-15,4 6 0 0,-4-2 0 0,3 5 0 16,1 7 0-16,-1-7 0 0,-3 7 0 0,0-4 0 16,3 4 0-16,-3 9 0 0,7-6 12 0,-3 9 0 15,-4 0 0-15,3 7 0 0,1-1 22 0,-4 4 5 0,-4 3 1 0,4 3 0 16,4 3-18-16,-5 0-3 0,1 3-1 0,-3-3 0 16,6 3-5-16,-3-3-1 0,0-3 0 15,0 9 0-15,-3-6 15 0,2 3 2 0,5-3 1 0,-4-3 0 16,0 10-15-16,0-10-3 0,-4-7-1 0,1 7 0 15,-4-6-23-15,-4-4-5 0,4 1-1 0,0-7 0 16,0-3-94-16,-4 0-20 16,0-6-3-16,1 0-645 0,6-10-128 0</inkml:trace>
  <inkml:trace contextRef="#ctx0" brushRef="#br0" timeOffset="75400.8719">14415 4921 1796 0,'0'0'40'0,"0"0"8"0,0 0 1 0,0 0 1 0,0-9-40 0,3-1-10 15,1 4 0-15,3 6 0 0,0-9 82 0,0 6 14 16,3-4 4-16,1 4 0 0,-1-3-30 0,5-4-6 16,2 1 0-16,1 3-1 0,0-4-28 0,3 7-6 15,3-3-1-15,-2-3 0 16,-1 9-136-16,0-10-28 0,0 10-6 0,-3-9-819 15</inkml:trace>
  <inkml:trace contextRef="#ctx0" brushRef="#br0" timeOffset="77331.8487">16810 4307 1231 0,'0'0'54'0,"0"0"12"0,0 0-53 0,0 0-13 15,0 0 0-15,0 0 0 0,0 0 55 0,0 0 8 0,0 0 1 0,0 0 1 16,0 0-5-16,0 0 0 0,3-4-1 16,-3 4 0-16,0 0 14 0,0 0 3 0,0 0 1 0,0 0 0 15,0 0-27-15,0 0-6 0,0 0 0 0,0 10-1 16,-3-1-1-16,-1 1 0 0,-3 8 0 0,4-2 0 16,-4 3-6-16,3 0 0 0,-3 0-1 0,0-1 0 15,0 7-11-15,0 1-1 0,3-8-1 0,-3 7 0 16,0-6-13-16,4 0-9 0,-1 0 12 0,4 0-12 15,-3-4 9-15,3 4-9 0,0-3 0 0,3-4 9 16,1 1-9-16,-1-1 0 0,4-2 0 0,-3-1 0 16,-4-9-37-16,3 0-13 0,-3 0-2 0,0 0-658 15,11 0-131-15</inkml:trace>
  <inkml:trace contextRef="#ctx0" brushRef="#br0" timeOffset="77534.9188">17004 4071 1555 0,'-4'-6'138'0,"4"-3"-110"16,-3-7-28-16,3 7 0 0,-4-1 71 0,4 1 9 16,0 6 1-16,0-4 1 0,-3-2-14 0,3 9-2 15,0-3-1-15,0 3 0 0,0 0-52 0,0 0-13 16,0 0 0-16,0 0 0 15,0 0-44-15,10 0-11 0,-10 0-2 0,7 3-526 16,-7-3-105-16</inkml:trace>
  <inkml:trace contextRef="#ctx0" brushRef="#br0" timeOffset="78128.4991">17244 4357 889 0,'0'0'39'0,"0"0"9"0,0 0-39 0,0 0-9 15,0 0 0-15,0 0 0 0,0 0 108 0,0 0 19 16,0 0 4-16,0 0 1 0,0 0-11 0,0 0-1 16,7-7-1-16,-7 7 0 0,0 0-47 0,7 0-10 15,0-3-2-15,0-3 0 0,0 6-2 0,0 0-1 0,0-3 0 0,4 3 0 16,-1 0-17-16,1 0-4 0,3-6-1 0,4 6 0 16,-1 9-19-16,1-9-3 0,0 6-1 0,3-3 0 15,3-3-2-15,-2 10-1 0,-1-10 0 0,3 6 0 16,-2-3 9-16,-1-3 2 0,-4 0 0 0,5 0 0 15,-1 0-20-15,-4 0 0 0,1 0 0 0,0 0 0 16,-4 0 0-16,3 0 0 0,-2 0 0 0,2 0 0 16,-3 0 0-16,0-3 0 0,-3 3 0 0,3 0 0 15,-3 0-8-15,-1 0 8 0,1 0 0 0,-4 0-9 16,4 3 9-16,-4-3 0 0,0 0 0 0,3 7 8 16,-3-4-51-16,-7-3-9 0,0 0-3 0,0 0 0 15,0 0-111-15,0 0-22 0,0 0-5 0</inkml:trace>
  <inkml:trace contextRef="#ctx0" brushRef="#br0" timeOffset="78409.6825">17276 4601 1234 0,'0'0'55'0,"0"0"11"0,0 0-53 0,0 0-13 16,0 0 0-16,0 0 0 0,0 0 75 0,0 0 12 16,0 0 2-16,0 7 1 0,3-4-25 0,-3 3-5 15,0-6 0-15,7 9-1 0,-7-9 16 0,7 7 3 16,4-4 1-16,-1 6 0 0,4-9-13 0,1 6-2 0,2-2-1 0,-3 2 0 16,-3-3-27-16,7 3-6 0,-1-6-1 0,8 3 0 15,-4-3-1-15,4 7 0 0,-4-7 0 0,4 0 0 16,-1-10-28-16,1 10 0 0,-4-6 0 0,0 6 0 31,0-9-149-31,1-1-30 0,-1 1-5 0</inkml:trace>
  <inkml:trace contextRef="#ctx0" brushRef="#br0" timeOffset="80495.929">18457 4297 1094 0,'18'0'97'0,"-11"0"-77"0,7-9-20 0,4 6 0 16,-4-10 76-16,4 4 12 0,-1-1 3 0,4 7 0 15,-3-6-22-15,0 2-4 0,-1-2-1 0,4 0 0 16,-6-1-12-16,2 1-4 0,1-1 0 0,-4 1 0 16,4 0-20-16,-4-4-5 0,-4 4-1 0,4 5 0 15,-3-5 10-15,3 3 1 0,-3-4 1 0,-1 1 0 16,1 6-10-16,-1-3-3 0,-3-1 0 0,4 4 0 0,0-3-1 0,-4 3 0 16,0-4 0-16,3 4 0 0,1-3 2 0,-4 3 0 15,0-3 0-15,0 6 0 0,0-3-8 0,0-4-2 16,-7 7 0-16,0 0 0 0,0 0-12 0,0 0 9 15,7 7-9-15,-7-7 8 0,0 0-8 0,7 12 10 16,-3-3-10-16,-1 7 10 0,1 0-10 0,-4 3 0 16,3-1 0-16,-3 8 8 0,-3-5-8 0,3 5 10 15,-7 8-10-15,3-6 10 0,-3 7 2 0,4-7 0 16,-4 10 0-16,0-4 0 0,0-6 8 0,-4 7 1 16,0-1 1-16,-3 1 0 0,0-1 10 0,4 4 3 15,-5 0 0-15,-2-4 0 0,-1 4 3 0,4-13 1 16,0 3 0-16,-4 3 0 0,4-9-15 0,-3 3-2 15,-1-6-1-15,4 0 0 0,0-3-13 0,0-1-8 16,-4-2 8-16,4-4-8 0,0 1 30 0,-4-4 2 16,-3 3 0-16,3 1 0 0,4-10-32 0,-3 6-21 0,-1-3 3 0,4-3 1 15,-4-9 5-15,0 9 2 0,-3-10 0 0,4 1 0 32,-1 3-46-32,0-4-8 0,1-8-3 0,3 5 0 15,0-9-169-15,3 3-33 0</inkml:trace>
  <inkml:trace contextRef="#ctx0" brushRef="#br0" timeOffset="80714.6275">18676 3767 1926 0,'0'0'85'0,"0"0"18"0,0-9-83 0,-3 2-20 16,3-2 0-16,0 9 0 0,0 0 40 0,0 0 3 15,7 0 1-15,0 0-641 16,0 9-128-16</inkml:trace>
  <inkml:trace contextRef="#ctx0" brushRef="#br0" timeOffset="81948.7105">20944 4225 1177 0,'0'-16'52'0,"4"7"11"0,3 6-51 0,-3-7-12 16,-1 1 0-16,-3 0 0 0,4-4 96 0,-4 4 16 15,0 5 3-15,-4-2 1 0,4-3-39 0,-3-1-7 16,-1 7-2-16,0-3 0 0,-3 6-37 0,0 0-8 16,0 0-2-16,-3 0 0 0,-1 0-10 0,4 9-3 15,-3-2 0-15,-5 2 0 0,1 0 12 0,-3 1 1 16,-1 9 1-16,0-1 0 0,1-2 2 0,-4 3 1 16,-1 6 0-16,1-6 0 0,7 9 12 0,-4-3 3 15,4 3 0-15,0 1 0 0,0-4-28 0,7 3-12 16,0-6 10-16,0 0-10 0,7 3 0 0,4 0 8 15,-1-6-8-15,1 0 0 0,3-1 0 0,3-2 0 16,8-6 0-16,-1-1 0 0,5-6 0 0,-1 3 0 16,0-6 8-16,4 0-8 0,-1-6 0 0,-2 3 0 15,2-3 0-15,1-4 0 0,0 7 0 0,-4-13 0 16,0 7 0-16,0-10 0 0,0 10 0 0,0-7 0 0,-3-3 0 0,0-6 0 16,-1 6 0-16,-3-6 0 0,4 3 9 0,-7-3-9 15,-1-3 8-15,-3 0-8 0,4-3 8 0,-8 2-8 16,1 4 8-16,0-3-8 0,-4 9 0 0,-4-6 8 15,0 6-8-15,1 4 0 0,-4-4 0 0,0 6-11 16,-4-2 11-16,4 5 0 0,-7 4-9 0,7 3 9 16,-7-4 0-16,3 4 0 0,-3 3 0 0,0 0 0 15,0 3 0-15,3-3 0 0,-3 7-11 0,0-4 11 16,-3 13-8-16,2-7 8 0,5 0-8 0,-1 7 8 16,1-3 0-16,3-4 0 0,0 7 0 0,3-7 0 15,1 7 0-15,6-7 0 0,-3 1 0 0,7-1 8 16,0-9-8-16,4 9 0 0,-4-9 0 0,7 0 0 0,0 0 0 0,4 0 8 15,3-3-8-15,0-3 8 0,7-3-8 0,0-1 0 16,1 4-11-16,9-7 11 0,1 4 0 0,7 0 0 16,-4-7 0-16,-3 10 0 0,0-4 0 0,0 1 0 15,-4 6 8-15,-3-4-8 0,0 7 18 0,-4 0 0 16,4 0 0-16,-8 7 0 0,-6-4 12 0,3 3 2 16,4-3 1-16,-8 7 0 0,-2 5-13 0,2-5-2 15,1-1-1-15,-1 7 0 0,1-4-5 0,-7 4-2 16,-1 0 0-16,1-4 0 0,-1 4-10 0,-3 0 0 15,-7-4 9-15,0 4-9 0,4-7 0 0,0 1 0 16,3-1 0-16,0 0 0 16,-4 1-72-16,8-4-16 0,-1 4-4 0,-3-7-966 0</inkml:trace>
  <inkml:trace contextRef="#ctx0" brushRef="#br0" timeOffset="83010.9616">23368 3893 518 0,'0'0'46'0,"0"0"-37"0,-4-7-9 0,4 4 0 15,0-3 140-15,0-3 25 0,4 2 6 0,-4 4 1 16,0-6-44-16,0-1-9 0,0-5-2 0,4 5 0 16,-1 1-43-16,1 3-9 0,-1-7-1 0,1 7-1 15,-1 3-14-15,-3-4-2 0,4 4-1 0,-4 3 0 16,0 0-1-16,0 0 0 0,0 0 0 0,0 0 0 15,0 0-4-15,0 0-1 0,0 0 0 0,0 13 0 0,-4 2-32 0,1 4-8 16,3 6 0-16,-4-3 0 0,1 3 11 16,-4 4 0-16,3 5 0 0,0 1 0 0,1 2 7 0,-1 4 2 15,1-3 0-15,-1-1 0 0,4-2-10 0,0-1-2 16,4 1 0-16,-4-7 0 0,3 0-8 0,1-3-12 16,-1 0 2-16,1-3 1 0,3-6 32 0,-3 0 6 15,-1-4 2-15,1-2 0 0,-4-10-31 0,7 6 8 16,-4-6-8-16,4 3 0 0,0-3 0 0,0-3 0 15,0-3 8-15,4-4-8 0,0 1 0 0,-1-1 0 16,1-5 0-16,6 5 0 0,-6-9 8 0,3 1-8 16,0-1 11-16,4-6-11 0,-4 0 8 0,4-4-8 15,-4-5 0-15,3 6 0 0,-6-7 8 0,3 7-8 16,0-7 9-16,0 7-9 0,0 3 0 0,-3-3 0 16,7 9 0-16,-8 3 0 0,4-2 0 0,-7 8 0 15,4 1 0-15,0 3 0 0,-11 6 0 0,7 0 0 0,0 6 0 0,-4 3 0 16,1 10 0-16,-1-3 0 0,-3 3 0 0,0 6 0 15,-3-3 0-15,3 3 0 0,-4 3 0 0,1-3 0 16,-1 3 0-16,4-3 0 0,0 0 0 0,0-3 0 16,0 3 0-16,0-6 0 0,4-3 0 0,-1 0 0 15,4-4 0-15,0-2 8 0,0-1-8 0,4-3 0 16,-1-3 17-16,1 4 1 0,3-7 0 0,0 0 0 16,4 0 10-16,-4 0 1 0,0-10 1 0,0 4 0 15,4 3-14-15,0-7-2 0,-1-5-1 0,4-1 0 16,-3 3 7-16,-4-5 2 0,0-7 0 0,4-1 0 15,-1 5 8-15,-2-11 2 0,-5 10 0 0,1-9 0 16,-1 12-32-16,1-9 0 0,-4 3 0 0,0 3 0 0,-3 0 0 0,-1 3 0 16,1-9 0-16,-1 9 0 0,-3-6 0 0,4 6 0 15,-4 0 0-15,0 0 0 0,0-2-9 0,-4 2-8 16,4 0-2-16,-3 3 0 16,-1 7-49-16,1-4-11 0,-4-2-1 0,-1 5-1 15,1 1-178-15,4-1-35 0,-4 4-7 0</inkml:trace>
  <inkml:trace contextRef="#ctx0" brushRef="#br0" timeOffset="83673.7742">24486 4225 1375 0,'0'0'60'0,"0"0"14"0,4 0-59 0,3 0-15 0,0-9 0 0,-4 9 0 15,5-7 96-15,-1 7 16 0,0 0 3 0,-4 0 1 16,-3 0-42-16,7 0-8 0,0 7-2 0,-7-7 0 16,7 6-22-16,0-3-5 0,-3 6-1 0,3 1 0 15,-4-1 3-15,1 7 0 0,0 0 0 0,-1-4 0 16,1 4-6-16,-1-4-1 0,1 4 0 0,-4 3 0 16,3 0-2-16,1-4-1 0,-4 4 0 0,0 0 0 15,3-3-19-15,-3-1-10 0,0-2 10 0,0-4-10 31,0-9 0-31,0 0 0 0,0 0 0 0,0 0 0 16,0 0-100-16,0 0-25 0,0 0-6 0,0 0-539 16,0 0-108-16</inkml:trace>
  <inkml:trace contextRef="#ctx0" brushRef="#br0" timeOffset="83829.9874">24747 4021 1558 0,'0'-22'69'0,"4"7"15"0,-4 5-68 0,0-6-16 0,3-2 0 0,-3-1 0 16,-3 3 108-16,3 4 17 0,3-4 4 0,-3 7 1 16,-3-1-71-16,3 1-15 0,-4-1-2 0,1 4-1 15,3 6-60-15,0 0-12 16,0 0-2-16,0 0-591 0,0 0-117 0</inkml:trace>
  <inkml:trace contextRef="#ctx0" brushRef="#br0" timeOffset="84267.3889">24910 4269 1868 0,'0'0'41'0,"0"0"9"0,7 0 2 0,3-6 0 0,4 6-42 0,-3-4-10 15,-4 4 0-15,7-6 0 0,-3 6 60 0,3-3 9 16,-7-3 3-16,0-4 0 0,4 7-48 0,-1-3-10 16,1-3-2-16,-1 2 0 0,4-2-12 0,4 6 8 15,-4-4-8-15,-3-2 0 0,3 0 24 0,-4 9-2 0,5-3 0 0,-1 3 0 16,-4-7 18-16,1 14 3 15,-4-4 1-15,3 6 0 0,1 0-36 0,-4 7-8 0,-3 0 0 0,3-4 0 16,-4 7 23-16,1 6 2 0,-4 0 1 0,3-3 0 16,-3 3 4-16,0 4 1 0,-3-4 0 0,-4 3 0 15,3-3-6-15,-3 0-1 0,0-6 0 0,0 6 0 16,-4-6-8-16,4-7-1 0,0 4-1 0,-3 0 0 16,3-7-14-16,-4 1 0 0,4-1 0 0,-4-6 0 15,1 3-33-15,-8-6-10 0,-3 0-1 0,7-6-748 16,3 3-148-16</inkml:trace>
  <inkml:trace contextRef="#ctx0" brushRef="#br0" timeOffset="84439.2214">25171 3805 2235 0,'0'-6'49'0,"0"-4"11"0,3 1 1 0,1-1 2 0,3 7-51 0,0-3-12 15,-4-4 0-15,1 4 0 0,3 3 0 0,-7 3-18 16,0 0 4-16,0 0 1 16,4 0-195-16,-4 0-38 0,0 0-8 0,0 0-2 0</inkml:trace>
  <inkml:trace contextRef="#ctx0" brushRef="#br0" timeOffset="85048.48">25904 3958 946 0,'-14'0'20'0,"18"0"5"0,-4 0 1 0,0 0 2 0,0 0-28 0,0 0 0 15,0 0 0-15,0 0 0 16,0 0 92-16,0 7 12 0,0-7 4 0,0 3 0 0,0-3-20 0,0 0-3 0,0 0-1 0,0 0 0 15,0 0 4-15,0 0 0 0,0 0 0 0,0 0 0 16,10 0-21-16,8 6-4 0,-4-6-1 0,4 3 0 16,3-3-10-16,0 0-3 0,0 0 0 0,8 0 0 15,-1 0-25-15,-7 0-4 0,4 0-2 0,3 0 0 16,0-3-18-16,-3 3 0 0,0 0 0 0,-4 0 0 16,0-6 0-16,0 6 0 0,-3-3 0 0,-1 3 0 15,-6-7 0-15,3 7 0 0,-3-3 0 0,-11 3 0 16,0 0 0-16,0 0 0 0,17 0 0 0,-3 0 0 15,-7 3-80-15,0-3-20 0,0 0-4 0,1 7-550 16,-5-4-110-16</inkml:trace>
  <inkml:trace contextRef="#ctx0" brushRef="#br0" timeOffset="85324.4862">25968 4216 1364 0,'0'0'60'0,"0"0"13"0,0 0-58 16,4 0-15-16,-1 0 0 0,1 0 0 0,-4 0 99 15,3 6 17-15,1-6 3 0,6 0 1 0,-3 0-26 0,0 3-5 16,-7-3-1-16,14 0 0 0,-3 0-22 0,3 6-5 16,-3-3-1-16,-1-3 0 0,4 0-14 0,-3 0-3 15,7 0-1-15,-1 0 0 0,1 0-13 0,0 0-2 16,6 0-1-16,-3 7 0 0,4-7-18 0,-4 0-8 15,0 0 8-15,4 0-8 16,-4 0-21-16,0 3-10 0,1-3-1 0,2-3-716 16,5 3-142-16</inkml:trace>
  <inkml:trace contextRef="#ctx0" brushRef="#br0" timeOffset="86214.9023">27661 3736 1497 0,'-7'-10'66'0,"11"7"14"0,10-3-64 0,-7-3-16 16,-7 5 0-16,0-2 0 0,11 6 86 0,3-6 14 15,-4 12 2-15,-10-6 1 0,0 0-28 0,0 0-6 16,-3 10-1-16,3-1 0 16,0 7-35-16,3 2-7 0,-3 8-2 0,0-4 0 0,-3 9 5 0,-1-3 1 15,-3 0 0-15,-11 1 0 0,1 5 1 0,-1-9 0 0,-6 3 0 0,-1-3 0 16,0-6-31-16,-3 6 0 0,0-12 0 0,-4 3 0 15,0-1 12-15,-3-5-4 0,3-1-8 16,0 0 12-16,1-5-12 0,6-4-8 0,4 0 8 0,0 0-13 16,-1 0 13-16,1-4 10 0,7-2-2 0,0-3 0 15,3 6 1-15,-3-13 0 0,4 7 0 0,3-7 0 16,7 3-9-16,0-2 0 0,0-4 0 0,3 3 0 16,1-3 0-16,3 1 0 0,3 2 0 0,5-3 0 15,2 0-9-15,1-6-7 0,7 13-2 0,-1-4 0 16,1 0 18-16,-4 7 14 0,4-1-2 0,-4 7-1 15,4-3-11-15,-4 3-16 0,-4-3 4 0,1 6 1 16,0 6 11-16,-4-3 0 0,0 6 0 0,-3 1 0 16,-1 6 0-16,1 2 0 0,-4 1 0 0,0 0 0 15,0 6 0-15,3-6 0 0,-3 3 0 0,1 0 0 16,-1-3 0-16,0-4 0 0,7 4 0 0,0 0 0 0,-4-10 0 0,1-2 0 16,0 2 0-16,6-3 0 0,4-3 0 0,1 4 0 15,2-7 0-15,5 0 0 0,-5 0 0 0,15-7 0 16,-7 7 0-16,3-9 0 0,-3 0 9 0,-4 2 4 15,4-2 1-15,-4 6 0 0,-3-13-14 0,-1 7 0 16,1-1 8-16,-4-5-8 0,0 5 0 0,1-9 0 16,-5 7 0-16,-3-4 0 0,0 0 0 0,-3 4 0 15,-4-4 0-15,0-3 0 0,0 1 0 0,0-7 0 16,-7 6 0-16,-3-6 0 0,-1 0 0 0,-6-4 0 16,-1 10 0-16,0 1 0 15,4-1 8-15,-3 3-8 0,3 0 11 0,-4 7-11 0,-6 0 14 0,-1-1-4 16,4 1-1-16,-4 6 0 0,-3-4-9 0,-11 7-16 0,-3 0 4 15,0 0 1-15,13 7-7 0,5-4-2 16,-4 6 0-16,-4-2 0 0,-7 2 29 0,0 0 6 0,4 1 1 0,0 5 0 31,3-2-38-31,-3 3-7 0,0 2-2 0,3 1-1039 0</inkml:trace>
  <inkml:trace contextRef="#ctx0" brushRef="#br0" timeOffset="89064.4044">10305 6991 172 0,'0'0'8'0,"0"0"1"0,-4 0-9 0,4 0 0 16,11-7 0-16,-8 7 0 0,-3 0 132 0,0 0 24 16,0 0 4-16,11-9 2 0,-4 9-116 0,-7 0-23 0,0 0-5 0,3-3-1 15,8-3 23-15,-11 6 4 0,0 0 0 0,0 0 1 16,0-10 20-16,0 10 4 0,-4-9 1 0,1 6 0 15,3 3-1-15,0 0 0 0,0-13 0 0,0 13 0 16,-7-3-13-16,7 3-4 0,3-6 0 0,-3 6 0 16,0 0 1-16,4-3 0 0,-4-7 0 0,7 4 0 15,4 6 1-15,-11 0 0 0,0 0 0 0,0 0 0 16,3-13-10-16,-3 13-3 0,0 0 0 0,0 0 0 16,7-6-19-16,4 6-4 0,-11 0-1 0,0 0 0 15,-7-9-9-15,7 9-8 0,7-7 9 0,-7 7-9 16,-11 0 0-16,11 0 0 0,0 0 0 0,0 0 0 15,0 0 8-15,0 0-8 0,0 0 0 0,0 0 9 0,7 7 2 0,-10 2 0 16,-4 1 0-16,3-1 0 0,8 7 0 0,-4 2 0 16,-11 1 0-16,4 0 0 0,0 6 4 0,3-6 1 15,-3 6 0-15,-3 3 0 0,3-3-6 0,0 4-1 16,3-4 0-16,-3 3 0 0,-7 0-9 0,10-3 12 16,4 3-12-16,0-2 12 0,-3-8-1 0,3 1 0 15,-4 0 0-15,4 3 0 0,4-10 1 0,-1 4 0 16,-6 0 0-16,6-4 0 0,8-2-12 0,-4-4 0 15,-3-3 9-15,6 3-9 0,4-6 0 0,0 0 0 16,0-6-10-16,-3 3 10 16,-4-6-108-16,7-7-14 0,11 7-3 0,-7-10-883 0</inkml:trace>
  <inkml:trace contextRef="#ctx0" brushRef="#br0" timeOffset="89314.3444">10640 6445 2156 0,'-28'-6'48'0,"24"-4"9"0,4 1 3 0,0-7 0 16,0 7-48-16,-4 0-12 0,8-10 0 0,0 9 0 15,3 4 76-15,-7 6 12 0,0 0 4 0,0 0 0 0,0 0-92 0,0 0-9 16,0 0-7-16,0 0 0 16,0 0-160-16,3 6-31 0,-3 4-6 0</inkml:trace>
  <inkml:trace contextRef="#ctx0" brushRef="#br0" timeOffset="89970.4337">11963 6972 1209 0,'0'0'108'0,"0"0"-87"0,7-6-21 0,0 6 0 15,-7 0 109-15,10 0 18 16,-3 0 3-16,1 6 1 0,-1 3-15 0,0 1-4 0,-4 5 0 0,4-2 0 15,4 6-31-15,-4 6-6 0,-4-6-2 0,-3 6 0 16,0 3-29-16,-3 0-5 0,-4 4-2 0,0-4 0 16,-11 6-28-16,-3-5-9 0,0-1 0 0,-4 0 0 31,-3 3-20-31,0-2-10 0,-4-1-2 0,4-3-1 0,-8-6-123 16,5-1-25-16,-1-8-5 0</inkml:trace>
  <inkml:trace contextRef="#ctx0" brushRef="#br0" timeOffset="90716.1504">13667 6768 1036 0,'0'0'46'0,"7"-6"10"0,-4-4-45 0,4 7-11 15,-7 3 0-15,0-6 0 0,7-3 144 0,0-1 28 16,-3 7 4-16,-4-3 2 0,0 6-68 0,0 0-14 16,0 0-2-16,0 0-1 0,0 0-45 0,0 0-10 15,0 0-2-15,0 0 0 0,0 9-1 0,0 1-1 16,-4-1 0-16,-3 7 0 0,4 3-4 0,-4 6-1 15,0-7 0-15,0 8 0 0,3 2 0 0,1 0 0 16,-1-9 0-16,4 6 0 0,-7 0-10 0,7-6-3 16,-4 6 0-16,1-6 0 0,3-7-16 0,-4 4 0 15,8 0 0-15,-4-7 0 0,-4-6-8 0,4-3-9 16,0 0-2-16,0 0-721 16,0 0-144-16</inkml:trace>
  <inkml:trace contextRef="#ctx0" brushRef="#br0" timeOffset="90872.3673">13931 6304 1958 0,'-10'-6'87'0,"6"3"17"0,4 3-83 0,-3-7-21 0,3-2 0 0,-4 6 0 16,4 3 102-16,0 0 16 0,0 0 3 0,0 0 1 15,0 0-209-15,0 0-41 0,0 0-9 0</inkml:trace>
  <inkml:trace contextRef="#ctx0" brushRef="#br0" timeOffset="91341.0024">14337 6589 1357 0,'0'0'60'0,"14"0"12"0,-3 0-57 0,3 0-15 16,0-6 0-16,0 3 0 0,-3-3 100 0,3-4 18 16,0 1 3-16,-4-4 1 0,4-2-35 0,-3-4-7 15,0 0-2-15,3-3 0 0,0 0-18 0,-4-3-3 16,5 0-1-16,-5-3 0 0,1 3-27 0,-1-4-5 16,1-5-2-16,-1 6 0 0,1-1-7 0,-4 1-2 15,0-3 0-15,-3 3 0 0,-1 3 7 0,1-4 2 16,-4 11 0-16,-4-8 0 0,1 8-10 0,-1-1-3 15,1 3 0-15,3 7 0 0,-4-4-1 0,1 1-8 0,-1 2 12 16,0 10-4-16,1-9-8 0,3 9 0 0,0 0 0 0,0 0 0 16,-7 0 0-16,3 0 0 0,-3 0 0 0,7 0 0 15,-3 6 0-15,-4-3 0 0,0 4 0 0,0 8 0 16,0-2 0-16,0 2 0 0,-1 4 0 0,1 0 0 16,0 9 9-16,0-3 0 0,-3 10 0 0,-1 3 0 15,1-4-1-15,-1 10 0 0,0 3 0 0,1 13 0 16,-4-7 26-16,0 3 5 0,-1 4 1 0,1 6 0 15,0-4-20-15,4 7-3 0,-1 0-1 0,0-6 0 16,1-6-6-16,6 2-2 0,-6-6 0 0,-1-6 0 16,1 1 20-16,-1-5 3 0,-3 1 1 0,3-9 0 15,-3 9-52-15,0-16-9 0,0 6-3 0,-4-15 0 16,4 0-178-16,-7-3-36 0</inkml:trace>
  <inkml:trace contextRef="#ctx0" brushRef="#br0" timeOffset="91544.0796">14171 6768 2156 0,'0'0'48'0,"0"0"9"0,0 0 3 0,0 0 0 0,0 0-48 0,0 0-12 15,0 0 0-15,0 0 0 0,0 0 53 0,14-6 9 16,4 3 2-16,3 3 0 0,-3-7-23 0,3 4-4 15,4-3-1-15,-1-3 0 0,4 5-28 0,-3-2-8 16,3-3 0-16,-6 9 0 16,2-10-141-16,1 4-30 0,0-3-5 0</inkml:trace>
  <inkml:trace contextRef="#ctx0" brushRef="#br0" timeOffset="92325.1459">16842 6339 1436 0,'0'0'64'0,"3"-7"12"0,-3 4-60 0,4-3-16 16,-4 6 0-16,3-3 0 0,1-4 111 0,-4 7 19 16,0 0 4-16,0 0 1 0,0 0-34 0,0 0-6 15,0 0-2-15,0 0 0 0,0 0-58 0,0 0-12 16,0 0-3-16,0 0 0 0,-7 10-3 0,3 6-1 16,-3-4 0-16,0 10 0 0,-4 0 11 0,4 3 1 15,-3 0 1-15,-1 3 0 0,1 1-4 0,3-1-1 16,-4 3 0-16,0-3 0 0,8 1-13 0,-1-4-3 15,1 3-8-15,-1-9 12 0,8 6-12 0,-1-6 0 16,-3-4 0-16,4-5 0 0,-1 9-16 0,4-10-2 16,1-3-1-16,-1-3 0 15,3-3-149-15,1-3-29 0,6-12-7 0</inkml:trace>
  <inkml:trace contextRef="#ctx0" brushRef="#br0" timeOffset="92512.6035">17046 5940 1785 0,'-7'-9'159'0,"4"6"-127"0,-4-4-32 0,3-2 0 0,1 9 60 0,3 0 5 16,-4-9 2-16,4 9 0 15,0 0-31-15,0 0-7 0,0 0-1 0,0 0 0 16,0 0-60-16,0 0-13 0,0 0-3 0,0 0-553 15,0 0-111-15</inkml:trace>
  <inkml:trace contextRef="#ctx0" brushRef="#br0" timeOffset="93074.9697">17455 6445 1105 0,'0'0'48'0,"0"0"12"16,0 0-48-16,0 0-12 0,0 0 0 0,7-6 0 16,-7 6 79-16,8-3 13 0,2-4 4 0,4 4 0 15,-3-3 0-15,-1 6 0 0,-3-6 0 0,4 3 0 0,0-4-26 0,-1 7-5 16,-10 0-1-16,14 0 0 0,0 0 0 0,-3-3 0 15,3 3 0-15,-3 0 0 0,3 0-39 0,-4 3-8 16,1-3-1-16,0 0-1 0,3 7 4 0,-4-7 1 16,4 0 0-16,-3 3 0 0,7-6-8 0,-4 3-2 15,7 0 0-15,0 0 0 0,0-7-10 0,0 7 10 16,4-3-10-16,0-3 10 0,-1 3 3 0,1-3 1 16,0 2 0-16,3-2 0 0,-3 6-14 0,-1-3 0 15,1 3 0-15,-4-6 0 0,1 6 0 0,-5 0 0 0,1 0 0 0,3 0 0 0,-7 0 0 0,0 0 0 16,0 0 0-16,-3 0 0 0,3 6-8 0,-3-3-5 15,-4-3-1-15,3 6 0 16,-10-6-24-16,7 4-5 0,-7-4-1 0,0 0 0 16,0 0-158-16,0 0-32 0,-7 9-6 0,-7 7-2 0</inkml:trace>
  <inkml:trace contextRef="#ctx0" brushRef="#br0" timeOffset="93309.2953">17649 6662 1645 0,'0'0'36'16,"0"0"7"-16,0 0 1 0,0 0 4 0,0 0-39 0,0 0-9 0,0 0 0 0,0 0 0 15,0 0 71-15,0 0 12 0,0 0 2 0,4 9 1 16,-4-9-26-16,4 6-6 0,3 4-1 0,0-7 0 16,3-3-27-16,1 6-6 0,-1-6 0 0,1 0-1 15,3 0-11-15,4 0-8 0,-1 0 9 0,5-6-9 0,2 6 10 0,-3-3-10 16,4 3 10-16,-4-7-10 0,-3 7-10 0,3-3-8 15,0-3-2-15,-3 6 0 16,3-9-165-16,-3 9-34 0,17-19-6 0,-3 12-2 0</inkml:trace>
  <inkml:trace contextRef="#ctx0" brushRef="#br0" timeOffset="93668.5796">17882 6066 1152 0,'-3'-10'51'0,"3"10"10"0,0-3-49 0,0 3-12 0,3-6 0 0,1 3 0 15,3-4 124-15,0 4 23 0,-7 3 4 0,7-6 1 16,0 6-52-16,0 6-11 0,0-6-1 0,0 3-1 15,-7-3-15-15,4 16-4 0,-1-6 0 0,1 8 0 16,-4 7-31-16,3 1-6 0,-3 5-2 0,0 3 0 16,0-5 13-16,0 15 2 0,-7-1 1 0,-3 8 0 15,-1-4-20-15,1-3-4 0,-5-1-1 0,5 1 0 16,-1-3 9-16,1 3 2 0,-4-3 0 0,3-4 0 16,0 1-23-16,1 6-8 0,-4-10 0 0,3 1 9 15,1-1-9-15,-1-2 0 0,0-7 0 0,4 3 0 16,-3-9-35-16,-1 6-9 0,1-9-1 0,2-7-1 15,1 7-166-15,0-4-34 0,-3 4-6 0,10-16-2 0</inkml:trace>
  <inkml:trace contextRef="#ctx0" brushRef="#br0" timeOffset="94894.5617">18849 6439 1324 0,'0'0'118'0,"0"0"-94"15,11-10-24-15,-4 10 0 0,0-3 74 0,0-3 10 16,3-3 3-16,1 2 0 0,6-2-4 0,-2 6-1 15,2-13 0-15,4 4 0 0,1-1-36 0,-1 4-7 16,0-10-2-16,-3 6 0 0,3-2-11 0,-4-1-2 16,5-3-1-16,-5 0 0 0,1 4 14 0,-1 5 3 15,-6-2 1-15,3-4 0 0,-3 7-16 0,-1-7-3 16,1 7-1-16,-4-1 0 0,0 7 15 0,-7 3 4 16,3-6 0-16,-3 6 0 0,0 0-32 0,0 0-8 15,0 0 0-15,0 0 0 0,11 6 0 0,-7 3 0 16,3 1 0-16,-4 2 0 0,1 4 11 0,-1 3 1 15,-3 0 0-15,4 6 0 0,-1 3 0 0,-3 6 0 16,0-5 0-16,0 5 0 0,-3 1 16 0,-1-1 3 16,1 1 1-16,-1-4 0 0,-3 0-20 0,0-2-3 15,0-4-1-15,0-3 0 0,-4 3-8 0,4 0 8 0,-3-3-8 16,-4 3 8-16,3-10-8 0,-3-2 0 0,-4 3 0 0,4-7 0 31,-3 1-34-31,-1-1-9 0,4-3-1 0,-4-6-1 16,1 0-122-16,-5 0-24 0,1-6-5 0,4 6-762 0</inkml:trace>
  <inkml:trace contextRef="#ctx0" brushRef="#br0" timeOffset="95097.6377">18842 5564 2131 0,'3'-9'94'0,"-3"9"20"0,0 0-91 0,7-10-23 16,-3 1 0-16,3 2 0 0,-7 7 17 0,11 0-1 15,-4 0 0-15,0 7 0 16,0-4-40-16,0 3-8 0,0 4-1 0,-4-1-906 16</inkml:trace>
  <inkml:trace contextRef="#ctx0" brushRef="#br0" timeOffset="98549.9503">20380 6207 979 0,'0'0'87'0,"0"0"-70"0,0 0-17 0,7 0 0 16,-7 0 112-16,11-3 18 0,-8-4 4 0,8 7 1 16,-8 0-39-16,8 0-8 0,-4 0-2 0,0 0 0 15,-7 0-10-15,7 7-1 0,0-4-1 0,0 6 0 16,-7 1-13-16,0 5-2 0,0 4-1 0,-7 6 0 0,0 3-9 0,-7 1-1 16,0 5-1-16,-4 1 0 0,-3 2-6 0,0-2-1 15,-4 2 0-15,0-2 0 0,1-1-24 0,-1-5-4 16,0 5-2-16,1 1 0 0,-5-7-23 0,8 0-5 15,-3-3-1-15,-1 0 0 16,0-6-153-16,4 0-30 0,3-10-6 0</inkml:trace>
  <inkml:trace contextRef="#ctx0" brushRef="#br0" timeOffset="99713.8956">22154 5912 1209 0,'-10'-3'108'0,"10"3"-87"15,0-6-21-15,0 3 0 0,3-4 95 0,-3 1 14 16,0 6 3-16,0 0 1 0,4-3-29 0,-4 3-7 16,0 0-1-16,0 0 0 0,0 0-47 0,0 0-9 15,-4 9-3-15,4 1 0 0,4-1 0 0,-4 7 0 0,0-4 0 16,-4 10 0-16,-6 0 5 0,3-3 1 0,7 6 0 0,-7 3 0 15,-7 7 17-15,7-1 4 0,3 1 1 0,-3-1 0 16,-4-2-35-16,4 2-10 0,0 1 0 0,0 2 0 16,7-12 12-16,-3 4-1 0,-4-4-1 0,7 0 0 15,3-6-10-15,-3-7 0 0,0 4 9 0,0-7-9 16,4 1 8-16,-1-1-8 0,-3-9 10 0,0 0-10 16,0 0 16-16,11-3-4 0,3-3 0 0,-4-4 0 15,1 1 0-15,0-1-1 0,6-5 0 0,4-4 0 16,-3 0 6-16,3-6 2 0,-3 3 0 0,3-9 0 15,4 2-19-15,-4 4 8 0,-3-6-8 0,-1 0 0 16,8-1 0-16,-4 1 0 0,-7 3 0 0,4 3 0 0,-1-4 0 16,-2 11 13-16,-5-1-1 0,-3 3 0 0,-3 7-12 0,-1-1 9 15,4 10-9-15,-7 0 8 0,0 0 0 0,-3 10 0 16,3 5 0-16,0-2 0 0,-7 6-8 0,3 6 0 16,-3 0 0-16,4 3 0 0,6-3 0 0,-6 3 0 15,-1-3 0-15,8-6 0 0,3 0 0 0,0-3 0 16,-7-4 0-16,7 4 0 0,0 3 0 0,3-10 0 15,5-2 0-15,-5-4 0 0,-3 3 0 0,7-6 8 16,4 3-8-16,0-6 8 0,-8-3 0 0,4 6 0 16,4-3 0-16,0-4 0 0,-4-2 26 0,3 6 5 15,-3-7 1-15,8-2 0 0,2 2-20 0,-3-8-4 16,-6 5-1-16,6-3 0 0,10-3 6 0,-9 1 2 16,-5-7 0-16,1 6 0 0,3-6 1 0,0 0 1 15,0 3 0-15,1-10 0 0,-8 4-25 0,3-6 0 16,-3 5 8-16,1-5-8 0,-8 6 0 0,3 3-11 0,1-4 3 0,-4 11 0 31,0-8-29-31,0 8-6 0,-4 2-1 0,-3 3 0 16,4 4-67-16,-1 3-13 0,-10-4-4 0,7 1 0 15,0 9-92-15,0 0-20 0,-10 0-3 0,-1-6-1 0</inkml:trace>
  <inkml:trace contextRef="#ctx0" brushRef="#br0" timeOffset="101994.6088">23128 6348 345 0,'0'0'15'0,"7"-6"4"0,-7 6-19 0,4 0 0 16,-1-3 0-16,4-4 0 0,0 7 182 0,0-3 33 15,-3-3 6-15,3-4 2 0,0 7-81 0,-3-3-16 16,3 0-3-16,-7 6-1 0,7-3-22 0,-4 3-4 16,4-7 0-16,-7 7-1 0,0 0-26 0,0 0-5 15,0 0 0-15,0 0-1 0,0 0-19 0,0 0-4 16,0 0-1-16,0 0 0 0,0 0-7 0,0 0-2 15,4 7 0-15,-4 8 0 0,-4-2 1 0,4 3 0 16,-7-4 0-16,4 4 0 0,-1 3-22 0,4-1-9 16,-7-2 8-16,7 3-8 0,-3 0 12 0,3-4-4 15,0-5 0-15,0 5 0 0,0-2-8 0,0-4 0 0,0-2 0 16,3 2 0-16,-3 0-12 0,0-9 3 0,0 0 0 0,0 0 0 31,4 7-95-31,-4-7-20 0,0 0-3 0,0 0-542 0,0 0-109 0</inkml:trace>
  <inkml:trace contextRef="#ctx0" brushRef="#br0" timeOffset="102166.4432">23340 6009 2023 0,'0'0'44'0,"7"-9"10"0,0-1 2 0,-4-5 0 0,4 5-44 0,1 7-12 16,-1-3 0-16,3 0 0 15,1 6-84-15,-4 0-18 0,-7 0-4 0,7 6-686 16</inkml:trace>
  <inkml:trace contextRef="#ctx0" brushRef="#br0" timeOffset="102619.462">23640 6420 1825 0,'0'0'40'0,"0"0"8"0,0 0 1 0,0 0 3 0,0 0-41 0,0 0-11 0,0 0 0 0,0 0 0 16,7-6 53-16,0 3 9 0,0-4 2 0,-4 4 0 15,4-6-24-15,-3-1-4 0,3 4 0 0,-7-3-1 16,7-1-21-16,-3 1-4 0,-1 3-1 0,4-4 0 16,-7-2 3-16,4 2 1 0,3-2 0 0,-4 9 0 15,-3 3 3-15,0 0 0 0,11-7 0 0,-4-2 0 16,0 9-3-16,0-3 0 0,-7 3 0 0,7 0 0 16,4 3-4-16,-4 3-1 0,3-3 0 0,-3 4 0 15,4 2 3-15,-4 0 0 0,4 1 0 0,-4 6 0 16,-4 2 1-16,4 1 1 0,0 6 0 0,-3 3 0 0,-4-2 11 15,-4 2 1-15,4 0 1 0,-3 3 0 0,-1 1 1 0,1-7 0 16,-1 3 0-16,-3 3 0 0,4-9-13 0,-5-3-2 16,1 6-1-16,0-6 0 0,0-3-3 0,0-7 0 15,0 7 0-15,-3-7 0 16,-1-6-43-16,0-3-9 0,1 0-1 0,-4-3-739 16,0-3-148-16</inkml:trace>
  <inkml:trace contextRef="#ctx0" brushRef="#br0" timeOffset="102760.0539">23696 5918 288 0,'7'-18'12'0,"0"11"4"0,-3-2-16 0,-1 3 0 16,4-4 0-16,-3 1 0 0,-1-1 404 0,4 7 77 0,-7 3 16 0,0 0 3 15,4-6-400-15,-4 6-80 0,0 0-20 0,0 0-616 16,0 0-127-16</inkml:trace>
  <inkml:trace contextRef="#ctx0" brushRef="#br0" timeOffset="104107.8907">25259 5617 1148 0,'7'0'25'0,"4"-3"6"0,-4-3 1 0,3 0 0 0,4 2-32 0,-7 4 0 15,0-6 0-15,-7 6 0 0,7 0 73 0,-7 0 9 31,7-3 2-31,-7 3 0 0,0 0-23 0,0 0-4 0,0 0-1 16,0 0 0-16,0 0 0 0,0 0 0 0,0 0 0 0,0 0 0 16,0 0-6-16,0 0-2 0,0 0 0 0,0 0 0 15,0 0-14-15,-3 9-3 0,-4 1-1 0,3-1 0 16,-6 7 2-16,3-3 1 0,-4 2 0 0,1 13 0 16,-5-9-16-16,1 13-3 0,-3-4-1 0,-4 0 0 15,-4 7-4-15,0-1-1 0,-7-6 0 0,4 7 0 16,-4-7 3-16,1 10 0 0,-1-13 0 0,-3 3 0 15,6-3-1-15,-2 3 0 0,2-9 0 0,5 6 0 16,-1-6-10-16,4-3 0 0,0-1 9 0,7-2-9 16,-4-4 20-16,7 1 0 0,1-4 0 0,-1-3 0 15,4 3-20-15,4 1 0 0,-4-4 0 0,7-3 0 0,-4 0 10 16,4 0-2-16,0 0-8 0,0 0 12 0,0 0 4 0,0 0 1 16,0 0 0-16,0 0 0 0,0 0-5 0,0 0 0 15,7 0-1-15,0 9 0 0,4-9-2 0,3 0 0 16,-4 10 0-16,5-4 0 0,2-3 9 0,-3 3 2 15,7-3 0-15,1 4 0 0,2 2-2 0,-2 7 0 16,2-7 0-16,4 4 0 0,1 2 3 0,2 1 1 16,1-3 0-16,0 5 0 0,0-2-22 0,-1 3-8 15,1-3 0-15,-4-4 0 0,4 4 8 0,-4-1 0 16,1-2 0-16,-1 3 0 16,0-1-18-16,4-2-2 0,-4-4 0 0,4 1-807 15,-4-1-161-15</inkml:trace>
  <inkml:trace contextRef="#ctx0" brushRef="#br0" timeOffset="105246.8609">26645 5849 1202 0,'0'0'26'0,"0"0"6"0,0 0 0 0,0 0 3 16,0 0-35-16,0 0 0 0,0 0 0 0,7 0 0 15,-7 0 88-15,7 7 10 0,0-4 2 0,1 6 1 16,-1 1-4-16,-4-1-1 0,1 4 0 0,-1-1 0 16,-3 7 0-16,0-3-1 0,-10 2 0 0,-1 1 0 0,4 0-44 0,-4 3-9 15,1 0-2-15,-8-6 0 0,-7 9-18 0,4-7-4 16,-3 1-1-16,-1-3 0 0,0-3-8 0,-3 2-1 15,3-5-8-15,1-1 12 0,-5 0-12 0,1-2 0 16,3-4 0-16,1-3 0 0,3 0 0 0,-1 0 0 16,1 0 0-16,0 0 0 0,3 0 0 0,1-10 0 15,3 7 0-15,3-3 0 0,-3-3 0 0,3 2 0 16,4-2 0-16,0 0 0 0,0-4 0 0,4-3 0 16,3 1 0-16,0 5 0 0,3-9 0 0,1 4 0 15,3-4 0-15,0 6 0 0,3-5 0 0,1-4 0 16,0 9 0-16,6-6 0 0,-3-3 0 0,4 10 0 15,0 2 0-15,-1 4 0 0,-3-3-10 0,4 9-8 0,-4 0-2 16,0 6 0-16,4 3 20 0,-4 1 0 16,0-1 0-16,0 4 0 0,0 2 0 0,0 4 0 0,1-3 0 15,-1 3 0-15,0-4 0 0,-4-2-8 0,5 3 8 0,-1 2 0 16,0-8-16-16,3 5 4 0,1-5 1 0,0 6 0 16,3-7 0-16,0 0 0 0,4 1 0 0,-1-7 0 15,1 6 11-15,0-2-13 0,-1-4 5 0,1 3 8 16,0 0 0-16,-4-6 0 0,0 0 0 0,-3 0 0 15,-4 3 0-15,0-3 0 0,4 0 0 0,-4 0 0 16,3 0 0-16,-2-3 0 0,2-3 12 0,-3-3-4 16,0 9-8-16,-3-7 8 0,3-2-8 0,0 0 8 15,0-1-8-15,4 1 0 0,3-7 0 0,-3 7 0 16,-1-4 0-16,1-3 0 0,0-2 0 0,-4 2 0 16,0-3 0-16,0 0 15 0,-3-6-4 0,3-9-1 15,-4 12 2-15,-3-13 0 0,-3 10 0 0,3-3 0 16,-7 3-4-16,0 6 0 0,-4-6 0 0,1 3 0 15,-1-3 5-15,-3 6 1 0,-3 0 0 0,3 0 0 0,-7-2-14 0,3 8 0 16,-7-3 0-16,4 7 0 0,0-1 0 0,-4 1 11 16,1 3-11-16,-1 3 10 0,1-4-10 0,-5 7-11 15,5 0 3-15,-4 0 0 0,-1 7 8 0,1-4 0 16,0 6 0-16,-4 7 0 16,4-7-28-16,4 10-3 0,-1-3-1 0,0 3 0 0,-3 9 7 0,3 6 1 0,-3-5 0 0,0 5-665 15,4 1-133-15</inkml:trace>
  <inkml:trace contextRef="#ctx0" brushRef="#br0" timeOffset="114224.7518">3923 9462 1440 0,'3'-10'128'0,"-3"4"-103"0,4-3-25 0,-1-1 0 16,5 1 40-16,-8 3 2 0,3 6 1 0,-3 0 0 16,0 0-6-16,0 0-1 0,0 0 0 0,0 0 0 15,0 0 7-15,0 0 1 0,0 0 0 0,0 0 0 16,0 0 8-16,0 0 1 0,0 6 1 0,0 10 0 16,0 2 6-16,0 4 0 0,0 3 1 0,-3 4 0 15,3 2-6-15,0 0-2 0,-8 4 0 0,5-1 0 0,-1 4-37 0,1 3-8 16,-1-10-8-16,1 10 11 0,-4-4-3 0,7-2-8 15,-4 3 12-15,-3-4-4 0,0-6-8 0,0 7 0 16,4-1 0-16,3-5 8 16,-15-1-28-16,12 3-5 0,-1-9-2 0,1-6 0 15,-4 3-25-15,3-10-4 0,4 0-2 0,0-9 0 16,0 0-26-16,0 0-4 0,0 0-2 0</inkml:trace>
  <inkml:trace contextRef="#ctx0" brushRef="#br0" timeOffset="114537.1803">3891 9509 1479 0,'0'0'65'0,"0"-3"15"0,-10-13-64 0,10 7-16 0,-7-7 0 0,7 7 0 16,0-4 28-16,7-3 4 0,-7 7 0 0,10-7 0 15,-3 7 0-15,4-1 1 0,-1-5 0 0,1 5 0 16,3 1 7-16,7 6 2 0,-7-7 0 0,8 4 0 16,2-3 18-16,-6 9 3 0,7-10 1 0,3 4 0 15,-4 3-15-15,1 3-2 0,-7-6-1 0,6 2 0 16,-2-2-22-16,-5 3-4 0,4-3 0 0,-3-4-1 16,3 7-19-16,0-9 0 0,-3 2 8 0,0 7-8 15,3-3-9-15,0 3-6 0,-10-4-1 0,3 4 0 16,0-3-34-16,-4 6-7 0,1-3-2 0,0 3 0 15,-11-6-29-15,0 6-7 0,0 0-1 0,7 9-458 16,-7-9-92-16</inkml:trace>
  <inkml:trace contextRef="#ctx0" brushRef="#br0" timeOffset="114787.1189">3976 9738 576 0,'-18'9'25'0,"15"-6"6"0,3-3-31 0,-4 10 0 16,-3-10 0-16,4 6 0 0,3-6 232 0,0 0 41 15,0 0 8-15,0 0 2 0,0 0-171 0,10 0-35 16,-3 0-6-16,4-6-2 0,3 6 1 0,4-10 0 16,-1 7 0-16,4-3 0 0,4-4-18 0,-4 10-4 0,4-9-1 0,0 3 0 15,3 3-27-15,-4-4-6 0,-2-2-1 0,2 9 0 16,1-3-25-16,0-3-6 0,-1 2-1 0,-2-2-654 15,2-3-131-15</inkml:trace>
  <inkml:trace contextRef="#ctx0" brushRef="#br0" timeOffset="115255.7647">4745 9606 979 0,'0'0'43'0,"0"0"9"0,-11-6-41 0,4 3-11 16,0-7 0-16,0 4 0 0,7 6 161 0,-7 0 31 16,7 0 5-16,-7-3 2 0,0-3-93 0,7 6-18 15,0 0-4-15,-7 6-1 0,-4-3-41 0,4-3-8 16,0 6-2-16,0 4 0 0,0-7 0 0,0 12 0 15,0 1 0-15,0-3 0 0,0 2-4 0,-4 1-2 16,4-3 0-16,0 5 0 0,-3 7-12 0,3-6-2 16,-1 6-1-16,5 0 0 0,-4-3-11 0,0 3 0 15,7-6 0-15,-4 6 8 0,8 0-8 0,-1-6 0 16,8 0 0-16,-8-3 0 0,5-4 0 0,2-2 0 16,4-4 0-16,-3-3 0 0,3 3 8 0,4-12-8 0,-1-3 8 15,-6 6-8-15,10-4 8 0,-3-2-8 0,-1-10 8 16,1 3-8-16,-4 4 14 0,0-7-2 0,0-3-1 0,-3 3 0 15,-1 0 5-15,-6 1 2 0,-1-1 0 0,4-6 0 16,-7 6 2-16,0 0 0 0,0 0 0 0,-7-3 0 16,4 4-10-16,-4-1-2 0,-4 9 0 0,1-5 0 15,-1 5-8-15,0 1 12 0,1-4-12 0,3 1 12 16,-7 9-12-16,3-7 0 0,1 4-12 0,3 6 12 16,-4-3-45-16,4 3-2 0,0 3 0 0,0 3-696 15,0-6-139-15</inkml:trace>
  <inkml:trace contextRef="#ctx0" brushRef="#br0" timeOffset="115615.0485">5115 9606 1681 0,'0'0'36'0,"0"0"8"0,0 0 2 0,0 0 2 0,0 0-38 0,11 9-10 16,-4-2 0-16,-4-4 0 0,5 6 76 0,-5 1 12 16,4-4 4-16,-3 3 0 0,3 1-36 0,-7-1-8 15,7 7 0-15,-4-7-1 0,-3 4-15 0,0 2-4 16,-3 1 0-16,3-3 0 0,-4-4-4 0,1 7 0 16,3-7-1-16,-7 1 0 0,3-1 8 0,1-3 1 15,-1 4 1-15,4-10 0 0,-3 0-7 0,3 0-2 0,0 0 0 0,0 0 0 16,0 0 20-16,0 0 4 0,-4 0 1 0,-3 0 0 15,0-10-26-15,3 1-6 0,4-1-1 0,-3-5 0 16,3 5-6-16,3-5-2 0,1 2 0 0,3-3 0 16,0-2 20-16,4-1 3 0,3-6 1 0,0 0 0 15,0 6-32-15,4 0 0 0,-1-6 0 0,1 6 0 16,-1 7-13-16,5-4-9 0,-5 0-2 0,1-3 0 16,7 4-120-16,-8 2-24 15,4 4-4-15,1-1-926 0</inkml:trace>
  <inkml:trace contextRef="#ctx0" brushRef="#br0" timeOffset="117005.3456">6170 9465 748 0,'0'0'67'0,"0"0"-54"16,0 0-13-16,0 0 0 0,0 0 133 0,0 0 24 15,0 0 5-15,0 0 1 0,0 0-73 0,0 0-14 0,7-3-4 0,0-3 0 16,4 2-29-16,3-5-7 0,-4-7 0 0,8 7-1 16,3-7 11-16,0-3 2 0,1 1 1 0,-1 2 0 15,0-12 18-15,0 3 3 0,4 3 1 0,0-10 0 16,-4 4-6-16,0-6-1 0,0 12 0 0,0-10 0 16,-3 1-37-16,-4 0-8 0,0-1-2 0,0 1 0 15,-3 9-4-15,-1-9-1 0,-3 2 0 0,-3 4 0 16,-4-3-12-16,3 3 0 0,-3 3-9 0,0-3 9 15,-3 0 0-15,-1 6 12 0,4-6-1 0,-3 6 0 16,-4 0-11-16,0 0 0 0,0 4 0 0,3-4 0 16,-3 0 0-16,4 10 0 0,-1-7 10 0,-3 7-10 15,3-4 0-15,-3 1 0 0,4 8 0 0,-1-2 0 0,1-3 0 0,-4 9 0 16,3-3 0-16,-3 3 0 0,0 3 0 0,0 3 0 16,4 3 0-16,-5 1 0 0,1 9 0 0,0-4 0 15,4 4 0-15,-4 9 0 0,0-3 0 0,-4 10 0 16,4-7 0-16,4 10 0 0,-4 3 8 0,-1-4-8 15,1 10 12-15,4-3-12 0,-4 6 12 0,3-3-12 16,-3 3 12-16,0-2-12 0,0-1 13 0,0-4-4 16,4 1-1-16,-5-6 0 0,1 6 4 0,0 0 0 15,0 0 0-15,4 0 0 0,-4-7 0 0,0-2 0 16,3-1 0-16,1 1 0 0,-1-7-2 0,-3 0 0 16,3-3 0-16,-3 3 0 0,4-9-2 0,-1-3-8 15,1 0 12-15,-1-4-4 0,1-2-8 0,-1-1 10 16,1 0-10-16,-1-2 10 0,4 2-10 0,0-9 12 15,0 0-12-15,0 0 12 0,0 0-12 0,0 0 10 16,0-9-10-16,0-1 10 0,0-5-10 0,0 5 0 0,4-9 0 0,-4 4 8 16,3-7-8-16,1-3 0 0,3 0 0 0,3-4 0 15,-3 4 0-15,4-3 0 0,0-6 0 0,3-1 0 16,0 7 0-16,0 0 0 0,4-1 0 0,-1 4 0 16,4 0 0-16,1 6-9 0,-1-6 9 0,-4 6 0 15,1 7-8-15,3-4 8 0,0 7 0 0,1-1 0 16,-5-5-16-16,1 5 4 0,-1 10 1 0,-2-9 0 15,-1 3 11-15,0 3-8 0,-7 3 8 0,3 0-8 16,1 0 8-16,-7 0 0 0,-4 0-9 0,3 9 9 16,-3 0 0-16,0 1 0 0,-7-1 0 0,0 7 0 15,-4-7-20-15,1 10 1 0,-1-10 0 0,-3 10 0 0,0-3 5 0,-4 3 1 16,4-4 0-16,-3-2 0 0,3 0 13 0,-1-1 0 16,5-2-10-16,-1 5 10 0,-3-12 0 0,4 4 0 15,2 2 0-15,1-3 0 0,0-3 0 0,0 4 0 16,0-4 0-16,7-3 0 0,-3 6 0 0,-4-3 8 15,7-3-8-15,-4 10 12 0,4-10-12 0,-3 0 12 16,-1 6-12-16,1 3 12 0,3 1-4 0,3-4 0 16,-3 3 0-16,0-9 0 0,0 0 4 0,7 4 1 15,0 5 0-15,0-3 0 0,0-3-13 0,0 4 0 16,4-7 0-16,0 9 0 0,-1-9 10 0,1 6-1 16,3-3 0-16,0-3 0 15,0 7-117-15,0-4-23 0,0-3-5 0,0 0 0 0</inkml:trace>
  <inkml:trace contextRef="#ctx0" brushRef="#br0" timeOffset="118051.9753">7430 9045 288 0,'0'0'25'0,"0"0"-25"16,0 0 0-16,0 0 0 0,0 0 267 0,0 0 48 15,0 0 9-15,0 0 3 0,0 0-180 0,0 0-36 16,0 0-7-16,0 0-2 0,0 0-40 0,0 0-8 16,0 0-2-16,0 0 0 0,0 0-16 0,0 0-3 15,0 9-1-15,0-9 0 0,0 0 6 0,0 0 1 16,3 10 0-16,1-4 0 0,-4-6-3 0,7 3 0 16,-7-3 0-16,7 6 0 0,-4 0-5 0,4-2-2 15,0 2 0-15,0-3 0 0,0 3-29 0,4 4 0 16,0-1 0-16,3 1-10 0,0-1 10 0,3 0 0 15,1 7 0-15,0-7 0 0,6 1 0 0,-2-1 0 16,-5 1 0-16,8-1 0 0,0 0 8 0,-1 1-8 16,-3-1 8-16,4-2-8 0,-4 2 0 0,1-9 0 0,-8 6 0 0,3-3 8 15,1-3 0-15,-4 0 0 0,0 0 0 16,-3 0 0-16,3 0 8 0,-4 0 1 0,1 7 1 0,0-4 0 16,-1-3-10-16,-3 0-8 0,0 0 9 0,4 6-9 15,-4-3 8-15,3-3-8 0,-10 0 0 0,8 6 0 16,-8-6 0-16,0 0 0 0,0 0 0 0,0 0 0 15,0 0 8-15,3 4-8 0,-3-4 0 0,0 0 9 16,0 0 4-16,0 0 1 0,0 0 0 0,0 0 0 16,-3 6-2-16,-5 3 0 0,1-9 0 0,0 10 0 15,-3-10-12-15,-1 9 11 0,1 0-11 0,-4-2 10 16,-1 2-2-16,-2 1-8 0,-1-1 12 0,-7 0-4 16,4 7-8-16,-7-3-12 0,0 2 2 0,-4 4 1 0,0 0-3 15,1-3 0-15,-1 2 0 0,0 1 0 16,4-3-28-16,3 3-7 0,0-4-1 0,4-2 0 15,4-4 15-15,3 1 2 0,3 5 1 0,0-5 0 16,4-4-119-16,4-3-24 0,3-3-5 0</inkml:trace>
  <inkml:trace contextRef="#ctx0" brushRef="#br0" timeOffset="118333.1653">8156 9528 633 0,'0'0'56'0,"0"0"-44"0,-7 0-12 0,-3 6 0 16,3-3 248-16,-1 3 48 0,-2-6 10 0,-4 10 2 15,3-1-151-15,-3-3-29 0,-4 4-7 0,4-1-1 16,-7 1-37-16,4-1-8 0,-5-3-2 0,-2 7 0 15,-1-4-35-15,0 1-7 0,4-1-2 0,-4 7 0 16,-3-7-29-16,4 7 0 0,-1-7 0 0,0 10 0 16,0-10-11-16,-3 10-8 0,7-9-1 0,-4 5-1 15,4-5-117-15,0 5-23 0,0-2-5 0</inkml:trace>
  <inkml:trace contextRef="#ctx0" brushRef="#br0" timeOffset="118645.5991">8826 8841 1796 0,'15'-10'40'0,"-8"10"8"0,-4-9 1 0,1 6 1 0,-1-3-40 0,1 6-10 16,3-10 0-16,-7 10 0 0,0 0 76 0,0 0 12 16,0 0 4-16,3 10 0 0,1 5-17 0,-8-5-3 15,4 15-1-15,0-3 0 0,0 3-17 0,0 9-3 0,-3 4-1 16,-4 6 0-16,7 0 1 0,-4 3 0 16,-6 3 0-16,-1-3 0 0,4-3-39 0,0 0-12 0,-4 3 0 0,4-3 0 15,0 0 0-15,-3-10-9 0,-1 1-1 0,-3-7 0 31,0 0-192-31,0-3-38 0</inkml:trace>
  <inkml:trace contextRef="#ctx0" brushRef="#br0" timeOffset="119714.2156">3866 12651 1494 0,'8'-10'32'0,"-12"10"8"0,0-3 0 0,4 3 3 0,0 0-35 0,0 0-8 15,0 0 0-15,0 0 0 0,0 0 72 0,0 0 13 16,0 0 3-16,0 0 0 0,-3-6-13 0,3 6-3 15,0 0 0-15,0 0 0 0,0 0-9 0,-4-3-3 16,4-3 0-16,0 6 0 0,0 0-31 0,0 0-6 16,4 9-2-16,3 0 0 0,4 1 18 0,-1 6 3 15,-3 9 1-15,0 3 0 0,-3 6-27 0,3 4-4 16,0 0-2-16,0 12 0 0,4-3 19 0,-8 3 4 0,4-3 1 0,-3-3 0 16,-1 0 18-16,-3 0 4 0,0 3 1 0,0-3 0 15,0 0-45-15,0-1-12 0,-3-5 0 0,-1 6 0 31,4 0-20-31,-7-10-5 0,4-5-2 0,3-1 0 16,0-9-8-16,-8-4-1 0,-2 1-1 0,6-7 0 0,1-5-63 0,3 2-12 16,-11-6-2-16,11 0-602 0,-10-6-120 0</inkml:trace>
  <inkml:trace contextRef="#ctx0" brushRef="#br0" timeOffset="120151.6126">3482 12569 1378 0,'0'0'61'0,"0"0"13"0,0 0-59 0,0 0-15 15,0 0 0-15,0 0 0 0,0 0 102 0,0 0 18 16,7 0 3-16,0 0 1 0,0 0-45 0,4 7-9 0,6-4-2 0,-3-3 0 16,8-3-16-16,2 3-3 0,1 0-1 0,3 0 0 15,4-7-12-15,3 7-4 0,1 0 0 0,6 0 0 16,4-9 3-16,0 9 0 0,6-3 0 0,1-3 0 15,-3 6-19-15,-1-7-4 0,1 4-1 0,-1 3 0 16,0-6 10-16,-3 6 3 0,0 0 0 0,3 0 0 16,-3 0 2-16,-3 0 1 0,-1 0 0 0,-7 0 0 15,4 0-19-15,-7 6-8 0,0-12 0 0,-4 6 8 16,-7 0-8-16,7 0 0 0,-17 6 0 0,6-6 8 16,-3 0-8-16,4 0 0 0,-11 0 0 0,4 0-11 15,-11 0-30-15,0 0-7 0,0 0 0 0,0 0-1 16,0 0-152-16,0 0-31 0</inkml:trace>
  <inkml:trace contextRef="#ctx0" brushRef="#br0" timeOffset="120557.7668">4445 12657 806 0,'0'0'72'0,"0"0"-58"0,0 0-14 0,0 0 0 15,11 0 132-15,-11 0 23 0,0 0 5 0,0 0 0 16,0-6-42-16,0 6-9 0,0 0-1 0,0 0-1 15,0 0-23-15,0 0-4 0,0 0 0 0,0 0-1 16,7 6-7-16,0 4-2 0,-7-10 0 0,10 9 0 16,-10 0-8-16,7 7-2 0,-3-3 0 0,3 12 0 15,0 3-4-15,-4 3-2 0,5 1 0 0,-5 12 0 16,1-1-26-16,-4-5-4 16,3 12-2-16,-3-3 0 0,0 3 1 0,0-3 0 0,0 4 0 0,-3-4 0 15,3 0-23-15,-4-7 0 0,1-2 0 0,3-3 0 16,-8-7 0-16,5 0 0 0,-4-3 0 0,0 3 0 15,3-3-28-15,1-6-11 0,-1 0-1 0,-6-3-1 16,6-1-159-16,-3-5-32 0,4-1-7 0,-4-9-1 0</inkml:trace>
  <inkml:trace contextRef="#ctx0" brushRef="#br0" timeOffset="121463.8052">4766 13711 1004 0,'0'0'44'0,"0"0"10"16,0 0-43-16,4-10-11 0,-4 4 0 0,0-3 0 0,0-1 103 0,0 1 18 16,0 6 4-16,3-4 1 0,-3 7-6 0,0 0-2 15,0 0 0-15,0 0 0 0,0 0-34 0,0 0-6 16,0 0-2-16,0 0 0 0,7 7-24 0,-3-4-6 16,-1 6-1-16,4-2 0 0,4 2 0 0,-8-6 0 15,1 13 0-15,-1 3 0 0,1-1-12 0,-1-2-2 16,1 3-1-16,-4 6 0 0,4-12-6 0,-1 12 0 15,4 0-1-15,-7-6 0 0,0-10-11 0,0 7-3 16,0-4 0-16,4 10 0 0,-1 0-9 0,-3-6 0 16,0-7 0-16,4 7-11 15,-4-4-102-15,3-5-21 0,1-4-4 0,-4-3-918 0</inkml:trace>
  <inkml:trace contextRef="#ctx0" brushRef="#br0" timeOffset="121620.0171">5002 13319 2070 0,'0'0'92'0,"0"0"18"0,-7 0-88 0,0 0-22 0,7 0 0 0,-3 0 0 15,-8 0 85-15,4 0 13 0,7 0 2 0,-7 0 1 16,7 0-101-16,0 0-13 0,0 0-7 0,0 0-688 16,0 0-137-16</inkml:trace>
  <inkml:trace contextRef="#ctx0" brushRef="#br0" timeOffset="122119.8982">5207 13817 1843 0,'0'0'40'0,"0"0"9"0,0 0 2 0,0 0 1 0,4-6-42 0,3-3-10 0,0 6 0 0,3-4 0 16,-3-2 58-16,4 6 10 0,-4-13 1 0,3 7 1 15,-2-1-13-15,2 1-2 0,1 3-1 0,-1-4 0 16,1 7-6-16,-4-3-2 0,4-4 0 0,-4 10 0 16,-7 0-12-16,10 0-2 15,-3 0-1-15,-7 0 0 0,7 4-11 0,0 2-3 0,-3 0 0 0,-1-3 0 16,1 7-9-16,-1 5-8 0,1-2 12 0,0 3-12 15,3 2 31-15,-7 1-1 0,0 6 0 0,0-6 0 16,0 6-12-16,0 0-2 0,0-3-1 0,0 0 0 16,0-3-7-16,0 3 0 0,-11-6-8 0,7 2 12 15,-3-2-12-15,0-3 0 0,0 2 8 0,-3 4-8 16,-1-3-23-16,1-4-7 0,-1 4-2 0,0-7 0 16,-3 1-111-16,0-4-22 0,0-3-5 0</inkml:trace>
  <inkml:trace contextRef="#ctx0" brushRef="#br0" timeOffset="122276.111">5330 13272 2383 0,'0'0'105'0,"0"0"23"0,0 0-103 0,0 0-25 15,0 0 0-15,0 0 0 0,0 0 28 0,0 0 0 16,0 0 0-16,0 3-1116 0</inkml:trace>
  <inkml:trace contextRef="#ctx0" brushRef="#br0" timeOffset="122979.0716">5285 11829 1256 0,'0'0'56'0,"0"0"11"15,0-3-54-15,0-3-13 0,0 3 0 0,0 3 0 16,0-7 89-16,0 7 15 0,0-3 4 0,0 3 0 0,0 0-4 0,-11 3 0 16,4-3 0-16,0 10 0 0,0-1-52 15,0 7-12-15,0 3-1 0,0 6-1 0,0-6 7 0,-7 9 2 16,6-3 0-16,-2 3 0 0,-1 7-14 0,1 2-2 15,3-2-1-15,0 9 0 0,-4-7-11 0,4 4-3 16,3-3 0-16,1-4 0 0,3 1-16 0,-4-4 8 16,1-6-8-16,6 3 0 0,1-2 0 0,-1 2 0 15,5-9 0-15,-1 3 0 16,7-4-114-16,-7-5-17 0,7 3-3 0,0-7-837 0</inkml:trace>
  <inkml:trace contextRef="#ctx0" brushRef="#br0" timeOffset="123853.8651">5542 12231 1152 0,'-14'0'102'0,"14"0"-82"0,0 0-20 0,0 0 0 16,0 0 103-16,0 0 16 0,0 0 3 0,0 0 1 15,0 0-61-15,0 0-12 0,0 0-2 0,7 0-1 16,4-10-10-16,-4 1-1 0,3-1-1 0,-3 1 0 15,7 0 5-15,-6-7 2 0,2 7 0 0,1-10 0 16,-4 3 14-16,3 4 4 0,4-10 0 0,-6 3 0 16,-5 0 2-16,4 0 1 0,-3 0 0 0,3-6 0 15,0 6-40-15,3 1-8 0,-3-7-2 0,0-1 0 16,-3 4-2-16,3-3-1 0,-3-3 0 0,3-3 0 16,-4 3-10-16,1-1 0 0,-1 1 0 0,1-3 0 0,-4 9 0 0,3-3 0 15,1 0 9-15,-4 3-9 0,-4 0 0 0,1 9 9 16,3-2-9-16,-4-4 0 0,1 9 10 0,-4 4-10 15,3-3 8-15,-3 6-8 0,3-4 0 0,1 7 0 16,-4-3 0-16,7 3 0 0,-4 3 0 0,-3-3 0 16,4 0 0-16,-4 7 0 0,-4-4 0 0,8 3 0 15,-4-3 0-15,0 6 0 0,-1-2 0 0,1 2 0 16,-3 1 0-16,3-1 0 0,3 0 12 0,-3 1-2 16,4 5-1-16,-1 4 0 0,1 6-9 0,-1 4-14 15,-3-4 3-15,3 12 1 0,4-2 10 0,0 2 16 16,-7-2-4-16,4 9-1 0,-1-7 7 0,1 7 2 15,-1 0 0-15,1 0 0 0,-1-6-20 0,1 6 0 0,-4-10 0 0,3 4 0 16,-3-4 0-16,4-5-14 16,3-4 4-16,-8 3 1 0,1-6 9 0,4-3 8 15,-1-7-8-15,4 4 11 0,-3-7 2 0,-1 1 1 0,4-10 0 0,0 9 0 16,0-9-14-16,0 0 0 0,0 0 0 0,0 0 0 16,7 6 0-16,-7-6 0 0,0 0 0 0,0 0 0 15,0 0 0-15,4 0 8 0,-4 0-8 0,10-6 0 16,-10 6 0-16,0-9 0 0,0-1 0 0,4 4 0 15,-4 3 0-15,0-3 0 16,0 6 0-16,0-10 0 0,0 7 0 0,0 3 0 0,4-6 0 0,-1-4 0 16,-3 10 0-16,0 0 0 0,0 0 0 0,4-3 0 15,3-3 0-15,0 3 0 0,-7 3 0 0,0-7 0 16,3-2 0-16,-3 3-10 0,4 3 10 0,-1-7-8 16,1 4 8-16,-1-7-8 0,1-2 8 0,6 9-8 15,-6-7 8-15,3-3 0 0,0 1 0 0,4 2 0 16,-4-3-28-16,3-2-3 0,4 2-1 0,-6-3 0 0,-1 7 32 0,3-4 0 15,1 0 0-15,-1 4 0 0,1-4 0 0,-4 7-9 16,4-7 9-16,-1 6 0 0,1-2 0 0,3 3 0 16,-4-7 0-16,1 10 0 0,0 2 0 0,-4-5 12 15,3 9-4-15,1 0 0 0,-11 0-8 0,0 0 0 16,0 0 0-16,7 0 0 0,-7 0 0 0,7 9 0 16,-7-9 0-16,3 10 0 0,-6-1 0 0,-1 7 0 15,-3-4 0-15,0-2 0 0,-3 6 0 0,-1 2 0 16,4-2 0-16,-4-3 0 0,-3 2-9 0,4 4 9 15,-1-3-10-15,1 3 10 0,3-10 0 0,-1 7 0 16,1-7 0-16,4 4 0 0,3 2 0 0,-4 1 0 16,4-7 0-16,4 1 0 0,-4-10 0 0,0 9 0 15,0-9 0-15,7 6 0 0,0-2 0 0,4-4 0 0,-4 0 0 0,3 0 0 32,1 0-166-32,-1 0-27 0,4-4-6 0,-3-2-1 0</inkml:trace>
  <inkml:trace contextRef="#ctx0" brushRef="#br0" timeOffset="124125.1055">6100 11550 2199 0,'0'0'48'0,"3"3"11"0,4-3 1 0,0 7 2 0,0-4-50 0,7 9-12 15,0 1 0-15,4 3 0 0,3 2 73 0,0 1 12 16,1 9 3-16,-1-3 0 0,-4 4-26 0,1 5-5 16,-4-6-1-16,0 13 0 0,-3-3-12 0,-1-1-4 15,-3 7 0-15,-3 7 0 0,0-4-12 0,-8 6-4 0,0-6 0 0,-3 6 0 16,0 1-38-16,-3-4-8 16,-4-3-2-16,-4 6 0 15,-3-9-166-15,3 0-34 0,-6 3-6 0,6-16-2 0</inkml:trace>
  <inkml:trace contextRef="#ctx0" brushRef="#br0" timeOffset="124984.2802">6706 12955 979 0,'0'0'87'0,"0"0"-70"16,0-3-17-16,0 3 0 0,-3-6 118 0,-1 6 20 15,4-10 4-15,0 10 1 0,4-3-73 0,-1-3-14 16,4-4-4-16,0 7 0 0,4-3 2 0,-4 6 0 16,4-3 0-16,-1 3 0 0,4 0 19 0,4 0 4 15,-4 0 1-15,4 3 0 0,-1-3-12 0,5 0-2 16,-5 6-1-16,4-3 0 0,4-3-20 0,0 0-4 0,3 0-1 0,0 0 0 16,-3 7-5-16,3-7-1 0,0-7 0 15,1 7 0-15,-1 0-8 0,0 0-1 0,-3 0-1 0,3 0 0 16,-3 0-10-16,-4 0-3 0,-4 0 0 0,5 0 0 15,-5-3-9-15,1 3 0 0,-4 0 0 0,0 0 0 16,-3 0 0-16,3 0 0 0,-4 0 8 0,1 3-8 16,-4-3 0-16,-7 0 0 0,0 0 0 0,0 0 0 15,0 0-32-15,0 0 2 0,0 0 0 16,0 0 0-16,0 0-104 0,-4 7-21 0,-3-4-4 0,-3 3-852 16</inkml:trace>
  <inkml:trace contextRef="#ctx0" brushRef="#br0" timeOffset="126198.8926">8844 11331 403 0,'0'0'36'0,"0"-10"-36"15,0 7 0-15,0-6 0 0,-7 2 243 0,7-2 41 16,0 0 9-16,0-1 2 0,0 4-209 0,0-3-42 16,0 5-8-16,-3-5-1 0,3 3-23 0,-4-4-12 15,0 1 12-15,-3 3-12 0,4 3 48 0,-1-4 2 16,-3 7 1-16,0-3 0 0,-3-3 10 0,3 6 3 16,-4 0 0-16,0 0 0 0,4 0-32 0,-7 6-5 0,4-3-2 0,-4 4 0 15,0 2-25-15,-1 0 0 0,5 1 0 0,-1-1 0 16,1 1 8-16,-1 5 2 0,0 1 1 0,4-4 0 15,0 7 9-15,0 6 1 0,4 4 1 0,-1 5 0 16,4-6-1-16,4 13 0 0,-4 3 0 0,3-3 0 16,4 9 4-16,0-3 1 0,0 3 0 0,1-3 0 15,-5-3 7-15,4 0 2 0,-3 3 0 0,-1-3 0 16,1 6-5-16,-4-9-1 0,-4 3 0 0,4 0 0 16,-10 0-5-16,3-7-2 0,-1 7 0 0,-2-9 0 15,-1-1-6-15,-3-6-2 0,4-3 0 0,-5-6 0 16,5 0-14-16,-1 0 0 0,-3-3 0 0,4-1-10 0,3-5 10 0,-4-7-12 15,0 3 12-15,4-6-12 0,0 0 0 0,0 0 0 16,0-6 0-16,4-4 0 0,-1 7 1 0,1-3 0 16,3-3 0-16,0 2 0 0,3-2 11 0,-3 6-13 15,0 3 5-15,7-7 8 0,4-2-12 0,-4 9 12 16,3-9-10-16,1 9 10 0,0-4 0 0,-1-2 0 16,-3 6-8-16,4 0 8 0,-1 6 0 0,1-2 0 15,0-4 0-15,-1 9 0 0,-3-3 0 0,4 4 0 16,-8-1 0-16,4 7 0 0,-3-4 0 0,-1 7 8 15,4-3 0-15,-3 9-8 0,0-3 15 0,-4 12-4 16,0-5-1-16,0 11 0 0,0-2 3 0,0 6 1 16,-4 3 0-16,4 6 0 0,-4-3 2 0,4-3 0 15,-3 7 0-15,-1 8 0 0,1-2 8 0,-1 6 1 0,-3-3 1 0,4-1 0 16,-1 1 4-16,-3 6 1 0,7-6 0 0,-3 6 0 16,-1-3-7-16,4 3-2 0,0-7 0 0,4 4 0 15,-4-3-9-15,3-4-1 0,4-5-1 0,0-1 0 16,0-6-11-16,0-12 8 0,0-1-8 0,4 1 8 15,0-4-8-15,3 3 0 0,0-8 0 0,4 2 0 16,-1-9-8-16,8 6-8 0,-4-7 0 0,4-8-1 16,-1-1-136-16,5-9-27 15,-1-3-6-15</inkml:trace>
  <inkml:trace contextRef="#ctx0" brushRef="#br0" timeOffset="131574.8705">6925 13168 817 0,'0'0'36'0,"0"0"8"0,0 0-36 0,0 0-8 15,-3-3 0-15,-1-3 0 0,4 6 40 0,0 0 5 16,0 0 2-16,-4-10 0 0,1 7-28 0,-1-3-6 16,4 6-1-16,-7-3 0 0,4-3-12 0,-4-1 0 15,3 7 8-15,-3 0-8 0,0 0 19 0,0 0 1 16,0 7 0-16,0-7 0 0,0 6 18 0,0-3 4 16,0 3 1-16,0-3 0 0,3 7-9 0,-3-1-2 15,0 1 0-15,0-4 0 0,0-3-19 0,0 3-4 16,3-6-1-16,4 0 0 0,0 0 7 0,0 0 1 15,0 0 0-15,0 0 0 0,0 0 24 0,0 0 4 0,0 0 2 0,0 0 0 16,0 0 6-16,0 0 2 0,0 0 0 0,0 0 0 16,0 0-30-16,0 0-7 0,0 0-1 0,0 0 0 15,0 0-6-15,0 0-2 0,0 0 0 0,0 0 0 16,0 0-8-16,0 0 0 0,0 0 0 0,7 10 0 16,-7-10 0-16,8 0 0 0,-8 0 0 0,7 6 0 15,0-3 12-15,0 3-4 0,-7-6 0 0,7 4 0 0,0 2 0 0,3-3-8 0,1-3 12 0,0 6-4 16,-1-6-8-16,1 0 10 0,-1 0-10 0,4-6 10 31,1 6 1-31,-1 0 0 0,0 0 0 0,0-3 0 16,0-3 4-16,0 6 1 0,0-4 0 0,0 4 0 0,0 0-4 0,4 0 0 0,-4-6 0 0,4 6 0 15,-4 0 0-15,4 0 0 0,-8-3 0 0,4-3 0 16,4 12 10-16,0-6 2 0,-1 0 0 0,-3 0 0 16,4 0-24-16,0 0 0 0,-4 0-12 0,0-6 4 0,0 6 8 0,0 0 0 15,-3-3 10-15,-1-4-10 0,1 7 0 0,-4 0 0 16,-7 0 0-16,10 0 0 0,-10 0 8 0,0 0-8 15,7-6 0-15,-7 6 0 0,0 0 0 0,0 0 0 16,0 0-8-16,7 6 8 0,-7-6 0 0,0 0 0 16,0 0 0-16,0 0 0 0,0 0 0 0,0 0 0 15,0 0 0-15,0 0 0 0,0 0 0 0,8 0 0 16,-8 0 8-16,0 0-8 0,0 0 12 0,0 0-4 16,0 0-8-16,0 0 12 0,0 0-12 0,0 0 9 15,0 0-9-15,0 0 8 0,0 0-8 0,0 0 0 16,0 0 9-16,3 10-9 0,-3-10 0 0,0 0 0 15,0 9 0-15,0-9 0 0,7 6 0 0,-7-6 0 0,0 0 0 16,4 4 0-16,-4-4 0 0,7 6 0 0,0-3 0 0,-7-3 0 16,0 0 0-16,7 0 9 0,3 6-9 0,-3-6 0 15,-7 0 12-15,8 3-12 0,-8-3 12 0,10 0-12 16,-3 0 11-16,-7 0-11 0,7 0 10 0,0 0-10 16,-7 0 0-16,0 0 0 0,0 0 0 0,7 0 0 15,-7 0 0-15,0 0 0 0,0 0 0 0,0 0 0 16,0 0 8-16,0 0-8 0,0 0 0 0,0 0 0 15,0 0 0-15,0 0 8 0,0 0-8 0,0 0 0 16,0 0 0-16,0 0 0 0,0 0 0 0,0 0 0 16,0 13-13-16,0-13-6 0,0 0-1 0,-7 3-1012 15</inkml:trace>
  <inkml:trace contextRef="#ctx0" brushRef="#br0" timeOffset="134096.4877">9814 11052 889 0,'0'0'39'0,"0"0"9"0,0-10-39 0,0 4-9 0,0-3 0 0,0-1 0 16,4 7 104-16,-4-3 20 0,0-4 3 0,3 1 1 15,-3 3-31-15,4-4-5 0,-1 7-2 0,-3-6 0 16,4 2-10-16,-4-2-1 0,7 0-1 0,-4-1 0 15,-3 4-14-15,4 3-4 0,-4 3 0 0,0 0 0 16,0-6-19-16,0 6-4 0,0 0-1 0,0 0 0 16,0 0-17-16,0 0-4 0,0 0-1 0,7 6 0 0,-7 3-14 0,4 7 0 31,-4-4 8-31,0 7-8 0,-4 6 30 0,4 0 3 16,0 4 1-16,4 8 0 0,-4-2-15 0,0 2-3 15,0 4-1-15,0-3 0 0,0 6 8 0,0-7 1 0,0 7 1 0,-4-3 0 16,4-3-1-16,0 6 0 0,-3-7 0 0,3 1 0 15,0 6-24-15,0-4 8 0,-4-8-8 0,0 2 0 16,1 1 0-16,-1-7 0 0,-3-3 0 0,4-6 0 16,-4 0 0-16,3-4 0 0,-3 1 0 0,0-7 0 15,0 1-32-15,0-7-8 16,4 3-1-16,3-6-1 0,0 0-82 0,0 0-16 0,-8-6-3 0,5 3-852 16</inkml:trace>
  <inkml:trace contextRef="#ctx0" brushRef="#br0" timeOffset="134565.1277">9588 10995 115 0,'0'0'0'0,"0"0"10"0,0-12-10 0,0 9 0 16,0 3 0-16,4-7 0 0,0 4 178 0,-4-6 34 16,3 2 6-16,1-2 2 0,-4 9-120 0,3-3-23 15,4-3-5-15,-3-1 0 0,-4 4 11 0,3-3 2 0,4-3 1 0,-3 9 0 16,-4 0-2-16,0 0 0 15,7-10 0-15,3 10 0 0,-2-3-22 0,6-3-5 0,0 3-1 0,0-4 0 16,4 4-24-16,3-3-6 0,3 6-1 0,5-6 0 16,2 2-1-16,5-2-1 0,-1 6 0 0,7-9 0 15,-3-1 11-15,3 7 2 0,1-6 1 0,-1 3 0 16,0-4-2-16,1 4-1 0,3 6 0 0,3-10 0 16,0 10-11-16,-6 0-3 0,-12 0 0 0,1-3 0 15,11 3-20-15,-15 0 9 0,-4 3-9 0,-6-3 0 16,-4 0 0-16,0 7-16 0,0-4 2 0,-3 3 0 15,-11-6-24-15,0 0-5 0,11 3-1 0,-11-3 0 16,-8 13-37-16,8-13-8 0,0 0-2 0,4 3 0 16,-4-3-117-16,-7 9-23 0,-7-9-5 0,14 0 0 0</inkml:trace>
  <inkml:trace contextRef="#ctx0" brushRef="#br0" timeOffset="134924.4202">10178 10911 576 0,'0'0'25'0,"0"0"6"0,0 0-31 0,0 0 0 15,0 0 0-15,0 0 0 0,7-4 141 0,-7 4 23 16,0 0 4-16,0 0 0 0,0 0-54 0,0 0-11 0,0 0-3 0,0-9 0 15,0 9-6-15,0 0-2 0,0 0 0 0,0 0 0 16,0 0-12-16,0 0-2 0,0 0-1 0,0 0 0 16,0 0-16-16,0 13-3 0,7 2-1 0,-4 4 0 15,4 0-23-15,-7 12-5 0,-3-3-1 0,3 7 0 16,3-4 9-16,-3 13 2 0,-7-9 0 0,7 2 0 16,-3 4-6-16,3-3-1 0,0-4 0 0,-4-6 0 15,4 10-19-15,0-3-4 0,-3-7-1 0,3 6 0 16,-4 1-16-16,1-7-4 0,-1 6-1 0,1-5 0 15,-4 2-123-15,-1-3-25 0,1 0-5 0</inkml:trace>
  <inkml:trace contextRef="#ctx0" brushRef="#br0" timeOffset="135596.1669">10502 11801 1094 0,'-10'-6'97'0,"3"3"-77"16,14-4-20-16,-4 7 0 0,-6-9 133 0,3 9 23 15,3-3 5-15,4-3 1 0,0-4-46 0,0 1-8 16,-10-1-3-16,10 4 0 0,7 3-57 0,-7-3-12 16,-14-4-3-16,7 10 0 0,0 0-4 0,0 0-1 15,0 0 0-15,0 0 0 0,0 0-8 0,0 0-3 16,0 0 0-16,0 10 0 0,-11-1 20 0,8 1 4 15,10 5 1-15,-4 4 0 0,-10-3-18 0,0 2-4 16,4 8-1-16,3-8 0 0,3 7 20 0,-3-6 4 0,-7 0 1 16,7 0 0-16,7 0-35 0,-3 0-9 0,-8 3 0 0,4-10 0 15,0 4 0-15,4-7 0 0,-4 1 0 0,-4-4 0 32,1-3-73-32,3-3-19 0,0 0-4 0,0 0-652 0,-7-9-129 0</inkml:trace>
  <inkml:trace contextRef="#ctx0" brushRef="#br0" timeOffset="135767.9702">10647 11428 2232 0,'-7'-3'49'0,"3"-3"11"0,1 2 1 0,-1-2 1 0,4-3-50 16,-7-1-12-16,-3 10 0 0,6-6 0 0,4 6 20 0,0 0 0 15,-11-3 1-15,4 3 0 16,7 0-175-16,0 0-35 0,-17 3-7 0,17-3-2 0</inkml:trace>
  <inkml:trace contextRef="#ctx0" brushRef="#br0" timeOffset="136314.7169">10799 11858 748 0,'10'0'67'16,"-3"-4"-54"-16,-7 4-13 0,0 0 0 0,0 0 157 15,7-6 29-15,0 3 6 0,-7 3 0 0,-3-6-49 0,3 3-11 16,10-4-1-16,-6 4-1 0,-11-3-50 0,7-4-9 15,7 1-3-15,3 3 0 0,1 3-18 0,-7-7-4 16,3 1-1-16,3 3 0 0,8-4-1 0,-4 7 0 16,-11-3 0-16,5-4 0 0,6 4-7 0,-4 6-1 15,-10 0-1-15,0 0 0 0,0 0-3 0,7-3-1 16,4-3 0-16,-4 12 0 0,-7-6-18 0,7 3-3 16,-3 7-1-16,-1 5 0 0,-10 1 3 0,7-4 0 15,7 13 0-15,0 1 0 0,-3-4-3 0,-4 9 0 16,0-3 0-16,0 10 0 0,3-4 21 0,-6-6 4 15,-8 7 1-15,4-1 0 0,7-5-35 0,-4-4 0 16,1 3 0-16,-8-3 0 0,-3 0 0 0,-3-6-16 16,-1-6 2-16,0 2 0 15,-3-9-126-15,7-2-26 0,14-4-5 0</inkml:trace>
  <inkml:trace contextRef="#ctx0" brushRef="#br0" timeOffset="136455.3088">10947 11343 2199 0,'14'-6'97'0,"-7"6"21"16,0 0-94-16,-7 0-24 0,0 0 0 0,0 0 0 15,14 0 36-15,-14 0 2 0,-7 6 1 0,7-6-715 16,4 3-142-16</inkml:trace>
  <inkml:trace contextRef="#ctx0" brushRef="#br0" timeOffset="137458.6023">11162 9979 1148 0,'3'-6'25'0,"1"6"6"0,3-9 1 0,-7 9 0 0,0 0-32 0,-4-4 0 16,8-2 0-16,-4 6 0 0,0 0 80 0,0 0 9 16,0-9 3-16,-4-1 0 0,4 10-8 0,0 0-2 15,0 0 0-15,0 0 0 0,0 0-31 0,0 0-7 16,-10 0 0-16,-1 0-1 0,4 10-7 0,0-1-2 16,-7 7 0-16,0-4 0 0,0 7 18 0,0 6 4 15,0 3 1-15,-8 7 0 0,-6-1-37 0,7 4-7 0,14 6-1 16,-7 0-1-16,-11-7 6 0,4 7 2 0,18 0 0 15,-1-3 0-15,0-3-7 0,1-4-2 0,3-2 0 0,7 2 0 16,4-6-10-16,-1 4-12 0,-13-10 2 0,10 3 1 31,14-7-121-31,-3-2-24 0</inkml:trace>
  <inkml:trace contextRef="#ctx0" brushRef="#br0" timeOffset="138333.3675">11342 10286 1324 0,'0'0'118'0,"0"0"-94"15,0 0-24-15,0 0 0 0,0 0 100 0,3-3 16 16,1-3 4-16,-4 6 0 0,0-3-32 0,0-6-7 15,10 2-1-15,1-2 0 0,-7-1-48 0,6-5-11 16,11 5-1-16,-3 1-1 0,-4 0-11 0,0-4-8 16,-7-3 12-16,7 1-12 0,4 2 12 0,-4-9-12 15,-14 10 12-15,11-4-12 0,6-3 25 0,-6-6-1 16,-4 6-1-16,-4-9 0 0,5 9-13 0,2-6-2 16,1 0-8-16,-8 6 12 0,1-6-2 0,-1 6-1 15,4-3 0-15,0 0 0 0,-3 4-9 0,-4-1 0 16,0 0 0-16,0 3 0 0,3 7 0 0,-6-10 0 0,-1 10 0 15,1-1 0-15,3 1 0 0,-4 3 0 0,-6-4 0 0,3 10 0 16,0 0 0-16,3-3 0 0,-3 6 0 0,-7-3 0 16,0 6-10-16,0 4 10 0,3-1 0 0,1 1-9 15,-12 5 9-15,8-2 0 0,7 3 0 0,0-7 0 16,-7 16 0-16,3-6 0 0,4 0 0 0,7-1 0 16,-3 1 0-16,3 6 0 0,-7 4 0 0,7-4 0 15,10 3 0-15,-6-3 9 0,-8 3-9 0,1 7 10 16,10-7-2-16,-4 6 0 0,-3 1 0 0,0-7 0 15,-7 0 12-15,4 7 3 0,6-7 0 0,-6 3 0 16,-8 1 9-16,4-1 3 0,11-3 0 0,-8 1 0 16,-6-1-11-16,3-3-3 0,3 3 0 0,1-6 0 0,3 0-21 15,-4-3 0-15,-7-3 0 0,8-1 0 0,10-2 0 0,-7-4 16 16,-7-3-3-16,3-2 0 0,4-4 5 0,0 0 1 16,0 0 0-16,0 0 0 0,-7 0-19 0,7 0 0 15,0 0 0-15,0 0 0 0,-7-10 0 0,7 7 8 16,7-6-8-16,0-1 10 0,-7-5-10 0,4-1 10 15,-1 3-10-15,4-2 10 0,4-4-10 0,-4 3 0 16,-3-3 0-16,6 1-11 0,4-8 11 0,0 8 0 16,-10-7 8-16,3 6-8 0,7 0-11 0,0-6-6 15,0 12-2-15,-3-6 0 0,0 4 19 0,3-1-10 16,7 4 10-16,-4-4-8 0,-6 6-8 0,3-5-2 16,4 5 0-16,-1 1 0 0,1 0 18 0,0-1 0 15,-1 10 0-15,1-9 0 0,-4 9 0 0,0 0 0 16,-3-7 0-16,-1 7 0 0,1 7 0 0,-11-7 0 15,0 0 0-15,0 0 0 0,0 0 0 0,4 9 0 16,-1 1-8-16,-6-1 8 0,-5 0-10 0,1 1 10 0,0 5-8 0,0-5 8 16,-10 6 0-16,6-4-10 0,0-3 10 0,-3 7 0 15,-7 0-11-15,7-4 11 0,-4-2-10 0,4 5 10 16,11-5 0-16,-11-1 0 0,-4 1-8 0,7-4 8 16,11-6 0-16,-3 3 0 0,-11 3 0 0,3-2 0 15,11-4 0-15,0 0 8 0,0 0-8 0,-7 6 10 16,0-6 1-16,7 0 0 0,0 0 0 0,0 0 0 15,-7 6 1-15,7-6 0 0,11 3 0 0,-1-3 0 16,1 6-12-16,-1-2-17 0,1 2 4 0,7-3 1 16,-1-3 12-16,-3 6 0 0,-3-3 0 0,3-3 0 15,4 10-19-15,3-4-1 0,-7-6 0 0,0 10-1116 16</inkml:trace>
  <inkml:trace contextRef="#ctx0" brushRef="#br0" timeOffset="138614.5496">12069 10268 1497 0,'0'0'66'0,"0"0"14"0,0 0-64 0,0 0-16 16,0 0 0-16,0 0 0 0,0 0 118 0,10-3 20 0,1-4 4 0,-1 7 1 16,1 0-61-16,-1 0-12 0,5 0-2 0,-1 0-1 15,0-3-47-15,0 3-10 0,4-6-2 0,-4 6 0 16,0 0-8-16,3 0 10 0,-2 0-10 0,-1 0 10 16,0 0-98-1,0 0-19-15,0 0-4 0,-3 0-799 0</inkml:trace>
  <inkml:trace contextRef="#ctx0" brushRef="#br0" timeOffset="138942.5978">12541 9916 1652 0,'11'-15'73'0,"-8"5"15"0,4 1-70 0,0 0-18 16,1-7 0-16,-1 6 0 0,3 7 95 0,1-3 15 15,-4-3 3-15,0 9 1 0,-7 0-29 0,0 0-5 16,0 0-2-16,0 0 0 0,7 9-24 0,-4 0-5 16,1 1-1-16,-1 6 0 0,-3 2-20 0,0 7-4 15,0 4 0-15,-3 5-1 0,3-6 8 0,-4 7 1 16,4-7 1-16,-3 7 0 0,-1-7-33 0,1 0 0 15,3 3 0-15,-4-2 0 0,1-1 0 0,-1-3 0 16,1-6 0-16,-1 9 0 16,1-9-37-16,-1-4-11 0,-3 4-3 0,0-3-1105 0</inkml:trace>
  <inkml:trace contextRef="#ctx0" brushRef="#br0" timeOffset="139279.3703">12915 9697 1094 0,'14'-9'48'0,"-7"-1"11"0,0 10-47 0,0-9-12 0,1 6 0 0,2-4 0 15,1 7 186-15,-1 0 35 0,1 0 7 0,-1 10 2 16,5-4-104-16,-1 7-21 0,-4-4-4 0,4 10-1 16,-3 3-24-16,3 0-4 0,-7 0-2 0,0 0 0 15,4 12-16-15,-4-6-3 0,0 16-1 0,0-9 0 16,0 9-17-16,0-1-3 0,-3 1-1 0,-1 3 0 16,-3-3-10-16,-3 3-3 0,-4-3 0 0,-1 0 0 15,1 0-16-15,-3 0 0 0,-8-6 0 0,-3 6 0 16,0-1-68-16,0 1-13 0,-8 0-3 0,1-6-1 15,0-1-125-15,0-2-25 0,0-1-5 0</inkml:trace>
  <inkml:trace contextRef="#ctx0" brushRef="#br0" timeOffset="140862.3718">9825 13579 781 0,'0'0'34'0,"0"0"8"0,0 0-34 0,0 0-8 0,0 0 0 0,0 0 0 16,0 0 90-16,0-9 16 0,0 6 3 0,0 3 1 16,0-7-27-16,0 7-6 0,3-9-1 0,1 9 0 15,-4 0 0-15,3-10-1 0,1 1 0 0,-1 3 0 16,-3-4 5-16,4 7 0 0,3-6 1 0,-3 3 0 15,-4-4-20-15,3 7-4 0,-3-3-1 0,4-1 0 16,-4 7-20-16,0 0-4 0,0 0 0 0,0 0-1 16,0 0-11-16,0 0-3 0,0 0 0 0,0 0 0 0,0 0 7 0,0 0 0 15,0 0 1-15,0 0 0 0,0 0-25 0,0 0 0 16,0 0-9-16,0 13 9 0,3 0 8 0,-3-4 8 16,0 7 1-16,0 2 1 0,0 1 6 0,4 9 2 15,-8 4 0-15,4-4 0 0,0 10-2 0,0 2 0 16,0-2 0-16,0 6 0 0,0-6-1 0,0 6-1 15,0-7 0-15,0 7 0 0,-3-9-6 0,-1 8 0 16,4-5-1-16,-3-3 0 0,3-1-15 0,-4 1 0 16,4-13 0-16,-3 9 0 0,-5-9 0 0,1-6 0 15,4 2 0-15,-1-2 0 16,-3-7-48-16,0-5-10 0,0 2-2 0,0-6 0 16,0-6-130-16,0 2-26 0,-4-2-6 0</inkml:trace>
  <inkml:trace contextRef="#ctx0" brushRef="#br0" timeOffset="141362.2516">9543 13541 637 0,'0'0'28'0,"0"0"6"0,0 0-34 0,0 0 0 16,0 0 0-16,0 0 0 0,0 0 52 0,0 0 4 16,3-9 1-16,1 3 0 0,-1 3 20 0,-3 3 4 15,4-7 1-15,-4-2 0 0,3 6-4 0,-3-3-1 16,0-4 0-16,4 1 0 0,-4 2 10 0,3 4 1 15,-3-3 1-15,0 6 0 0,4-3-9 0,-1-6-3 16,1 2 0-16,-1-2 0 0,1-1-7 0,3 4-2 16,0 3 0-16,0 3 0 0,4-6-39 0,3 6-8 15,-4 0-1-15,5 0-1 0,2 0-3 0,1 0 0 16,3 6 0-16,0-6 0 0,4 9 8 0,0-9 2 16,-1 7 0-16,4-4 0 0,4-3-14 0,-4 0-2 15,1 6-1-15,2-3 0 0,1-3 1 0,-7 0 0 16,0 0 0-16,3 0 0 0,0 0-10 0,-3 0 10 15,-4-3-10-15,0-3 10 0,4 6-10 0,-8 0 0 0,1 0 0 0,0-3 0 16,-8-4-20-16,8 7 4 0,3 0 1 0,-7-6 0 16,-3 3-1-16,-1 3-1 0,8-6 0 0,0-4 0 15,-1 10 0-15,-3-9 0 0,0 6 0 0,4-3 0 32,3-4-71-32,-10 7-15 0,-8-3-2 0,8 6-845 0</inkml:trace>
  <inkml:trace contextRef="#ctx0" brushRef="#br0" timeOffset="141643.4411">10185 13548 1036 0,'0'0'92'0,"0"0"-73"15,0 0-19-15,0 0 0 0,0 0 84 0,0 0 14 16,0 0 2-16,0 0 1 0,0 0-14 0,-4 3-3 15,-3 6-1-15,4 1 0 0,6-1 9 0,-3 0 3 16,0 7 0-16,0 3 0 0,0 0-19 0,0 6-4 16,4 0-1-16,-1 3 0 0,-3 7-15 0,4 2-2 15,6-2-1-15,-6 2 0 0,-1-2-4 0,-3 3-1 16,4 2 0-16,3-2 0 0,-7-4-28 0,0 1-7 16,-4-7-1-16,1 10 0 0,3-4-12 0,0-5 0 15,-4 2 0-15,1-3 0 0,-1-9-17 0,1 6-7 16,-4-6 0-16</inkml:trace>
  <inkml:trace contextRef="#ctx0" brushRef="#br0" timeOffset="143236.8105">10315 14435 345 0,'21'6'15'0,"-21"-6"4"16,0 0-19-16,0 0 0 0,0 0 0 0,0 0 0 15,0 0 196-15,0 0 35 0,0 0 7 0,0 0 2 16,11 0-112-16,-4 0-21 0,-7 0-5 0,0 0-1 16,11 0-14-16,-4 0-3 0,-7 0-1 0,7-6 0 0,3 6-21 0,1-3-4 15,-1-3-1-15,-2-4 0 0,-1 7-8 0,3-9-1 16,15 2-1-16,-7 1 0 0,-11-1-26 0,3-2-5 15,4-4 0-15,4 1-1 0,-8 5-7 0,5-2 0 16,-5-4-8-16,1 0 12 0,3 7-12 0,-4-1 8 16,-10-8-8-16,7 8 0 0,4-5 8 0,-4 5-8 15,-7-2 0-15,-3-4 9 0,-1 0-9 0,8 7 0 16,-1-1 0-16,-6 1 8 0,-1-7-8 0,1 7 0 16,3-1 0-16,0 1 0 0,-8 0 8 0,1-1-8 15,7 7 0-15,0-3 8 0,0 6-8 0,0 0 0 16,-3-10 0-16,3 10 0 0,0 0 0 0,0 0 0 15,-7 0 0-15,7 0 0 0,0 0 0 0,0 0 0 16,-7 4 0-16,3 2 0 0,1 0 0 0,-1-3 0 16,1 7 0-16,-4-4 0 0,-4-3 0 0,4 6 0 15,7-2 0-15,-4 2 0 0,-6 1 16 0,3-1-3 0,7 7 0 16,0-4 0-16,-7 4 5 0,0 3 1 0,3 0 0 0,8 6 0 16,6 0-19-16,-10-6 0 0,-10 9 0 0,3 6 0 15,14-6 0-15,-7 7 13 0,-7 3-2 0,0-4-1 16,0 4 0-16,3 2 0 0,1-5 0 0,-5-4 0 15,-2 4-10-15,3-7 12 0,10-3-12 0,-6-6 12 16,-11 6 4-16,7-9 0 0,7-4 1 0,3-2 0 16,1-1 5-16,-4-3 1 0,-7 4 0 0,7-10 0 15,14 6-11-15,-14-6-3 0,-7 3 0 0,7-3 0 16,0 0-1-16,0 0 0 0,0 0 0 0,-4-9 0 16,1-1-8-16,3 1 0 0,3-7-12 0,-3 4 12 15,-3-13-15-15,-1 6 5 0,11-6 1 0,-7 0 0 0,-3-4 9 0,3 4 0 16,14-3-9-16,0 3 9 0,4 3-22 0,-4-3 0 15,-4 6 0-15,8-6 0 0,10 6 22 0,-7 4-11 16,-10 2 11-16,3-3-8 0,4-2 8 0,-1 2 0 16,-6 3 0-16,-1 4-8 0,-3-4 8 0,0 4 0 15,8 6 0-15,-8-3 0 0,-7 6 0 0,0 0-10 16,0 0 10-16,0 0 0 0,0 0-14 0,0 0 4 16,-4 9 1-16,4 0 0 0,0-2-1 0,-7 2 0 15,-4 7 0-15,8-7 0 0,-1 1 10 0,-3 5-10 16,-7-2 10-16,7 2-10 0,7-5 10 0,-3 9 0 15,-4-10 0-15,-4 10 0 0,4-3 12 0,3-7-3 16,4 10 0-16,0-10 0 0,-10 1 1 0,6 5 0 16,11-5 0-16,-3-1 0 0,-4 0-10 0,3 1 12 15,1-4-12-15,3-3 12 0,4 4-12 0,-4-7 0 0,-7 0 0 0,7 0 0 32,7 0-104-32,-4 0-17 0,-10 0-3 0,11-7-908 0</inkml:trace>
  <inkml:trace contextRef="#ctx0" brushRef="#br0" timeOffset="143861.6644">11074 14426 1209 0,'-29'0'108'0,"26"0"-87"0,3 0-21 0,0 0 0 16,0 0 111-16,0 0 17 0,7-10 4 0,0 1 1 15,4 0-27-15,-1 2-6 0,-10-2 0 0,7-1-1 16,7 1-35-16,-3-7-8 0,-4 7 0 0,0 0-1 16,7-4-13-16,-3-3-2 0,-4 7-1 0,0 0 0 15,-4-1-2-15,1 4 0 0,7-4 0 0,-4 7 0 16,-7 3-23-16,0 0-5 0,3 0-1 0,-3 0 0 16,0 0 4-16,0 0 1 0,7 3 0 0,-3 4 0 15,-1-4-13-15,4 6 8 0,-7 7-8 0,7 0 0 16,4-4 32-16,-4 7 0 0,-11 6 0 0,4-6 0 0,4 6-16 0,0 0-4 15,-4-3 0-15,-4 3 0 16,-3 0-3-16,0 0-1 0,7-3 0 0,-4 3 0 0,-10 0-8 0,4-3 8 16,6-6-8-16,-6 3 8 0,-1 0-8 0,-3-4-17 15,0-5 4-15,3 5 1 16,1-11-141-16,-1 2-28 0,-14-3-6 0,11-3-1 0</inkml:trace>
  <inkml:trace contextRef="#ctx0" brushRef="#br0" timeOffset="144039.6151">11285 13817 2386 0,'-10'0'52'0,"3"0"12"0,7 0 1 0,0 0 3 0,0 0-55 0,0 0-13 0,0 0 0 0,0 0 0 16,0 0 32-16,0 0 3 0,-4 0 1 0,4 0 0 15,0 0-73-15,0 0-15 0,-7 0-2 0,4 10-658 16,-1-4-132-16</inkml:trace>
  <inkml:trace contextRef="#ctx0" brushRef="#br0" timeOffset="144914.437">11000 12729 1450 0,'-25'-6'64'0,"18"3"14"16,0 3-62-16,7 0-16 0,0 0 0 0,0 0 0 15,-14-6 131-15,7 6 23 0,7 0 5 0,0 0 1 0,-11 0-77 0,4 6-15 16,3-3-4-16,1 13 0 0,-1-7-36 0,-6 7-7 16,-4-4-1-16,7 13-1 0,7-6-3 0,-7 6 0 15,-11 4 0-15,4-4 0 0,7 3 16 0,0 6 2 16,0 1 1-16,-4-7 0 0,4 10-25 0,4-4-10 16,3 1 8-16,3 2-8 15,1-2 0-15,-1-1 0 0,-3-5 0 0,0 5 0 16,0-6-92-16,0-9-24 0,7 6-5 0,4-9-554 15,-1-4-110-15</inkml:trace>
  <inkml:trace contextRef="#ctx0" brushRef="#br0" timeOffset="145679.8628">11218 13159 1713 0,'-14'0'37'0,"7"6"8"0,7-6 2 0,0 0 2 0,0 0-39 0,0 0-10 0,0 0 0 0,0 0 0 15,0 0 32-15,0 0 5 0,0 0 1 0,4-6 0 16,10-4-7-16,-4 1-2 0,-10 0 0 0,7-1 0 16,8 1 2-16,-5-1 0 0,-3-5 0 0,4-1 0 15,-4 7 2-15,7-10 1 0,4 0 0 0,-1 3 0 16,-6-2 3-16,3-1 1 0,7-6 0 0,0 6 0 15,-7-3-10-15,0 0-1 0,4 3-1 0,0-9 0 0,-1 9-4 0,-2 0-1 16,-12-6 0-16,8 6 0 0,3 1-12 0,-11-4-9 16,-6 3 12-16,-4 0-12 0,7-6 9 0,-4 6-9 15,1 0 0-15,-4 0 9 0,-15 1-9 0,12 2 0 16,10-3 0-16,-7 10 0 0,-7-7 0 0,0 7 0 16,10-7 0-16,0 13 0 0,-3-3 0 0,4-4 0 15,-8 7 8-15,11 3-8 0,0 0 0 0,0 0 0 16,-10 0 0-16,3 0 8 0,7 0-8 0,0 0 0 15,-11 3 0-15,4 7 0 0,3-4 0 0,1 3 0 16,-4 10 0-16,0-3 0 0,-4 3 0 0,4 6 8 16,4 3-8-16,-4 0 0 0,-7 13 16 0,3-10-3 15,4 13 0-15,3-3 0 0,4 0 16 0,-3-1 3 16,-1-2 1-16,1 6 0 0,3-6-33 0,-4 2 0 16,-3-2 0-16,4 6 0 0,-1-10 16 0,4-2-3 15,-10-1-1-15,3-3 0 16,-1-3-3-16,1-3-1 0,4-3 0 0,-1 6 0 0,-6-9-8 0,6-4 8 0,4 4-8 0,0-6 8 15,-7-4 0-15,4-3 0 0,3-3 0 0,0 0 0 16,0 0-8-16,0 0 0 0,0 0 0 0,3-3 0 16,8-3 8-16,-4-4-8 0,-7-6 12 0,3-2-4 15,8-1-8-15,-4 0 0 0,0-9 0 0,0-4 0 16,4 4 0-16,-1-6 0 0,4 5 0 0,-7 1 0 16,0 3-9-16,8-3 9 0,6 9-12 0,-4 0 12 15,-6-3-11-15,0 13 11 0,6-4-10 0,1-2 10 16,-1 12-9-16,-2-4 9 0,-12 1-8 0,8 3 8 15,10 3-8-15,-14 0 8 0,-7 0-8 0,0 0 8 16,14 0-15-16,-14 0 3 0,0 0 0 0,-3 9 0 0,3-2 12 0,0-4 0 16,0 6-10-16,-4 7 10 0,-7-7 0 0,8 10-9 15,6-3 9-15,-6-4 0 0,-8 7 0 0,4 3 0 16,11-3 0-16,-4 0 0 0,0-4 0 0,0 4 0 16,-7-6 0-16,7 2 0 0,7 1 0 0,-4-7 8 15,-3 4-8-15,0-7 0 0,0-6 10 0,0 0-10 16,-3 3 10-16,-1 4-10 0,4-7 0 0,0 0-13 15,7 6 1-15,-7-6 0 16,-7-6-225-16,7 6-45 0</inkml:trace>
  <inkml:trace contextRef="#ctx0" brushRef="#br0" timeOffset="145945.4158">11786 12968 1364 0,'0'0'30'0,"0"0"6"0,0 0 2 0,0 0 0 0,-3 3-30 0,3-3-8 0,0 0 0 0,0 0 0 16,-7 6 104-16,7-6 19 0,0 0 4 0,0 0 1 16,0 0-37-16,0 0-7 0,0 0-2 0,0 0 0 15,0 0-20-15,7 3-4 0,0 3-1 0,0-2 0 16,3-4-25-16,1 6-6 0,0-3-1 0,-1-3 0 15,4 0-15-15,-3 0-10 0,3 0 12 0,0-3-12 16,0 3 0-16,0-6 0 0,0 2 0 0,1-2 0 16,-5 6-130-16,1-3-30 0</inkml:trace>
  <inkml:trace contextRef="#ctx0" brushRef="#br0" timeOffset="146242.2226">12203 12720 1220 0,'0'0'54'0,"3"-6"11"0,4-4-52 0,0 1-13 16,-3 6 0-16,3-4 0 0,0-2 122 0,-7 9 22 15,0 0 4-15,0 0 0 0,7 0-14 0,-7 0-3 16,11 0-1-16,-11 0 0 0,3 9-42 0,1-2-9 0,-1 5-2 15,1 4 0-15,-4 3-7 0,0 6-2 0,0-6 0 0,0 9 0 16,-4-3-35-16,1 9-7 0,-4-5-2 0,3-1 0 16,0 6 7-16,-3-5 1 0,0 5 0 0,4-6 0 15,-4 7-32-15,3-1 0 0,-3-6 0 0,0 7 0 16,0-10-84 0,0-3-22-16,-4 0-5 0,4-3-695 0,-3-7-139 0</inkml:trace>
  <inkml:trace contextRef="#ctx0" brushRef="#br0" timeOffset="146867.0762">11218 13149 781 0,'-14'0'34'0,"14"0"8"0,0 0-34 0,0 0-8 16,0 0 0-16,0 0 0 0,-7 0 111 0,7 0 20 16,0 0 4-16,0 0 1 0,0 0-11 0,0 0-1 15,0 0-1-15,0 0 0 0,0 0-23 0,7-3-5 16,-7 3-1-16,7-6 0 0,4 3-34 0,-11 3-8 15,0 0 0-15,0 0-1 0,10 3-15 0,1 3-2 16,-11-6-1-16,4 3 0 0,-4-3 4 0,10 10 1 16,-3-1 0-16,0 1 0 0,-7-10-18 0,4 6-4 15,13 3-1-15,-6 1 0 0,-4-4-15 0,0-3-18 16,7 3 4-16,0-2 1 16,0 2-166-16,-3-6-33 0</inkml:trace>
  <inkml:trace contextRef="#ctx0" brushRef="#br0" timeOffset="147554.4127">12464 12604 979 0,'0'0'87'15,"0"0"-70"-15,0-10-17 0,3 4 0 0,-3-3 137 0,4 6 24 0,-1-7 5 0,1 1 1 16,3-4-28-16,-4 4-6 0,4 6-1 0,0-4 0 16,1 4-48-16,2-3-11 0,1 6-1 0,-4 6-1 15,7-3-19-15,-4 7-3 0,-3 6-1 0,4 9 0 16,0-3-13-16,-4 9-3 0,3-3-1 0,-3 7 0 0,-3 2 10 0,-1-2 3 16,-3-1 0-16,0-2 0 0,-3 2-18 0,-4 1-3 15,0-1-1-15,0-6 0 0,0 1-6 0,-4 2 0 16,0-3-1-16,-3-9 0 0,0 6-28 0,-3-6-6 15,3 0-1-15,-4-10 0 16,4 10-108-16,-4-10-23 0,0 1-4 0,4-10-585 16,0 6-118-16</inkml:trace>
  <inkml:trace contextRef="#ctx0" brushRef="#br0" timeOffset="148804.1187">14108 10481 1119 0,'3'-9'49'0,"-3"2"11"0,0 4-48 0,4-6-12 16,-1-1 0-16,4-5 0 0,0 5 102 0,-3 1 18 16,6-7 3-16,-3 7 1 0,1-1-19 0,-1 7-3 15,7-6-1-15,0 2 0 0,0 7-8 0,0 7-1 16,0-4-1-16,-3 13 0 0,3-4-54 0,-4 10-10 15,-3 0-3-15,1 13 0 0,-8-7-24 0,0 12 0 16,-11-2 0-16,-3 6 0 16,0 0-52-16,-11 3-12 0,-3-3-2 0</inkml:trace>
  <inkml:trace contextRef="#ctx0" brushRef="#br0" timeOffset="149496.016">13568 13642 1209 0,'0'0'108'0,"0"0"-87"16,7-10-21-16,-4 10 0 0,4-3 152 0,-7 3 25 16,0 0 6-16,0 0 1 0,0 0-44 0,0 0-9 15,4 3-2-15,0 13 0 0,-1 0-65 0,-3 6-14 16,-3 3-2-16,-1 9-1 0,-3 4-37 0,-4-4-10 0,1 10 0 16,-4 0 0-1,-4-6 0-15,4 6-8 0,-7-7 0 0,3 4-731 0,0-10-145 0</inkml:trace>
  <inkml:trace contextRef="#ctx0" brushRef="#br0" timeOffset="150245.8406">15653 10061 1209 0,'3'-16'108'0,"1"7"-87"15,-1-4-21-15,1-3 0 0,3 1 120 0,0 5 19 16,-3 1 4-16,-4 6 1 0,0 3-45 0,0 0-9 15,0 0-2-15,7 9 0 0,-7 4-45 0,3 12-10 16,1 3-1-16,-4 3-1 0,0 1 3 0,-4 9 1 16,4-4 0-16,0 1 0 0,0-4-11 0,-3 1-3 15,3-1 0-15,-4-6 0 0,8 1-21 0,-4-4 9 16,0-6-9-16,0-1 0 16,0-8-20-16,3-4-10 0,-3-6-2 0,0 0-988 0</inkml:trace>
  <inkml:trace contextRef="#ctx0" brushRef="#br0" timeOffset="150370.809">15797 9600 1796 0,'7'-13'80'0,"-7"4"16"0,0 3-77 0,0-4-19 0,4 1 0 0,0 6-528 15,3-4-110-15</inkml:trace>
  <inkml:trace contextRef="#ctx0" brushRef="#br0" timeOffset="150823.8294">16140 9891 1278 0,'31'0'56'0,"-20"-6"12"0,3 3-54 0,4-3-14 15,-1 3 0-15,4-4 0 0,1-2 96 0,-5-4 17 16,-3-2 3-16,1-1 1 0,9 3-1 0,-3-2-1 16,-3-4 0-16,0-6 0 0,3 0-41 0,-7 3-8 15,0-3-2-15,0 0 0 0,-3-4-39 0,3 1-8 16,-4 3-1-16,1-9-1 0,-7 5-15 0,3-5 8 16,0 6-8-16,-4-1 0 0,1 1 24 0,-4 3-2 15,0 0 0-15,0 6 0 0,0 0-11 0,-4 4-3 16,1 2 0-16,-1-2 0 0,1 5 4 0,-1 1 0 15,-3 2 0-15,3 4 0 0,-3-3-12 0,7 6 0 0,-7 6 0 0,0-3-11 16,0-3 11-16,0 10 0 0,-3-1 0 0,3 7 0 16,-4-7 0-16,4 7-8 0,-4 3 8 0,4 0-8 15,0 6 8-15,0 3 0 0,0 6 0 0,4 4 8 16,-4 0 7-16,3 6 1 0,-3 6 1 0,0-3 0 16,7 6 11-16,-4 0 1 0,1 1 1 0,-1-1 0 15,-3 0-7-15,0 1-2 0,0-1 0 0,0 0 0 16,-3-6-8-16,-1 4-1 0,-3-4-1 0,3-10 0 15,-3 7-11-15,0-9 12 0,3-7-12 0,4 6 12 16,-3-9-12-16,-1-6 0 0,4 6 0 0,0-12 0 16,4 9-36-16,-4-10-5 0,3-2-2 0,-3-4-773 15,3-3-156-15</inkml:trace>
  <inkml:trace contextRef="#ctx0" brushRef="#br0" timeOffset="151026.905">16016 10183 2300 0,'0'0'102'0,"0"0"21"0,11-6-99 0,-4-1-24 16,3 4 0-16,1-3 0 0,3 3 72 0,4-3 10 16,-1 3 2-16,4-4 0 0,4 4-58 0,3-3-11 15,-3-4-3-15,3 1 0 16,1 3-119-16,-1-4-24 0,-4 7-5 0,5-6-903 0</inkml:trace>
  <inkml:trace contextRef="#ctx0" brushRef="#br0" timeOffset="152870.2216">18433 9829 921 0,'0'0'82'0,"0"0"-66"0,10-7-16 0,-10 7 0 15,4-3 121-15,-4 3 21 0,0 0 4 0,0 0 1 16,0 0-46-16,0 0-9 0,0 0-1 0,3-6-1 16,-3 6-16-16,-3-3-3 0,-1-3-1 0,1-4 0 15,-4 7-22-15,0-3-5 0,0 3-1 0,-4-4 0 0,0 1-21 0,1 3-4 16,-1-3-1-16,-3 6 0 0,4-3 2 0,-1-4 0 15,-3 4 0-15,3 3 0 0,-3 0 1 0,4 0 0 16,-5 3 0-16,1 4 0 0,0-4-10 0,-3 3-1 16,-1-3-8-16,0 13 12 0,1-7-12 0,-1 1 0 15,0 5-12-15,-3-2 12 0,4 9 19 0,-5 0 10 16,1 3 3-16,4 0 0 0,-5-6-20 0,5 9-4 16,3-3-8-16,3 13 12 0,0-4-12 0,1 4 11 15,-1-4-11-15,4 1 10 0,0-1-10 0,0-6 0 16,4-2 0-16,3-5 0 0,0 5 0 0,3-11 0 15,-3 4 0-15,7-3 0 0,-3-4 11 0,6-2-3 16,1-4-8-16,-1-3 12 0,1 3-12 0,7-6 0 16,-1 0 0-16,5-6 0 0,-1 3 0 0,0-6 9 15,4-7-9-15,-4 6 8 0,3-5 0 0,1-4 0 16,0 0 0-16,-1-6 0 0,-2 3-8 0,-1-9 0 0,4-7 9 0,-4 1-9 16,3-7 15-16,1-7-2 0,-4-2 0 0,4 0 0 15,-4 3-13-15,4-4 11 0,-4-5-11 0,4 5 10 16,-1-8 1-16,-2 8 0 0,-1 1 0 0,0 0 0 15,-3-4-11-15,-4 7 0 0,3 3 0 0,-3-3 0 16,-3 9 0-16,0-3 0 0,-1 4 0 0,1 8 0 16,-4-2 0-16,-4-1 0 0,4 16 0 0,-3-6 0 15,-1 6 0-15,1 4 0 0,-4 2 0 0,0-2 0 16,-4 5-24-16,4 10-6 0,0 0-2 0,-3-6 0 16,3 6 32-16,-7 0 0 0,0 6 0 0,0 10 0 15,-4 3 0-15,1-1 0 0,-1 11 0 0,-3-1 0 16,0 13 20-16,0-4 9 0,-4 14 3 0,4-4 0 0,-4 15-32 0,4-8 0 15,-4 8-8-15,4-5 8 0,-3 9 0 0,6-1 16 16,-3-11-2-16,0 8 0 0,3 1-14 0,-3-10 0 16,4 7 0-16,3-13 0 0,-4 6 0 0,4-9 0 15,0 3 0-15,0-6 0 16,0-3-86-16,3-4-20 0,4-6-4 0,-3 7-1000 16</inkml:trace>
  <inkml:trace contextRef="#ctx0" brushRef="#br0" timeOffset="153401.3464">18824 10098 1094 0,'0'0'97'0,"0"0"-77"16,4-3-20-16,-4-3 0 0,0-3 118 0,0-1 20 15,0 7 4-15,0 3 1 0,0 0-18 0,0 0-3 16,0 0-1-16,0 0 0 0,0 0-44 0,0 0-9 16,0 13-1-16,-4-4-1 0,1 10-19 0,-1 3-4 15,-3-3-1-15,4 2 0 0,-4 11-10 0,3-10-1 16,-3 3-1-16,3 3 0 0,1-3-11 0,-1 0-3 16,4-6 0-16,0 0 0 0,-3 6-16 0,3-12 0 0,0 2 0 15,0-5 0 1,0-1-19-16,0-9-10 0,0 0-3 0,0 0-720 0,0 0-144 0</inkml:trace>
  <inkml:trace contextRef="#ctx0" brushRef="#br0" timeOffset="153557.5589">18951 9766 2282 0,'0'0'101'0,"7"-6"21"16,0-4-98-16,4 1-24 0,-1-1 0 0,-2 1 0 15,2 0 59-15,-3 2 6 0,0 4 2 0,0 3 0 16,-7 0-159-16,0 0-31 0,0 0-6 0,0 0-862 16</inkml:trace>
  <inkml:trace contextRef="#ctx0" brushRef="#br0" timeOffset="153948.0928">19039 10318 1612 0,'0'0'144'0,"0"0"-116"15,0 0-28-15,4-6 0 0,-4-4 140 0,3 1 21 0,-3 2 5 0,8-2 1 16,2 0-74-16,-3-1-14 0,0 1-3 0,4-1-1 15,-1 1-53-15,1 0-10 0,0-1-3 0,3-5 0 16,-4 5 3-16,4 1 0 0,-3-1 0 0,0 4 0 16,-1 6 25-16,-3 0 6 0,-7 0 1 0,11 6 0 15,-4-3-29-15,3 13-6 0,-3-6-1 0,0 8 0 16,1-2 4-16,-5 12 0 0,4-3 0 0,-3 4 0 16,3 5 0-16,-4 1 0 0,-3-7 0 0,4 9 0 15,-4-2 16-15,0-7 3 0,0 7 1 0,0-7 0 16,0-6-32-16,-4 0 0 0,1-3 0 0,-4-4 0 15,3 4 0-15,-6-3 0 0,2-7 0 0,-2 1 0 16,-4-4-96-16,0-3-26 0,0-3-5 0,-4 0-669 16,-3-9-135-16</inkml:trace>
  <inkml:trace contextRef="#ctx0" brushRef="#br0" timeOffset="154112.4463">19343 9785 2404 0,'0'0'53'0,"0"0"11"0,0 0 3 0,0 0 0 0,0 0-54 0,0 0-13 16,0 0 0-16,0 0 0 16,0 0-75-16,0 0-17 0,0 0-4 0,0 0-559 15,0 0-111-15</inkml:trace>
  <inkml:trace contextRef="#ctx0" brushRef="#br0" timeOffset="155434.0062">19244 8377 1335 0,'0'0'29'0,"0"0"7"0,0 0 0 0,4-3 2 0,-1-4-30 0,1-2-8 0,-4 6 0 0,0 3 0 15,3-6 62-15,-3 6 11 0,0-10 3 0,0 10 0 16,0 0-12-16,0 0-1 0,-3-3-1 0,3 3 0 16,0 0-28-16,0 0-6 0,-7 3 0 0,-4 7-1 15,0-1 9-15,4 0 3 0,-3 7 0 0,-1 0 0 16,-3 6 10-16,-4 9 3 0,4 0 0 0,0 4 0 16,-3-1-16-16,-1 4-4 0,0 6 0 0,4-10 0 15,-3 10 7-15,2-6 1 0,5 6 0 0,-1 0 0 16,4-7-30-16,4 4-10 0,-1-9 0 0,8 2 9 15,-1-9-22-15,4-6-5 0,4 6-1 0,3-12-718 16,0-7-144-16</inkml:trace>
  <inkml:trace contextRef="#ctx0" brushRef="#br0" timeOffset="156183.8164">19477 8615 1558 0,'0'0'69'0,"0"0"15"0,0 0-68 0,0 0-16 15,0 0 0-15,0 0 0 0,0 0 74 0,0 0 11 16,7-6 3-16,-4 3 0 0,1-4-31 0,3-2-5 16,0 0-2-16,0-1 0 0,0 1-41 0,0-7-9 15,0 7 0-15,0-10 0 0,0 9 0 0,4-8 0 16,-4 2 9-16,0 3-9 0,0-12 30 0,0 10 1 0,-3-4 0 0,-1 0 0 15,4 0-3-15,-3 0 0 0,-1-3 0 0,1 4 0 16,3-4-17-16,-3-3-11 0,-1 6 12 0,1-6-12 16,-4 9 14-16,0-6-4 0,3 6-1 0,4-2 0 15,-3 2 1-15,-4-3 0 0,0 10 0 0,0-7 0 16,0 7-10-16,0 5 0 0,0-2 0 0,0 6 0 16,0 0-11-16,0 0 11 0,-7 0-8 0,0-3 8 15,7 3-8-15,0 0 8 0,0 0-8 0,-7 3 8 16,-4 3 0-16,4 4 0 0,0-7 0 0,0 13 0 15,0-7 0-15,0 7 0 0,0-4 0 0,0 10 0 16,-4-9 10-16,4 6-2 0,-4 6-8 0,4 0 12 0,0 3-4 16,0 7-8-16,0-1 11 0,4 4-11 0,-1-4 27 15,-3 4-2-15,3-4 0 0,1 4 0 0,-4-4-9 0,3 1-3 16,4-7 0-16,-3 0 0 0,-1-3 4 0,1 4 1 16,-1-11 0-16,1 8 0 0,-1-11 2 0,1-2 0 15,-1 6 0-15,1-4 0 0,3-5-8 0,-4-1-2 16,1 0 0-16,3-2 0 0,-4-4-10 0,4-3 12 15,0 6-12-15,0-6 12 0,0 0-4 0,0 0 0 16,0 0 0-16,-4-6 0 0,4-4-8 0,0 1 0 16,0 0 0-16,4-1 0 0,0-5 0 0,-1 5 0 15,4-2 0-15,-3-4 0 0,-1-3 0 0,4 3 0 16,4 4 0-16,3-4 0 0,-7-3-9 0,7 4-4 16,4 2-1-16,-1-2 0 0,-3-1 14 0,1 3-12 15,-1-2 12-15,3 5-12 0,1-5-4 0,3 5 0 16,-3 1 0-16,-1-1 0 0,-2 1 4 0,-1-1 0 0,0 7 0 0,-4-3 0 15,1 0 12-15,-4 6-9 0,-7 0 9 0,0 0-8 16,0 0-4-16,0 0 0 0,0 0 0 0,-7 0 0 31,0 6-22-31,-4 0-5 0,-3 4-1 0,0-1 0 0,0 4 57 0,-4-4 11 0,-3 7 3 0,4 3 0 16,-1-1-19-16,4 8-3 0,0-1-1 0,0-7 0 16,3 11 3-16,0-11 0 0,4 8 0 0,0-8 0 15,0 1-11-15,4-3 12 0,3 3-12 0,0-10 12 16,3 0-12-16,1-2 0 0,-1 2 0 0,4-3 0 15,-7-6-10-15,7 4-7 0,4-4-2 0,-4-4-733 16,4-2-148-16</inkml:trace>
  <inkml:trace contextRef="#ctx0" brushRef="#br0" timeOffset="156402.5428">19904 8615 2145 0,'0'0'47'0,"0"0"9"0,0 0 3 0,0 0 2 0,0 0-49 0,10 0-12 16,1 0 0-16,-1 0 0 0,5 0 58 0,-5 0 9 16,4 0 1-16,4 0 1 0,0 0-33 0,-1 0-8 15,4 0 0-15,-3 0-1 0,0 0-19 0,-1 0-8 16,4 0 0-16,1 0 8 15,-5 0-28-15,1 0-7 0,-4 0-1 0,0 0-696 0,-3 0-140 0</inkml:trace>
  <inkml:trace contextRef="#ctx0" brushRef="#br0" timeOffset="156668.0782">20338 8377 1832 0,'3'-10'40'0,"1"1"9"0,-1 0 2 0,4-1 0 16,0 1-41-16,-3-1-10 0,3 4 0 0,0 3 0 15,0-3 55-15,-7 6 9 0,0 0 1 0,0 0 1 0,0 0-2 0,4 6 0 16,3-3 0-16,0 13 0 0,-7 3-9 0,7 6-3 16,-7 3 0-16,0 0 0 0,0-3-25 0,0 10-6 15,0-7-1-15,0 0 0 0,-4-3-12 0,4 0-8 16,-3-6 8-16,3 9-8 0,-4-9 0 0,4 3-16 15,-3-3 2-15,-4 0-741 16,0-10-148-16</inkml:trace>
  <inkml:trace contextRef="#ctx0" brushRef="#br0" timeOffset="156949.2632">20620 8170 345 0,'7'-10'31'0,"0"7"-31"0,4-9 0 0,-4 2 0 15,3 7 360-15,1-3 67 0,-1 6 13 0,1 6 2 16,3-3-262-16,0 4-52 0,4 2-10 0,-4 0-2 16,4 10-50-16,-4 6-10 0,0-6-1 0,3 9-1 15,-6 7-6-15,-4 2 0 0,0 4-1 0,0-3 0 16,-3 6-19-16,-4-7-3 0,-4 4-1 0,-3-3 0 15,-3-1-12-15,-8-2-4 0,-7-1 0 0,0 4 0 16,-3-3-83-16,-3-1-17 0,-5 4-3 0,1-10-1 16,-4-3-174-16,0 3-35 0,-31 22-7 15,17-21-2-15</inkml:trace>
  <inkml:trace contextRef="#ctx0" brushRef="#br0" timeOffset="158089.6611">19420 8537 115 0,'0'0'0'0,"0"0"10"0,0 0-10 0,7 0 0 0,-3-10 0 0,3 1 0 16,-3 9 228-16,3-3 44 0,0-4 9 0,0 4 2 15,-4-9-166-15,8 2-33 0,-1 7-6 0,1-3-2 16,0 3-25-16,-4-3-6 0,3 6-1 0,1-4 0 16,-4-2-12-16,0 6-4 0,-7 0 0 0,0 0 0 15,7 0 6-15,-7 0 1 0,0 0 0 0,0 0 0 16,7 6-27-16,-7-6-8 0,7 4 0 0,-7-4 0 16,4 0 12-16,3 9 0 0,0-3-1 0,0-3 0 0,-7 4 0 0,3 2 0 15,1 0 0-15,-1 1 0 0,1-1 25 0,-4 1 4 16,3 5 2-16,-3-5 0 0,4-1-42 0,-4 1 0 15,0 5-13-15,-4-12 3 0,4 7 10 0,-3 2 11 16,-1-8-3-16,-3 5 0 0,4 0-8 0,-1 1 0 16,-3-4 0-16,0-3 0 0,0 3 0 0,-3 4 0 15,2-4 0-15,1-3 0 0,0 4 0 0,7-7 0 16,-7 3 0-16,7-3 0 0,-7 0 0 0,4 6 0 16,-4-3 0-16,7-3 0 0,0 0 0 0,-7 0 0 15,0 0 0-15,7 0 0 0,0 0 0 0,-8 0 0 16,8 0 0-16,0 0-11 0,0 0 11 0,0 0 0 15,0 0 10-15,-7 6-10 0,7-6 0 0,0 0 0 16,0 0 0-16,0 0 0 0,0 0 10 0,0 0-10 16,0 0 10-16,0 0-10 0,0 0 15 0,0 0-3 15,0 0-1-15,0 0 0 0,0 0-1 0,0 0 0 0,0 0 0 0,0 0 0 16,0 0 22-16,0 0 4 0,4 3 0 0,-4-3 1 16,0 0-10-16,0 0-3 0,11 7 0 0,-1-7 0 15,-3 3 18-15,4 3 3 0,3 0 1 0,-4-2 0 16,-2 2-21-16,2-3-4 0,1 3-1 0,-1-3 0 15,4 4-10-15,1-4-2 0,-1 3-8 0,3 3 12 16,1-5 16-16,-4 2 4 0,-3 3 0 0,-1 1 0 16,1-1-128-16,-8 0-26 0,-3 7-5 0,0-10-1 15</inkml:trace>
  <inkml:trace contextRef="#ctx0" brushRef="#br0" timeOffset="159828.9733">21297 9474 1036 0,'7'0'92'0,"0"-3"-73"0,0-3-19 0,0 3 0 16,0-3 96-16,1 6 15 0,2-4 3 0,-3-2 1 16,7 6-15-16,-3-9-4 0,3 6 0 0,-3-4 0 15,-1 7-44-15,-3-6-8 0,4 6-3 0,-4 0 0 16,-7 0-14-16,3-3-3 0,-3 3-1 0,0 0 0 15,0 0-12-15,0 0-3 0,0 0 0 0,0 0 0 0,0 0 4 16,-3 16 1-16,-8-4 0 0,1-2 0 0,-4 8 5 0,-1-2 1 16,-6-7 0-16,0 10 0 0,0-3 3 0,0 3 1 15,0-4 0-15,-4-2 0 0,0 3-4 0,1 2-1 16,-1 1 0-16,4-3 0 0,0 3-18 0,3-10 0 16,0 7 8-16,-3-7-8 0,3 1 0 0,4 5 0 15,0-5 0-15,0-1 0 0,3 1 0 0,-3-1 0 16,7 0 0-16,0-2 0 0,7-7 16 0,0 0-4 15,-7 3-1-15,7-3 0 0,0 0 11 0,0 0 2 16,0 0 1-16,0 0 0 0,0 0-1 0,0 0-1 16,0 0 0-16,0 0 0 0,4 9-6 0,-4-9-1 15,7 0 0-15,-7 0 0 0,10 6 14 0,1-6 2 16,3 4 1-16,0-4 0 0,0 6-17 0,4-6-4 16,7 0-1-16,-1 0 0 0,1 0-2 0,7 0 0 15,0-6 0-15,3 6 0 0,4 0 3 0,-8 0 0 0,5 6 0 16,-5-6 0-16,-2 3-12 0,-1 3 0 0,-3-6 0 0,-4 3 0 15,0-3 0-15,-4 7 0 0,1-7 0 0,3 0 0 16,-3 3 0-16,-4 3-11 0,0-6 3 0,0 0 0 16,0 0-7-16,-3 6-1 0,-4-6 0 0,-7 0 0 15,0 0-140-15,0 0-29 0,11 3-6 0,-11-3-837 16</inkml:trace>
  <inkml:trace contextRef="#ctx0" brushRef="#br0" timeOffset="160078.9152">21082 10089 1713 0,'0'0'76'0,"0"0"16"0,0 0-74 0,7-3-18 15,0-3 0-15,-7 6 0 0,11 0 105 0,-11 0 18 16,7-4 3-16,3 4 1 0,1 4-34 0,0-4-6 15,3 0-2-15,-4 0 0 0,4 0-43 0,0 6-9 16,1-3-1-16,2-3-1 0,4 6 4 0,0-3 1 16,1-3 0-16,-1 10 0 0,4-10-36 0,-1 0 0 15,-3 0 0-15,4 0 0 16,-4 0-140-16,4-3-36 0,0 3-6 0</inkml:trace>
  <inkml:trace contextRef="#ctx0" brushRef="#br0" timeOffset="161059.6389">22804 9515 748 0,'24'0'67'0,"-24"0"-54"15,0 0-13-15,0 0 0 0,0 0 116 0,0 0 20 16,11 0 4-16,-11 0 0 0,0-6-20 0,3-4-5 16,8 1-1-16,-4 0 0 0,-7 2-11 0,4-2-3 15,3 6 0-15,-4-3 0 0,1 2-57 0,-4-2-12 16,-4-3-3-16,4 6 0 0,4-10 7 0,-4 4 1 16,-11-1 0-16,8 7 0 0,3-3-20 0,-4-4-4 0,-14 1-1 0,1 3 0 15,-1 3-11-15,0 3 12 0,4-7-12 0,-10 7 12 16,-5 7-12-16,8-7 0 0,4 0 0 0,-5 3 0 15,-2 3 0-15,-1 3 0 0,7 1 0 0,-3-4 0 16,0 7 0-16,3 2 12 0,-6 1-12 0,6 3 12 16,4 0-3-16,0 9 0 0,-7-9 0 0,3 12 0 15,11-3 23-15,-4 0 4 0,-3 1 0 0,4 2 1 16,3-3-28-16,3-3-9 0,8-3 0 0,-8-3 0 16,1 6 0-16,3-9 0 0,10-4 0 0,1-2 0 15,-4 5 13-15,7-15-4 0,0 0-1 0,4 0 0 16,3 0 1-16,-3-9 0 0,-1 3 0 0,4-4 0 15,8 1-1-15,-5-4-8 0,-3-2 12 0,1-4-4 16,6-6-8-16,-3 6 0 0,-4-9 0 0,0-7 0 0,0 1 0 0,0-10 0 16,4 6 0-16,0-9 0 0,-4 3 8 0,0 0 0 15,7-6 0-15,0 3 0 0,-6 3-8 0,-1-9-12 16,-4 9 2-16,4-9 1 0,1 9 9 0,-8 6 0 16,0-6 0-16,0 7 0 0,0 2 0 0,-3-2 0 15,-4 2 0-15,0 1 0 0,0 9 0 0,0 3 0 16,0-3 0-16,-4 6 0 0,5 3 0 0,-5-3 0 15,1 10 0-15,-4-1 0 0,0 4 0 0,0-3 0 16,0 6 0-16,0 3 0 0,0 0 0 0,0 0 0 16,0 0 0-16,-7 9 0 0,-4 0 0 0,0 10-8 15,-3 6 0-15,0 4 0 0,0-1 8 0,-4 6 11 16,-3 4-3-16,0 6 0 0,7 0-8 0,-4 9 0 16,-3-9 0-16,0 9 0 0,3-9 20 0,4 3 9 0,4 3 2 0,-1-3 0 15,-7-3-23-15,4 3-8 0,14-3 0 0,-7-3 0 16,4-3 12-16,-4-4-3 0,7 4-1 0,3-10 0 15,1 6-8-15,-1-5 0 0,-6-4 0 0,10 0 0 32,7-6-100-32,-7-1-18 0,-11 1-4 0,8-9-973 0</inkml:trace>
  <inkml:trace contextRef="#ctx0" brushRef="#br0" timeOffset="162059.4013">23280 9550 1450 0,'0'0'64'0,"0"0"14"16,0 0-62-16,0 0-16 0,0 0 0 0,3-7 0 15,-3 7 89-15,0 0 15 0,0 0 4 0,0 0 0 0,0 0-34 0,0 0-6 16,0 0-2-16,0 0 0 0,4 10-10 0,-1 5-1 16,1-2-1-16,-4 3 0 0,-4 2-22 0,4 1-5 15,0-3-1-15,-3 3 0 0,3 0 24 0,0-1 5 16,-4-2 1-16,4 9 0 0,-3-6-37 0,3 0-7 15,0-4-2-15,0-2 0 0,3 3 18 0,-3-7 3 16,4 0 1-16,-4 1 0 16,0-1-71-16,0-9-13 0,0 0-4 0,0 0 0 15,0 7-108-15,0-7-23 0,0 0-4 0</inkml:trace>
  <inkml:trace contextRef="#ctx0" brushRef="#br0" timeOffset="162215.6142">23403 9321 1497 0,'0'-16'66'0,"0"13"14"0,0-7-64 0,4-5-16 0,3 5 0 0,-4-8 0 15,8 11 120-15,0-2 21 0,-4-4 4 0,3 4 1 16,-3-7-116-16,0 7-30 0,0 3 8 0,0-4-908 16</inkml:trace>
  <inkml:trace contextRef="#ctx0" brushRef="#br0" timeOffset="163059.1663">23523 9713 1792 0,'0'0'80'0,"0"0"16"0,0 0-77 0,0 0-19 16,0 0 0-16,0 0 0 0,7 3 65 0,0-3 10 15,0-3 1-15,4 3 1 0,0-7-20 0,3 4-4 16,-4-3-1-16,4-3 0 0,0 5-41 0,4-2-11 16,-4-3 0-16,4-7 0 0,-4 7 0 0,4-4 0 15,-8-3 0-15,4-2 0 0,0 2 12 0,1 3-4 16,-5-2 0-16,1-4 0 0,-4 9 16 0,3-5 2 15,1-4 1-15,-1 3 0 0,-2-2-6 0,2-1-1 0,-3 0 0 0,0 3 0 16,0-3-4-16,0 1-2 0,0 2 0 0,0 3 0 16,-3-2-14-16,0 5 8 0,-1 1-8 0,4 3 0 15,-3 2 0-15,-4 4 0 0,0 0 0 0,0 0 0 16,3-6 0-16,-3 6 0 0,0 0-10 0,0 0 10 16,0 0 0-16,0 0 0 0,0 0 0 0,0 0 0 15,0 0 0-15,0 0 0 0,0 0 8 0,0 0-8 16,0 0 0-16,0 0-8 0,0 0 0 0,0 0 0 15,0 0 8-15,0 0 0 0,-3 10 10 0,3-10-10 16,0 0 0-16,-7 6 0 0,0 3 0 0,3 1 0 16,0-1 0-16,1 0 0 0,-4 7 0 0,0 3 0 15,0 0 0-15,0 6 0 0,0 3 0 0,-4 0 0 0,0 4 0 0,1-4 0 16,3 6 10-16,-4-2-2 0,1 2 0 0,-1 1 0 16,1-7 0-16,2 6 0 0,1 1 3 0,0-7 1 15,0 0 0-15,4 4 0 0,-4-10 19 0,3 3 4 16,1-6 1-16,-1-1 0 0,1 4-23 0,3-3-4 15,0-6-1-15,-4 2 0 0,4-5 4 0,0-1 0 16,0-3 0-16,0 4 0 0,0-10-12 0,0 0 8 16,0 0-8-16,0 0 8 0,0 3-8 0,0-3 0 15,0 0 0-15,4-3 0 0,-4-7 8 0,3-5 0 16,4 5 0-16,0-5 0 0,0-4-8 0,-3 0 0 16,6-6 0-16,-3 6 0 0,4-9 0 0,3 3 8 15,-3 6-8-15,3-6 8 0,3 3-21 0,-2-3-5 16,2 9-1-16,-3 4 0 0,-3 2 11 0,0 4 8 15,-1-3-12-15,-3 2 12 0,-7 7-10 0,0 0 10 16,7-3-8-16,-7 3 8 0,0 0 0 0,0 0 0 0,0 0 0 0,-7 10 0 16,0-1-11-16,-7 0 11 0,0 1-13 0,-4 6 5 15,4-7 8-15,0 0 0 0,0 7 0 0,3-3 0 16,1-4 0-16,3 7 11 0,0-7-3 0,0 10 0 16,3-10-8-16,1 7 0 0,3-7 0 0,0 7 0 15,0-7-9-15,7 1 9 0,-4-7-12 0,1 3 12 16,-4-6-35-16,10 3 0 0,4 4 0 0,-3-4 0 15,3-3-195-15,0-3-39 0,11-4-8 16,-4-2-2-16</inkml:trace>
  <inkml:trace contextRef="#ctx0" brushRef="#br0" timeOffset="164455.2763">23548 8223 1177 0,'0'0'25'0,"0"0"6"0,0 0 1 0,7-3 2 0,0-3-34 0,0-4 0 15,-3 10 0-15,3-6 0 0,-4-3 42 0,4 9 2 16,-7 0 0-16,4-10 0 0,-4 10-10 0,0 0-2 16,0 0 0-16,0 0 0 0,0 0 29 0,0 0 6 15,0 0 1-15,0 0 0 0,0 0-4 0,0 0 0 0,0 0 0 16,0 0 0-16,-7 7-9 0,0-4-3 0,-4 6 0 0,0-3 0 16,1 4 0-16,-1 5 0 0,1-2 0 0,-4 6 0 15,0 6-17-15,-1-6-4 0,1 6-1 0,4 3 0 16,-1-9-2-16,1 6-1 0,3 0 0 0,-1-6 0 15,5 6-27-15,-1-3 8 0,1 3-8 0,3-6 0 16,0-4 0-16,0 4 0 0,0-3 0 0,3-4 0 16,-3 4-28-16,4-6-12 0,-1-1-1 0,1 0-1 15,3 1-94-15,-3-4-18 0</inkml:trace>
  <inkml:trace contextRef="#ctx0" brushRef="#br0" timeOffset="165236.3141">23678 8402 1638 0,'0'0'36'0,"0"0"7"0,4-10 1 0,3 10 3 0,-7 0-38 0,11-9-9 16,-4 3 0-16,3 3 0 0,1-4 56 0,3 7 10 15,0-9 2-15,0 6 0 0,0-7-40 0,4 4-7 16,-4-3-1-16,4-1-1 0,3 1-19 0,-7 0-14 15,0-7 2-15,-3 6 1 0,-1-8 27 0,1 2 6 16,-4-3 1-16,3 3 0 0,1 4 17 0,-4-4 4 16,0-3 1-16,0 4 0 0,0-4-6 0,0 0-2 15,0 0 0-15,0 4 0 0,4-4-13 0,-4 0-2 16,4 0-1-16,-4-6 0 0,3 6 10 0,-3 4 1 0,0 2 1 0,0-3 0 16,-3 1-33-16,-1 2 0 0,-3-3 0 0,0 7 0 15,0 0 0-15,0-1 0 0,-3 4 0 0,-1-3 0 31,-3 5-24-31,4-2-6 0,-4 3-1 0,3-3 0 0,4 6 31 0,0 0 0 0,-10 0 0 0,10 0 0 16,-7 0 0-16,0 6 0 0,0-3 10 0,-1-3-10 16,1 6 0-16,0-2 0 0,4 5 0 0,-1-3 0 15,-3 4 0-15,0 5 0 0,0-2 12 0,4 3-4 16,-4-1 12-16,3 4 1 0,4 0 1 0,-3 0 0 16,-1 6-22-16,0-3 0 0,4 3 0 0,-3 3 8 15,-4-3 0-15,3 0 1 0,-3 3 0 0,4 1 0 16,-4-4-9-16,0 9 0 0,3-6 0 0,1 1 0 0,-1 5 8 0,1-6 2 15,-1-3 1-15,0 4 0 0,4-10-3 0,0 2-8 16,0-8 12-16,-3 3-4 0,3-1 2 0,-4-5 0 16,1-1 0-16,3-6 0 0,0-3 15 0,0 0 3 15,0 0 1-15,0 0 0 0,0 0-29 0,0 0 0 16,0 0 0-16,0 0 0 0,0 0 14 0,0 0-3 16,0 0-1-16,0 0 0 0,0 0-10 0,0 0 0 15,0 0 0-15,0-3 0 0,3-3 0 0,1-4 0 16,-1 1 0-16,5-7 0 0,-5 4 0 0,4-4 0 15,0-3 0-15,4 4 0 0,-4-4 0 0,3 0-11 16,5 3 11-16,2-2-12 0,1-1 12 0,-1 0-12 16,5 3 12-16,-5 7-12 15,4-1-14-15,-7 1-3 0,4 0-1 0,-4 2 0 0,0 4 30 0,0-3 0 16,-6 3 0-16,-1 3 0 0,0-6 0 0,-7 6 0 16,0 0 0-16,0 0 0 0,0 0-9 0,0 0 1 0,0 0 0 0,0 9 0 15,-7 0-4-15,0-2 0 0,-4 2 0 0,0 0 0 16,-3 1 12-16,0 6 0 0,-4-4 0 0,4 4 0 15,-3-7 0-15,3 7 0 0,0-4 0 0,3 4 0 16,0-7 0-16,4 7 0 0,-3-3 0 0,6 2 0 16,1-5 0-16,-1-1 12 0,4 7-2 0,0-7-1 15,0 1-1-15,0-10 0 0,4 9 0 0,3-3 0 16,0-3-8-16,0 7 0 0,3-4 9 0,-3-6-9 16,8 0-15-16,-5 0-7 0,1 0-2 0,-1 0-1108 15</inkml:trace>
  <inkml:trace contextRef="#ctx0" brushRef="#br0" timeOffset="165486.2523">24377 8358 1659 0,'0'0'36'0,"7"0"8"0,-3-3 2 0,3 3 1 0,0-6-38 0,0 6-9 15,0 0 0-15,0 0 0 0,-7 0 117 0,10 0 22 16,1 0 4-16,3-4 1 0,-3-2-47 0,3 6-9 16,0-3-1-16,0-3-1 0,7 6-51 0,-3 0-11 15,-1 0-1-15,-2 0-1 0,-1 0-22 0,0-7 0 16,-4 4 0-16,1 3 0 16,-4 0-96-16,0-6-24 0,0 6-5 0,0-3-560 0,-7 3-112 15</inkml:trace>
  <inkml:trace contextRef="#ctx0" brushRef="#br0" timeOffset="165751.8152">24779 8016 1681 0,'0'0'36'0,"0"0"8"0,7-6 2 0,0 3 2 16,0-4-38-16,0 4-10 0,0-3 0 0,-7 6 0 15,0 0 95-15,0 0 17 0,0 0 3 0,0 0 1 0,0 0-52 0,4 6-9 16,-1 4-3-16,-3 2 0 0,0-2-12 0,0 5-4 16,-3 10 0-16,3-6 0 0,0 0-6 0,-7 6-2 15,3-6 0-15,4 0 0 0,-3 9-14 0,-4-6-3 16,3 0-1-16,1-3 0 0,-1 6-10 0,1-6 0 16,-4-4-12-16,0 4 12 15,3-3-196-15,-3-4-32 0,-7 4-7 0,3-7-1 0</inkml:trace>
  <inkml:trace contextRef="#ctx0" brushRef="#br0" timeOffset="166017.378">24980 7837 1638 0,'0'0'72'0,"7"-6"16"0,4-3-71 0,-1 9-17 0,5 0 0 0,-1 0 0 16,0 6 103-16,3-3 17 0,1 13 3 0,0-4 1 16,-4 10-38-16,3-3-7 0,-2 0-2 0,-1 9 0 15,0 7-14-15,-4-7-3 0,1 3-1 0,0 1 0 16,-4-1-9-16,-4-3-2 0,4 0 0 0,-7 7 0 16,0-7-35-16,-7 7-13 0,0-7 9 0,-7 6-9 15,-4-5 0-15,-3 5 0 0,-4-6 0 0,1 1 0 16,-5-4-137-16,-6-7-20 0,3 4-4 0,-3-3-1 15</inkml:trace>
  <inkml:trace contextRef="#ctx0" brushRef="#br0" timeOffset="167641.9953">24761 9242 1191 0,'0'0'52'0,"0"0"12"0,0 0-51 0,0 0-13 0,0 0 0 0,0 0 0 15,0 0 102-15,0 0 18 0,0 0 3 0,0 0 1 16,0 0-36-16,0 0-8 0,0 0 0 0,8 7-1 15,2-7-12-15,1 3-3 0,3-3 0 0,-4 6 0 16,4-6-14-16,1 0-3 0,2 0-1 0,8 0 0 16,-4 0-22-16,7 0-5 0,1-6-1 0,6 6 0 15,4 0-7-15,-1 6-2 0,-2-6 0 0,-1-6 0 16,0 3-9-16,-3 3-17 0,-7-7 4 0,3 7 1 16,-7-9-18-16,0 9-3 0,-7-3-1 0,0-4 0 15,1 7-92-15,-5-3-18 0,-3-3-4 0,-3 3-429 16,-4 3-86-16</inkml:trace>
  <inkml:trace contextRef="#ctx0" brushRef="#br0" timeOffset="167923.1775">25097 8969 1105 0,'0'-15'48'0,"0"15"12"0,0 0-48 0,0 0-12 16,0 0 0-16,3-6 0 0,1-4 104 0,3 7 20 0,-7 3 3 0,7 0 1 16,-7 0-16-16,10 0-4 0,-3 3 0 0,0 3 0 15,4 4-19-15,-4-1-4 0,0 10-1 0,0 0 0 16,-3 6-16-16,3 3-3 0,-7-3-1 0,0 10 0 16,0-7-32-16,0 6-8 0,-4-8 0 0,1 5-1 15,-4-6-11-15,3 3-3 0,-3-3 0 0,4 0 0 16,-1-3-9-16,-3 3 0 0,7-6 0 0,-4-3 0 15,1 9-108-15,-1-6-18 0,4-7-3 0,0-2-895 16</inkml:trace>
  <inkml:trace contextRef="#ctx0" brushRef="#br0" timeOffset="169063.5543">26575 8944 1587 0,'0'0'35'0,"10"-6"7"0,1-3 2 0,-4 6 0 0,4-4-35 0,-4 4-9 16,-7 3 0-16,0-6 0 0,0-4 80 0,3 4 13 15,-3 6 3-15,0-9 1 0,0 6-29 0,4-7-5 16,-1 4-2-16,-3 6 0 0,0 0-21 0,-3-3-4 16,-4-3 0-16,0-4-1 0,-4 10-35 0,-3-6 0 15,0 6 0-15,0-3 0 0,-4 3 8 0,0 0-8 0,1 0 12 0,-4 0-12 16,3 3 0-16,0 3 0 0,1 4 0 0,-5-1 0 16,1 0 23-16,0 1-3 0,0 5 0 0,0 4 0 15,-4-3-20-15,4-3 9 0,0 8-9 0,3 1 0 16,-3 3 29-16,3 1-1 0,4-4 0 0,-3 9 0 15,6-9-28-15,0 9 0 0,1-9 0 0,3 3 0 16,3 3 0-16,4-9 14 0,-3 6-1 0,6-6 0 16,4 0-13-16,0 3 8 0,0-10-8 0,4 4 0 15,0-6 13-15,3-1-3 0,-4-3-1 0,4-3 0 16,1-3-9-16,2 0 8 0,1 0-8 0,3-3 8 16,-3-3-8-16,-1-3 0 0,4 2 0 0,1-5 0 0,-5-4 0 15,4 4 0-15,-3-10 0 0,0 0 0 0,3-3 8 16,0-4-8-16,-3-2 12 0,-1-7-4 0,1 4-8 0,0-4 0 15,-1-6 0-15,1-3 0 0,-4-3 0 0,0 6 0 16,4-3 8-16,-1 3-8 0,-3 0 0 0,4 7 0 16,0-1 0-16,-4-3 0 0,3-3 0 0,-2 7 0 15,-1 2 0-15,-4-9 0 16,1 13 0-16,-4 0 0 0,0-1 0 0,0 1 0 0,-3 9 0 0,-1-3-14 16,-3 0 5-16,-3 6 1 0,3 3 8 0,-4-2 0 15,0 8 0-15,4 1 0 0,-3-1 0 0,3 4 0 16,0 6 0-16,0 0 0 0,-7-9 0 0,7 9-8 15,0 0 8-15,0 0-8 0,-7 0 8 0,0 9 0 16,0-3 0-16,-4 4 0 0,4-1 0 0,0 7-8 16,0-4 8-16,0 13 0 0,0 4 0 0,-4-4 0 0,1 12 0 0,3-2 0 15,0 9 12-15,3 0-3 16,-3 3 0-16,0-3 0 0,0 0 20 0,0-1 4 0,3 4 1 0,1-3 0 16,-4 0-18-16,3 0-3 0,-3-6-1 0,4 6 0 15,-1-10-2-15,1 4-1 0,3-4 0 0,0 1 0 16,0-7-9-16,0-3-11 0,-4 0 3 0,4-3 0 15,4-6-76 1,-4 3-14-16,0-4-3 0,0-2-1 0,-4-4-93 0,8 1-18 0,6-4-4 16,-3 3-1-16</inkml:trace>
  <inkml:trace contextRef="#ctx0" brushRef="#br0" timeOffset="184214.5775">26913 9249 230 0,'0'0'20'16,"0"0"-20"-16,0 0 0 0,0 0 0 15,0 0 169-15,0 0 30 0,0 0 5 0,0 0 2 16,0 0-126-16,0 0-24 0,0 0-6 0,0 0-1 16,0 0-29-16,0 0-7 0,0 0-1 0,0 0 0 0,0 0 23 0,0 0 4 15,0 0 1-15,0 0 0 0,0 0 19 0,0 0 4 16,0 0 1-16,0 0 0 0,0 0 0 0,0 0 0 16,0 0 0-16,0 0 0 0,0 0-42 0,0 0-8 15,0 0-2-15,0 0 0 0,0 0 4 0,0 0 0 16,11 0 0-16,0-7 0 0,-4 7 16 0,3-3 3 15,-3-3 1-15,4 3 0 0,3-4-36 0,-3-2 0 16,-1 0 0-16,1-1 0 0,3 4 24 0,-4-3-3 16,5-1 0-16,-5 1 0 0,-3-4-21 0,4-2 9 15,-1 5-9-15,1-6 0 0,-4 7 10 0,-3-10-10 16,3 4 8-16,-4-4-8 0,-3 9 10 0,4-5-10 16,-1 5 12-16,1-2-12 15,-1 2 0-15,1 1 0 0,-1-7 0 0,1 7 0 0,-4-7 0 0,0 4 13 0,3-4-4 0,-3 0-1 16,0 4-8-16,0-4 0 15,0 16 0-15,0-3 8 0,-3-13-8 0,3 7 0 0,0 9 0 0,0 0 0 16,-4-7 0-16,4 7 0 0,0 0 0 0,0 0 8 16,-7-3-8-16,0-3 0 0,0 6 0 0,0 0 0 15,4 0 0-15,-5 0 0 0,1 0 0 0,7 0 0 16,0 0 0-16,-7 6 0 0,0-6 0 0,0 3 0 16,4 4 0-16,3-7 0 0,-7 9 0 0,3 1 0 15,1-1 0-15,-4 0 10 0,3 10-2 0,0-9-8 16,1 5 15-16,3 4-4 0,-4 0-1 0,-3 6 0 15,0-6 2-15,0-4 0 0,0 14 0 0,0-10 0 16,-3 6-12-16,3 3 8 0,-4-3-8 0,4 0 8 16,-4-6 2-16,1 9 0 0,3-9 0 0,0 6 0 15,-4 0 0-15,4-3 0 0,0 3 0 0,0 3 0 0,0-12-10 16,0 9 0-16,0-6 0 0,0 6 0 0,3-3 28 0,-3-6 3 16,4-1 1-16,-5-2 0 0,1-4-20 0,4 1-3 15,3-10-1-15,-4 6 0 0,4-6 5 0,0 0 1 16,0 0 0-16,0 0 0 0,0 0-4 0,0 0-1 15,0 0 0-15,0 0 0 0,0-6 19 0,4-7 4 16,-4 4 1-16,3-7 0 0,1 7-33 0,-1-7 0 16,5 7 0-16,-5-10 0 0,4 3 0 0,0 3 0 15,0-5 0-15,4 2 0 0,-1 0 0 0,-3 4 0 16,8-7 0-16,-5 3 0 0,1 1 0 0,-1 5 0 16,4-2-12-16,1-4 3 0,-1 7-1 0,0 2 0 15,-4-2 0-15,1-4 0 0,3 7 2 0,0 3 0 0,-3-3 0 0,-1 6 0 16,1-3 0-16,-1-4 0 15,1 7 0-15,0 0 0 0,-11 0 8 0,0 0 0 0,0 0 0 0,0 0 0 16,0 0 0-16,0 0 0 0,0 10 0 0,7-4 0 16,-7-6 0-16,0 3 0 0,-4 6 0 0,1 1 0 15,3-1 0-15,-7-2 0 0,0-4 0 0,3 9 0 16,-3-9 0-16,0 7 0 0,3-1 0 0,-3-3 0 16,0-2 0-16,4 2 0 0,-1-6 0 0,1 9 0 15,-4-9 0-15,7 0 0 0,0 0 0 0,0 0 0 16,-4 10 0-16,4-10 0 0,-3 6 0 0,3-6 0 15,0 0 0-15,0 0 0 0,0 9 0 0,7-6 0 16,-4 7 0-16,4-10 0 0,-7 0 0 0,7 9 0 16,4-9 0-16,-4 7-13 0,3 2 3 0,1-9 1 15,-11 0-126-15,7 0-25 0,4 6-4 0,-1-3-811 16</inkml:trace>
  <inkml:trace contextRef="#ctx0" brushRef="#br0" timeOffset="184674.1873">27573 9368 1094 0,'0'0'97'0,"0"0"-77"0,0 0-20 0,0 0 0 15,7-3 140-15,-3-4 24 0,3 4 4 0,0-3 2 0,3-4-42 0,-3 1-9 16,4 0-2-16,-4 6 0 0,0-10-53 0,4 4-10 16,-4 5-2-16,7-5-1 0,-4 3-30 0,8-4-5 15,-4-5-2-15,0 5 0 0,0 1 14 0,-3 6 4 16,0-7 0-16,-1 4 0 0,4-3-17 0,-3-1-3 15,-1 4-1-15,1 3 0 0,0 3 1 0,-11 0 0 16,7-6 0-16,-7 6 0 0,0 0-12 0,7 0 8 16,3 6-8-16,-6-3 8 0,-1 10 0 0,4-4 0 15,-3 0 0-15,0 4 0 0,-4 3 20 0,0 2 3 16,-4 1 1-16,4 0 0 0,-4 6-17 0,-3 3-3 16,0 7-1-16,0-10 0 0,-3-6 8 0,-1 6 1 15,-3-6 1-15,0 6 0 0,3-7-13 0,-3-8-8 16,-3 6 8-16,2-4-8 15,1-6-16-15,0 4-8 0,0-10-2 0,-7 3 0 16,0-3-182-16,0-9-36 0,-18-10-7 0,7 3-1 0</inkml:trace>
  <inkml:trace contextRef="#ctx0" brushRef="#br0" timeOffset="184830.4013">27654 8800 1267 0,'11'-12'56'0,"-11"12"12"15,0 0-55-15,0-4-13 0,7-2 0 0,-7 6 0 16,0 0 254-16,7 0 48 0,-4 0 10 0,5 0 1 16,2 0-245-16,-3 6-50 0,-7-6-10 0,4 10-8 15,-1-1-44-15,-3 1-16 0,-3-4-4 0,-4-3-947 16</inkml:trace>
  <inkml:trace contextRef="#ctx0" brushRef="#br0" timeOffset="185481.2545">27577 7590 403 0,'0'0'17'0,"0"0"5"15,3-3-22-15,-3-4 0 0,-3-2 0 0,3-1 0 16,0 4 66-16,0 6 9 0,-4-9 1 0,4 9 1 16,-7-3 7-16,4-4 2 0,-5 7 0 0,-2-3 0 0,3-3-18 0,-4 12-3 15,1-3-1-15,-1-3 0 0,-7 7 26 0,4-4 5 16,0 6 1-16,-3 1 0 0,-5 5-20 0,1 1-3 15,0-3-1-15,-4 12 0 0,4 0 2 0,-3-3 0 16,-1 3 0-16,0 9 0 0,8-6-25 0,-1 1-5 16,4 2 0-16,3-3-1 0,4 7-27 0,4-7-4 15,3 0-2-15,3-3 0 0,4 0-10 0,0-3 10 16,0-6-10-16,4 3 10 16,3-10-91-16,4 1-19 0,-4-1-3 0,0 0-1 0</inkml:trace>
  <inkml:trace contextRef="#ctx0" brushRef="#br0" timeOffset="186184.2087">27668 7913 288 0,'22'-3'25'0,"-19"3"-25"0,-10 0 0 0,7 0 0 16,11 0 157-16,-4-7 27 0,3 7 4 0,1-9 2 15,-1-1-86-15,1 1-18 0,3 0-3 0,0-1-1 16,0 1-30-16,0-7-5 0,1 4-2 0,-1-4 0 15,-4 0 4-15,4-3 1 0,-7 1 0 0,0 2 0 16,1 3-12-16,-1-5-2 0,0-4-1 0,-4 9 0 16,-3-6 5-16,4-3 0 0,-4 4 1 0,3-1 0 15,-3 0-1-15,4 3 0 0,-4-6 0 0,0-3 0 16,3 9-13-16,-3-12-3 0,4 9-1 0,-1-6 0 0,1 13-23 0,-4-4 9 16,0 0-9-16,3-2 0 0,1 8 0 0,-1-5 0 15,-6 2 0-15,6 4 0 0,1 2 8 0,-4 4-8 16,3-3 0-16,-3 6 0 0,0-9 20 0,0 9-2 15,0 0-1-15,0 0 0 0,0 0-17 0,0 0 0 16,-7 9 0-16,0-3 0 0,-3 4 0 0,-1 2 8 16,4-2-8-16,-3 5 0 0,6 4 0 0,-7 0 0 15,4 3 0-15,-3 6 0 0,-4 0 8 0,7 0 4 16,0 7 0-16,0-7 1 0,-1 7-13 0,1-1 11 16,-3 1-11-16,3-4 10 0,-4 4 9 0,8-4 1 15,-4 0 1-15,0-6 0 0,0-6 5 0,-1 0 1 16,5-3 0-16,-4 2 0 0,3-2-3 0,-3-3-1 15,0 2 0-15,4-5 0 0,-4-4 13 0,3-3 2 16,4-3 1-16,0 0 0 0,0 0-50 0,0 0-9 0,0 0-3 0,0 0 0 16,7 0 37-16,-7 0 7 0,4-9 2 0,-1-1 0 15,8 1-31-15,-4-7-7 0,0 7-1 0,0-4 0 16,0-2 16-16,4-1 0 0,-1-3 0 0,8-3 0 16,-4 0 0-16,4 3 0 0,-4-6-12 0,3 7 12 15,1-1-19-15,0 0 3 0,-1 3 0 0,-3-3 0 16,4 7 5-16,0-1 2 0,-4 4 0 0,-4 6 0 15,1-3 9-15,0 2 0 0,-1 4-9 0,-3-6 9 16,-7 6 0-16,0 0 0 0,0 0-9 0,0 0 9 16,0 0 0-16,0 0-8 0,0 0 8 0,0 0 0 15,-10 10-10-15,3-1 10 0,3 7-8 0,0-7 8 16,-3 0 0-16,-3 7-10 0,3-6 10 0,-4 2 0 16,1 4-10-16,-1 3 10 0,0-4-8 0,4 1 8 0,0-4 0 0,0 7 0 15,4-3 0-15,-4-7 0 0,3 7 0 0,1-13 17 16,-1 7-2-16,1-1-1 0,6-3-22 0,1 4-5 15,-4-10-1-15,0 0 0 0,3 0 14 0,-3 0 0 16,11 0 9-16,-1 0-1089 16</inkml:trace>
  <inkml:trace contextRef="#ctx0" brushRef="#br0" timeOffset="186387.2858">28254 7687 1267 0,'0'0'56'0,"0"0"12"0,0 0-55 0,0 0-13 15,0 0 0-15,0 0 0 0,0 0 104 0,0 0 17 0,4 0 4 0,6 0 1 16,-3 0-48-16,7 0-10 0,-3 0-1 0,3-6-1 16,0 6-53-16,7 0-13 0,4-3 0 0,-4-4 0 15,-3 7 0-15,-1-3-16 0,-6-3 3 0,0 6-846 16</inkml:trace>
  <inkml:trace contextRef="#ctx0" brushRef="#br0" timeOffset="186652.8479">28589 7376 1958 0,'0'0'43'0,"0"0"9"0,7 0 1 0,0 0 3 0,4 7-45 0,-4-4-11 16,0 13 0-16,4-7 0 0,-4 0 49 0,0 10 8 15,3 0 2-15,1 6 0 0,-4 0-43 0,0 3-16 16,-4-9 11-16,4 6-11 0,-7 4 0 0,0-4 0 16,8 0 0-16,-8-6 0 0,0 6 0 0,0-7 0 15,-8 1 0-15,8 0 0 16,0 0-45-16,-3-3-15 0,-1-1-4 0,1-2-844 0</inkml:trace>
  <inkml:trace contextRef="#ctx0" brushRef="#br0" timeOffset="186965.287">29164 7063 1796 0,'25'0'80'0,"-15"0"16"16,5 0-77-16,-1 0-19 0,10 6 0 0,-2-3 0 16,-5 7 91-16,1 5 14 0,-4 4 3 0,11 0 1 15,-4 6-36-15,-7 3-7 0,0 16-2 0,-3-6 0 16,-1 12-13-16,1-6-3 0,-8 3-1 0,1 6 0 0,-1-6-24 0,-6 3-5 15,-15-6-1-15,8-15 0 16,-8 8-17-16,-7-2 0 0,-3-1 0 0,-4 1 0 16,1-7-42-16,-5 6-12 0,1 1-2 0,-7 6-1 15,-4-7-159-15,3 1-32 0,1-10-7 0,0 3-1 0</inkml:trace>
  <inkml:trace contextRef="#ctx0" brushRef="#br0" timeOffset="188480.5879">15459 12924 486 0,'0'0'21'0,"0"0"5"15,0 0-26-15,0 0 0 0,0 0 0 0,0 0 0 16,0 0 0-16,0 0-20 0,0 0 3 0,-7-7 1 16,3 7-32-16,4 0-7 0,0 0-1 0,0 0 0 0,4-9 42 0,-4 9 14 15,-4-9-9-15,4 2 9 0,0 7 33 0,0 0 12 16,0 0 3-16,4-3 0 0</inkml:trace>
  <inkml:trace contextRef="#ctx0" brushRef="#br0" timeOffset="188855.4913">15558 12748 482 0,'0'0'21'0,"3"-3"5"0,4-3-26 0,-3-4 0 16,-4 10 0-16,0 0 0 0,0 0 17 0,0 0-1 0,3-6-1 0,-3 6 0 15,0 0-24-15,0 0-5 0,0 0-1 0,0-3 0 16,0 3 15-16,0 0 13 0,0 0-2 0,0 0-1 16,-3-6 46-16,3 6 8 0,0 0 3 0,0 0 0 15,-7-10-3-15,7 10 0 0,-4-3 0 0,4 3 0 16,0 0 22-16,0 0 4 0,0 0 1 0,0 0 0 16,0 0-5-16,0 0-1 0,0 0 0 0,0 0 0 15,0 0-21-15,-3 9-5 0,3 1-1 0,-4-1 0 16,4 10-20-16,0 0-4 0,4 6-1 0,-4 0 0 15,0-3-6-15,3 9-2 0,1-9 0 0,-1 10 0 16,1-10 1-16,-1 3 0 0,-3-6 0 0,7-1 0 16,-3 4-2-16,-4-3-1 0,3-6 0 0,1 2 0 0,-1 4-23 15,1-9 0-15,-1-1 0 0,1-3-12 16,-4-6-124-16,7 3-26 0</inkml:trace>
  <inkml:trace contextRef="#ctx0" brushRef="#br0" timeOffset="189011.696">16066 12328 2131 0,'0'-3'189'0,"-4"-10"-151"16,0 4-30-16,4-1-8 0,-3 1 52 0,3 0 8 16,0 9 3-16,0 0 0 0,0 0-63 0,0 0 0 0,0 0 0 0,0 0-13 31,0 0-191-31,0 0-39 0</inkml:trace>
  <inkml:trace contextRef="#ctx0" brushRef="#br0" timeOffset="189423.8592">16260 12638 460 0,'17'3'41'0,"-13"4"-33"0,6-14-8 0,1 7 0 15,-1-9 246-15,5 0 47 0,-5-1 10 0,4-5 1 16,4 5-180-16,-4-9-36 0,0 7-7 0,4-10-1 16,-4 3-17-16,3-6-3 0,-2 6-1 0,-1-9 0 0,0 9-25 0,-4-6-5 15,5-9-1-15,-8 5 0 16,0-5 0-16,0-4 0 0,-7-6 0 0,3 10 0 0,-3-10-16 0,0 6-3 16,-3 4-1-16,3 2 0 0,-4 1-8 0,-3 9 0 15,0-3 0-15,0 0 0 0,3 12 12 0,-6-2 3 16,-1 8 1-16,4-2 0 0,-3 9-3 0,-1 0 0 15,0 6 0-15,1-3 0 0,-1 7-13 0,1 6 0 16,-1 2 0-16,1 1 0 0,-8 6 0 0,7 0 0 16,8 0 0-16,-4 7 0 0,0 2 8 0,3 4-8 15,1 6 11-15,-1 0-11 0,4 6 20 0,0-3-2 16,-3 6-1-16,6 1 0 0,1-1 6 0,-4 0 1 16,0 0 0-1,3 1 0-15,-3-1-1 0,0 0 0 0,0-6 0 0,-3-3 0 16,-8 3-13-16,4-3-2 0,0 6-8 0,-7-12 12 15,0 6-86-15,0-10-18 0,0 4-3 0,-1-10-993 16</inkml:trace>
  <inkml:trace contextRef="#ctx0" brushRef="#br0" timeOffset="189580.068">16203 12864 1670 0,'0'0'148'0,"0"0"-118"15,0 0-30-15,11 0 0 0,-1 0 111 0,1-3 16 16,-1 3 3-16,5 0 1 0,-1-6-61 0,0 6-12 16,0 0-2-16,0 0-1 0,4 0-38 0,3-3-7 15,3-4-2-15,1 7 0 16,0 0-128-16,-4-6-27 0</inkml:trace>
  <inkml:trace contextRef="#ctx0" brushRef="#br0" timeOffset="191157.8205">18560 12704 403 0,'0'0'17'0,"0"0"5"0,0 0-22 0,3-3 0 16,4-6 0-16,-7 9 0 0,4-7 234 0,-4 7 42 15,3-9 9-15,-3 9 2 0,0-9-193 0,4 2-38 16,-1-2-8-16,-3-1-2 0,-3 1 6 0,-1 6 0 15,4-3 1-15,-3 3 0 0,-1-4-10 0,-3 1-3 16,0 3 0-16,0 3 0 0,0-6-12 0,-4 6-2 16,1-4-1-16,-4 4 0 0,0 4-14 0,-1-4-3 0,-2 6-8 15,-1 10 12-15,1-4-12 0,-1 4 0 0,-3 3 0 0,3-1 0 16,-3 7 0-16,3 4 0 0,1-1 0 0,-1 13 0 16,0-13 29-16,4 10 3 0,0 2 1 0,0-2 0 15,3-4-5-15,4 1-2 0,0-4 0 0,4 4 0 16,3-10-14-16,0 0-2 0,7-6-1 0,-4-7 0 15,1 7-9-15,3-3 8 0,0-7-8 0,4-3 8 16,-4-6 11-16,7-6 1 0,-4 3 1 0,8-6 0 16,-4-7 20-16,4 0 4 0,3-3 1 0,0-9 0 15,0 3-22-15,0-9-4 0,1 5 0 0,-1-5-1 16,0-4-11-16,-3 1-8 0,-1-7 9 0,4-10-9 16,1 1 0-16,-1-6-10 0,0 2 0 0,-3-2 0 15,3-4 10-15,-4 6 0 0,-3-2 0 0,1 2 0 0,-5-2 0 0,4 6 0 16,-7-1 0-16,4-2 0 0,-4 12 0 0,4 0 0 15,-8 6 0-15,1 4-8 0,3 15 8 0,-4 0 0 16,-3 4 0-16,0 5 0 0,0 10 0 0,0 0 0 16,-3 6 0-16,-4 7 0 0,0 3 0 0,-4 6 0 15,0 12 0-15,-3 7 0 0,4-4 0 0,-4 10 0 16,-4 7 0-16,4-4 0 0,-4-3 25 0,1 6 7 16,2 1 2-16,-2-1 0 0,-1 0-34 0,1 1 0 15,-1-7 0-15,7 6 0 0,4 0 0 0,4-3 0 16,-4-6 0-16,0-3 0 15,3 0-26-15,4-4-9 0,0-2-1 0,0 3-746 16,0-4-149-16</inkml:trace>
  <inkml:trace contextRef="#ctx0" brushRef="#br0" timeOffset="191439.006">18828 13040 1555 0,'0'0'138'16,"0"0"-110"-16,0 0-28 0,0 0 0 15,0 0 124-15,0 0 20 0,10 0 4 0,-3 0 1 0,-7 0-66 0,4 3-14 16,-1 6-2-16,5 1-1 0,-5-4-38 0,-3 13-8 15,4-10-2-15,-4 7 0 0,-4 3-18 0,4-4 8 16,0-2-8-16,-3-4 0 0,3 7 0 0,0-7 0 16,-4 1 0-16,4-1 0 15,-4 1-109-15,4-10-29 0,0 0-6 0</inkml:trace>
  <inkml:trace contextRef="#ctx0" brushRef="#br0" timeOffset="191595.218">18863 12588 2275 0,'0'0'50'0,"0"0"10"0,0 0 3 0,0-3 1 0,0-3-52 0,0 6-12 16,0 0 0-16,0 0 0 0,4-3 0 0,-4 3-8 0,0 0 8 0,0 0-1011 16</inkml:trace>
  <inkml:trace contextRef="#ctx0" brushRef="#br0" timeOffset="191970.1301">19106 13124 864 0,'15'-9'76'16,"-8"9"-60"-16,0-9-16 0,3-1 0 0,1 1 284 0,-1-1 53 16,5 1 11-16,-1-7 3 0,0 7-234 0,0-4-46 15,3-2-10-15,-2-1-1 0,-1 7-42 0,0-1-8 16,-4 1-2-16,1 9 0 0,0-10 20 0,-1 10 4 16,-10 0 1-16,7 7 0 0,0-4-20 0,-3 6-4 15,3 1-1-15,-4 5 0 0,1 1 4 0,-4-4 0 16,3 7 0-16,1 6 0 0,-4-6-12 0,4 0 8 15,-4 6-8-15,0-6 8 0,0 6 26 0,-4 0 5 16,4-3 1-16,0 3 0 0,-4-6-26 0,-3 0-5 16,0-4-1-16,0 4 0 0,0-9-8 0,-3-1 8 15,-4 0-8-15,3-2 8 16,-3 2-93-16,-4-9-19 0,-3 10-4 0,0-10-1011 0</inkml:trace>
  <inkml:trace contextRef="#ctx0" brushRef="#br0" timeOffset="192095.1006">19276 12551 2516 0,'0'0'56'0,"0"0"11"0,0 0 2 0,0 0 1 16,0 0-56-16,0 0-14 0,3-10 0 0,-3 10-743 16,0 0-151-16</inkml:trace>
  <inkml:trace contextRef="#ctx0" brushRef="#br0" timeOffset="192626.2259">19332 11400 1267 0,'0'0'112'15,"0"0"-89"-15,0-7-23 0,0 4 0 16,0-3 77-16,0 3 11 0,0-3 3 0,0 2 0 15,0-5-2-15,0 3 0 0,0-4 0 0,0 7 0 16,0 3-20-16,0 0-4 0,0 0-1 0,0 0 0 0,0 0-16 0,0 0-4 16,0 13-1-16,-3 6 0 0,-4-1-11 0,3 14-1 15,1-4-1-15,-4 16 0 0,3-6-6 0,-3 5-2 16,0-5 0-16,0 6 0 0,-4-10-22 0,4 4 0 16,4-7 0-16,-4-2 0 15,3-1-82-15,1 0-21 0,3-3-4 0,-4 0-890 16</inkml:trace>
  <inkml:trace contextRef="#ctx0" brushRef="#br0" timeOffset="193297.9419">19484 11810 1638 0,'0'0'72'0,"0"0"16"0,7-9-71 0,0 0-17 0,0 2 0 0,0-2 0 16,4 0 81-16,-1-4 13 0,1-3 2 0,3 1 1 15,-7 2-59-15,4-3-12 0,3-2-2 0,0 2-1 16,-4-3-23-16,1 0 0 0,0 1 0 0,3-8 0 16,-4 1 11-16,1 7-3 0,-1-11 0 0,1 11 0 15,-4-11 18-15,0 4 3 0,4 0 1 0,-4 0 0 16,-4 3 6-16,1-9 2 0,-4 9 0 0,3-3 0 16,1 0 1-16,-1 3 0 0,-3-3 0 0,0 6 0 15,4 0-31-15,-4-3-8 0,-4 9 0 0,4-2 0 16,0-4 11-16,0 10-3 0,-3 2 0 0,3-2 0 15,0 9-8-15,-4-3 0 0,1-4 0 0,3 7 0 16,0 0 0-16,0 0 0 0,-4 0 0 0,4 0 0 0,0 0 0 0,0 0 0 16,-7 0 0-16,7 0 0 0,-7 0 0 0,0 7 0 15,4 2 0-15,-4 1 0 0,3-1 0 0,1 10 0 16,-1 6 0-16,0 0 0 0,-6 3 0 0,6 0 0 16,1 1 0-16,-4 11 0 0,3-2 0 0,-3 0 8 15,-3 6-8-15,3-1 8 0,0 1-8 0,-1 3 10 16,-2-3-10-16,-1 0 10 0,4 0-10 0,4-6 10 15,-8-4-10-15,4 1 10 0,0-1 0 0,-4-12 0 16,8 3 0-16,-4-6 0 0,0-3-10 0,3-1 0 16,1-5 0-16,-4-1 0 0,3-6 14 0,4-3 7 15,0 0 2-15,0 0 0 0,0 0-4 0,0 0-1 16,4-9 0-16,-1 0 0 0,1-7-18 0,3 6 0 16,3-8 0-16,1-1 0 0,0 0 0 0,3-6 0 15,0-3 0-15,3 3 0 0,5-4 0 0,-1 1 0 16,3 3-12-16,1 0 3 0,0 3 9 0,-1 0 0 0,-2 3 0 0,-5 0 0 31,1 10-28-31,-7 0-3 0,-1 2-1 0,1-2 0 0,-4 9 32 0,-7 0 0 0,0 0 0 0,0 0 0 16,0 0 0-16,-4 6 0 0,1 4-8 0,-1-1 8 15,-3 0 0-15,4 7 0 0,-4-3 0 0,-1 5 0 16,-2-2 0-16,3 3 0 0,0-3 0 0,0 2 0 16,0-2 0-16,3-3 0 0,-3 2 0 0,4 1 0 15,-1-3 0-15,0-4 0 0,1 0 0 0,-1 1 0 16,4 2 0-16,-3-9 0 0,3-3 0 0,0 0 0 15,0 0-214-15,3 10-43 0,8-1-9 16,3-9-2-16</inkml:trace>
  <inkml:trace contextRef="#ctx0" brushRef="#br0" timeOffset="193485.3973">20038 11622 1566 0,'10'-6'69'0,"-10"6"15"0,0 0-68 0,11 0-16 16,-4-3 0-16,4-3 0 0,-11 6 112 0,10 0 20 16,1 0 3-16,3-3 1 0,0 3-53 0,-3 0-11 15,-1-7-1-15,4 7-1 0,0-3-42 0,-3 3-8 16,-4-6-1-16,4 6-1 16,-4 0-85-16,3-3-17 0,-3-4-3 0,4 4-1 0</inkml:trace>
  <inkml:trace contextRef="#ctx0" brushRef="#br0" timeOffset="193688.4879">20408 11312 2242 0,'0'0'49'0,"0"0"11"0,4-3 1 0,-4 3 3 0,3-7-52 0,-3 7-12 0,0 0 0 0,0 0 0 15,0 0 57-15,0 0 9 0,7 10 2 0,-3-1 0 16,-4 13-55-16,0-3-13 0,0 3 0 0,-4 9 0 15,1-9 9-15,-4 13-1 0,0-7 0 0,0 3 0 16,0-2-8-16,0-1 0 0,-1 0 0 0,1-3 0 16,0 3-158-16,4-6-34 0,-11 10-6 0,7-7-2 15</inkml:trace>
  <inkml:trace contextRef="#ctx0" brushRef="#br0" timeOffset="193938.4169">20560 11027 2149 0,'0'0'47'0,"18"0"9"0,-4 0 3 0,0 6 2 0,3-3-49 0,1 6-12 16,0 7 0-16,3 3 0 0,-4 0 52 0,5 15 8 15,-1 1 2-15,-4 2 0 0,-2-2-14 0,-1 9-4 16,-4-7 0-16,-6 7 0 0,3 0 7 0,-4-6 1 15,-6 6 0-15,-4 6 0 0,-4-6-36 0,-3-7-6 0,0 7-2 16,-4-6 0-16,4-4-8 0,-3 4-11 0,-5-4 3 0,1 1-801 16,-3-1-160-16</inkml:trace>
  <inkml:trace contextRef="#ctx0" brushRef="#br0" timeOffset="195303.4738">21163 12159 1846 0,'0'0'40'0,"0"0"9"0,-3-10 2 0,3 1 1 0,0 2-41 0,3-2-11 15,1 0 0-15,-4-1 0 0,3 1 55 0,1-1 9 16,-1 1 1-16,1 3 1 0,-1-4-10 0,4 7-1 15,-3-3-1-15,-1-3 0 0,-3 9-15 0,0 0-3 0,0 0-1 16,7 6 0-16,4-3-7 0,-4 3 0 0,0 7-1 0,0-4 0 16,0 7-3-16,4 3 0 0,-4-4 0 0,3 4 0 15,5 0 10-15,-1 6 2 0,0-6 0 0,3 9 0 16,1-9-36-16,3 6 0 0,0-6 0 0,4 6 0 16,0-6 0-16,0 0 0 0,3-4 0 0,0 1 0 15,0-4 0-15,4-2 12 0,-4 6-1 0,4-7 0 16,3 0-11-16,-7-2 8 0,-13-4-8 0,6 3 8 15,7-3 19-15,-3 3 3 0,-8-2 1 0,4 2 0 16,-3-6-11-16,0 0-1 0,-4 9-1 0,-7-9 0 16,-7 0-5-16,10 10-1 0,1-4 0 0,0 3 0 0,-11-9-12 15,3 3 0-15,4 7 0 0,0-4 0 16,0-3 0-16,-7-3 0 0,0 0 0 0,4 7 0 0,-1 2 0 0,-3-9 0 16,0 0 0-16,0 0 0 0,0 0 9 0,0 0-1 15,-3 0 0-15,-8 9 0 0,4-9 6 0,7 0 1 16,0 0 0-16,-10 7 0 0,-4-4-3 0,-1 3-1 15,8-3 0-15,-7 7 0 0,-3-4 1 0,-5 3 1 16,1 1 0-16,0-1 0 0,3 10-2 0,1-3-1 16,-11 2 0-16,-1 7 0 0,5-6-1 0,-5 10 0 15,5-11 0-15,-4 7 0 0,3 4-1 0,0-7-8 16,4-4 12-16,-4 4-4 0,1 3-8 0,2-6 0 16,1 0 0-16,0 6 0 0,-4 0 0 0,4-6 0 15,0 9 0-15,0-3 0 0,-4 0 0 0,4-6 0 16,3 0 0-16,-3 6 0 0,4-6-15 0,-5 0-5 15,5 0 0-15,-1-1-1 16,1-2-97-16,2-6-19 0,1 5-4 0,4-12-711 0,-1 7-143 0</inkml:trace>
  <inkml:trace contextRef="#ctx0" brushRef="#br0" timeOffset="197256.1426">22924 12488 460 0,'0'0'20'0,"14"0"5"0,-14 0-25 0,0 0 0 16,14-6 0-16,-4-4 0 0,-10 10 360 0,7-3 66 16,0-3 14-16,0-4 2 0,1 7-341 0,-8 3-68 15,0 0-13-15,0 0-4 0,7-6-16 0,-7 6 10 16,-4-9-10-16,4 2 8 0,0 7-8 0,-3-3 0 16,-5-3 0-16,-2 6 0 0,-1-3 28 0,1-4 4 15,3 4 1-15,-11 3 0 0,-3-6-1 0,7 6-1 16,7 0 0-16,-4-3 0 0,-3 3 2 0,3-6 1 15,-3 6 0-15,4 0 0 0,3 0-34 0,-7 0 0 16,-8 6 0-16,5-3 0 0,3-3 9 0,-4 6-9 16,-7-3 0-16,1 7 9 0,6-1-9 0,-3-2 10 15,0 2-10-15,-1 7 10 0,1-4-10 0,4-2-9 16,3 5 9-16,-4 1-13 0,-3 3 13 0,3 0 0 0,8-1 0 16,2 1 0-16,-2-3 0 0,-4 3 0 0,7-4 0 0,3 4 0 15,4-3 0-15,0-4 0 0,-3 7 0 0,6-3 0 16,4 3 0-16,0-10 13 0,-3 7-4 0,-1-4-1 15,8 1-8-15,0-4-11 0,-4-6 3 0,0 7 0 16,-7-10 8-16,7 0 11 0,7 6-3 0,-4-6 0 16,1-6-8-16,0 3 8 0,6-4-8 0,1-2 8 15,-8 0 0-15,8-7-8 0,0 3 12 0,3-2-4 16,4-4 12-16,-4 0 1 0,-4-6 1 0,12 0 0 16,2-3-3-16,-6 3-1 0,-11-4 0 0,4-5 0 15,3 6-4-15,0-7-1 0,0-2 0 0,-3 2 0 16,0-9-13-16,-1 6 0 0,4-5 8 0,-3-1-8 0,-4 0 0 0,4-3 0 15,-4 3 8-15,3-3-8 0,-2-3 0 0,-5 6 0 16,1-3 0-16,-4 3 0 0,3 6 0 0,-6-3 0 16,-1-2 0-16,5 5 0 0,-5 10 0 0,1 3 0 15,-1-1 0-15,-3 8-10 0,0 5 10 0,0-3 0 16,4 7 0-16,-4 9 0 0,0 0 0 0,0 0 0 16,0 0 0-16,0 0 0 0,0 0-8 0,-4 9 0 15,4 1 0-15,-3 9 0 0,-1-4 8 0,-3 14 11 16,3-4-3-16,1 9 0 0,-1-6-8 0,-3 10 0 15,0 3 0-15,0-4 0 0,4 7 12 0,-1-6 0 16,-6 6 0-16,3 3 0 0,3-3 0 0,-3 9 0 16,3-9 0-16,-3 0 0 0,-3 0 16 0,3-7 3 15,3 4 1-15,-3-3 0 0,-3-1-32 0,3-2 0 16,3-1 0-16,-3 1 0 0,3-4 0 0,-3 1 0 16,0-10 0-16,4 3 0 15,6 3-77-15,-3-3-22 0,0-6-4 0,0 0-1103 0</inkml:trace>
  <inkml:trace contextRef="#ctx0" brushRef="#br0" timeOffset="198085.8083">23294 12704 576 0,'0'0'51'0,"0"0"-41"0,0 0-10 16,0 0 0-16,0 0 222 0,0 0 42 15,0 0 9-15,0 0 2 0,0 0-123 0,0 10-25 0,3-1-5 0,-3 7-1 16,0 3-35-16,0-4-7 0,-3 4-2 0,3 6 0 15,0-6-15-15,-4 9-3 0,1-9-1 0,3 6 0 16,0-6-29-16,0 0-5 16,-4-4-2-16,4 4 0 0,0-3-7 0,0-4-2 0,-3-5 0 0,3 8 0 15,0-15-13-15,0 0-12 0,0 0 3 0,0 0-760 16,0 0-152-16</inkml:trace>
  <inkml:trace contextRef="#ctx0" brushRef="#br0" timeOffset="198257.6552">23491 12406 2617 0,'0'0'57'0,"0"0"12"0,0 0 3 0,0 0 2 0,0 0-59 0,0 0-15 16,0 0 0-16,0 0 0 15,0 0-56-15,8 0-15 0,-8 0-2 0,0 0-658 16,0 0-131-16</inkml:trace>
  <inkml:trace contextRef="#ctx0" brushRef="#br0" timeOffset="199210.5471">23604 12820 1904 0,'0'0'84'0,"0"0"18"0,0 0-82 0,4-3-20 0,3-6 0 0,0 2 0 15,4-2 89-15,-1-7 14 0,1 7 2 0,-1-4 1 16,4-2-58-16,1-1-11 0,-1-3-2 0,0 7-1 16,0-4-34-16,0-3 0 0,0 0 0 0,0 1 0 15,-3-4 0-15,-4 3 0 0,0 6 0 0,0-9 0 16,-7 3 0-16,3 7 0 0,-3-10 0 0,4 9 0 0,-4-2 22 0,0 5 1 15,0-8 0-15,0 8 0 0,0 1-14 0,-4-7-9 16,4 7 12-16,0-1-12 0,0 1 20 0,0 3-4 16,0-4 0-16,0 10 0 0,0 0-16 0,0-9 10 15,0 9-10-15,0 0 8 0,0 0-8 0,0 0 0 16,0 0 9-16,0 0-9 0,0 0 0 0,0 0 8 16,0 0-8-16,0 0 0 0,0 0 0 0,0 0 0 15,0 0 0-15,-7 6 0 0,0-3 0 0,0 7 8 16,0-4-8-16,0 3 11 0,0 1-11 0,0 5 0 15,4-2 9-15,-4 3-9 0,-1 2 9 0,1 1-9 16,0 6 12-16,0 0-12 0,0-3 23 0,0 3-3 16,0 10 0-16,0-7 0 0,4 7-20 0,-4-7 0 15,3 6 0-15,-3 1 0 0,0-7 19 0,0 0-1 16,0-3 0-16,3 0 0 0,1-3-3 0,-1 0-1 16,1 0 0-16,-1-6 0 0,1 0 14 0,3-4 2 0,-4-2 1 0,4-1 0 15,0-3-31-15,0-6 8 0,0 0-8 0,0 0 0 16,4 10 9-16,-4-10-1 0,0 0 0 0,0 0 0 15,0 0-8-15,0 0 0 0,0 0 0 0,0 0 0 16,0 0 0-16,0 0 0 0,0 0 0 0,0 0 0 16,0 0 0-16,0 0 0 0,0 0 0 0,0 0 0 15,0 0 0-15,0 0 0 0,0 0 0 0,0 0 0 16,0 0 0-16,0 0 0 0,0 0 0 0,0 0 0 16,0 0 0-16,0 0 0 0,0 0 0 0,0 0 0 15,0 0 0-15,0 0 0 0,0 0 0 0,-4 6 0 16,4-3 0-16,-3 6 0 0,-1-2 0 0,0-4 0 0,4 6 0 15,-3 1 0-15,-4-1 0 0,3 4 0 0,1-4 0 0,-1 0 0 16,1-5 0-16,-1 5 0 0,4-3 0 0,0-6 0 16,0 0 0-16,0 0 0 0,0 0 0 0,0 0 0 15,0 0 11-15,0 0-11 0,0 0 0 0,0 0 0 16,0 0 0-16,0 0 0 0,0 0 0 0,0 0 12 16,7-9-3-16,-3 3-1 0,3-4-8 0,0 1 0 15,0-1 0-15,4-5 0 0,-1 2 0 0,1-3 0 16,-1-2 0-16,4-1 8 0,1 0-8 0,2-3 0 15,1 3 0-15,3 0 0 0,0 1-11 0,-3 2 3 16,3 3 0-16,-3-2 0 0,-1 5 8 0,1 4-8 16,-4 3 8-16,-3-3-8 0,-1 2 8 0,1-2 0 15,-4 6 0-15,-7 0 0 0,0 0 0 0,0 0 0 16,0 0 0-16,0 0 0 0,0 0 0 0,0 10 0 16,-4-1 0-16,1 4 0 0,-4-10-9 0,0 6 9 0,0 1-10 15,0-1 10-15,-4-3-12 0,0 4 3 0,4-1 1 0,0-3 0 16,0 4 8-16,4-7 0 0,-4 6 0 0,3 1 0 15,1-1 0-15,3 4 9 0,-4-4-1 0,4 0-8 16,4 1 13-16,-4-7-4 0,3 6-1 0,-3-2 0 16,4 2-8-16,-4 0-9 0,3-2 9 0,1 2-13 15,-4-9-92-15,3 3-19 0,-3-3-3 16,0 0-1-16</inkml:trace>
  <inkml:trace contextRef="#ctx0" brushRef="#br0" timeOffset="200076.9836">23597 10936 979 0,'0'0'43'0,"0"0"9"0,4-7-41 0,-1 4-11 15,1-3 0-15,-4 6 0 0,3-9 139 0,-3 9 25 16,4-4 6-16,-4 4 1 0,0 0-93 0,0 0-18 16,0 0-4-16,0 0-1 0,0 0-34 0,0 0-6 15,0 0-2-15,0 0 0 0,-4 13 8 0,1 3 2 16,-4 2 0-16,0 8 0 0,-4 2 11 0,1 0 2 15,-1 6 1-15,-3-5 0 0,3 5 14 0,1 1 2 16,3-1 1-16,0-6 0 0,0 1-34 0,0-4-6 16,3 0-2-16,0-3 0 0,1 3-12 0,3-6 0 15,0-4 0-15,0 1 0 16,3-3-86-16,1-4-23 0,0 0-5 0</inkml:trace>
  <inkml:trace contextRef="#ctx0" brushRef="#br0" timeOffset="200756.9458">23830 11268 1184 0,'0'0'52'0,"7"-9"12"0,4 9-52 0,-4-4-12 16,3-2 0-16,1-3 0 0,3 6 60 0,0-7 10 0,0-5 2 0,0 5 0 15,4-6-15-15,0-2-2 0,-4 2-1 0,0-3 0 16,4 0-9-16,-4 1-1 0,0-1-1 0,0-6 0 15,0 0-8-15,0 3-2 0,0-3 0 0,-3-1 0 16,-1-2 6-16,1 9 1 0,-4-6 0 0,4 0 0 16,-8 3-4-16,4-3 0 0,-3 9 0 0,-1-2 0 15,1-7-3-15,-4 12-1 0,-4-3 0 0,4-2 0 16,-3 2-16-16,3 6-3 0,0 1-1 0,-4 0 0 16,1 6-3-16,-1-4-1 0,1-2 0 0,-1 3 0 15,-3 2-8-15,7 4 0 0,-3 0 0 0,-5 0 0 16,1 0 0-16,0 0 0 0,0 4 0 0,0 2 0 15,0-6 0-15,4 9 0 0,-8 1 0 0,4 5 0 16,0 4 0-16,-4 0 0 0,1 0 0 0,-1 6 0 16,4 3 0-16,-3-3 0 0,-1 13 0 0,0-4 0 0,4 1 18 15,-3-1 11-15,3 4 3 0,-4 0 0 0,4-4-24 0,0 1-8 16,0 2 0-16,0-2 0 0,-4-7 11 0,4-3-11 16,0 3 12-16,0-3-12 0,4-6 8 0,-4 0-8 15,0-3 0-15,-1-7 0 0,5 0 16 0,-1 1-1 16,1-1 0-16,3-9 0 0,0 0 1 0,0 0 1 15,-4 0 0-15,4 0 0 0,0 0-17 0,0 0-11 16,0 0 2-16,0 0 0 0,0 0 9 0,0-3 0 16,4-13 0-16,-1 7 8 0,4-7 4 0,-3 7 0 15,3-10 1-15,-3 0 0 0,3 4 3 0,3-4 0 16,1-6 0-16,3 6 0 0,0 0-29 0,0 0-6 16,4 0-1-16,3 4 0 0,0-4 1 0,0 10 0 15,-3-1 0-15,3 1 0 0,-3-7 7 0,-1 13 2 16,-3-3 0-16,1-4 0 0,-8 10 10 0,0 0-8 15,-7 0 8-15,0 0-8 0,0 0 8 0,0 0 0 0,3 10 0 0,-3 8 0 16,-3-8 0-16,-4 6 0 0,-4 2 0 0,0 1 0 16,-3 0 0-16,4 3 0 0,-4-3 8 0,0 0-8 15,3-4 0-15,-3-2 0 0,3 6 0 0,4-10 0 16,0 0 11-16,0 7-3 0,0-7 0 0,7 1 0 16,0-10-8-16,0 0 0 0,-3 9 0 0,3-9 0 15,0 0-14-15,0 0-5 0,7 0-1 0,0 7-726 16,0-7-146-16</inkml:trace>
  <inkml:trace contextRef="#ctx0" brushRef="#br0" timeOffset="200960.0238">24345 11177 1785 0,'0'0'159'0,"7"0"-127"16,4 0-32-16,-1 0 0 0,-3 0 74 0,8 6 9 15,-1-3 1-15,3-3 1 0,1 0-5 0,0 0-2 16,3 0 0-16,0 0 0 0,-3 0-37 0,-1 0-7 16,1 0-2-16,-1 0 0 15,-2-3-121-15,-1-3-25 0,0 6-5 0,0-9-1 0</inkml:trace>
  <inkml:trace contextRef="#ctx0" brushRef="#br0" timeOffset="201178.7231">24761 10810 1677 0,'0'0'74'0,"0"0"16"0,0 0-72 0,8 0-18 0,-1 10 0 0,3-1 0 16,-3 0 97-16,-3 10 16 0,3-3 3 0,-4 9 1 15,-3-3-52-15,0 3-10 0,-3 3-3 0,3 4 0 16,0-4-22-16,-4 0-5 0,1-3-1 0,-1 3 0 15,-3 1-24-15,4-11 0 0,3 7 0 0,-7-6 0 16,3 3-110-16,1-3-27 0,-1-6-6 0,0-4-1 16</inkml:trace>
  <inkml:trace contextRef="#ctx0" brushRef="#br0" timeOffset="201444.3118">25086 10813 2188 0,'0'0'48'0,"11"0"11"0,3 7 1 0,0-7 1 0,-4 9-49 0,1 0-12 16,3 10 0-16,-7-3 0 0,0 3 54 0,0 0 8 16,-3 6 2-16,-1 3 0 0,1 3-8 0,-4 1 0 15,-4 2-1-15,1-6 0 0,-1 7-15 0,-3-1-4 16,0 1 0-16,-3-1 0 0,-1-6-19 0,-3 1-4 15,0-1-1-15,-7 3 0 0,3-3-12 0,0-6 0 16,1 4 0-16,-1-1 0 16,0-7-64-16,-3 8-16 0,0-8-4 0,3 1-692 0,-3 0-138 0</inkml:trace>
  <inkml:trace contextRef="#ctx0" brushRef="#br0" timeOffset="202584.6744">25068 12077 1335 0,'0'0'59'0,"0"0"13"0,0 0-58 0,0 0-14 15,0 0 0-15,0 0 0 0,0 0 110 0,0 0 19 16,0 0 4-16,0 0 1 0,0 0-34 0,0 0-6 16,14-6-2-16,1 6 0 0,-1-3-49 0,0 3-11 15,7-7-1-15,-3 7-1 0,6-3-14 0,-2 3-4 16,-1 0 0-16,3-6 0 0,-2 6-3 0,-1 0-1 15,0 0 0-15,-4 6 0 0,5-6-8 0,-5 0 0 16,1-6 0-16,-4 6 0 0,0 0 0 0,4 0 0 16,-4 0 0-16,0 0 0 15,0 0-72-15,-3-3-17 0,-1 3-3 0,-10 0-543 0,11 0-108 0</inkml:trace>
  <inkml:trace contextRef="#ctx0" brushRef="#br0" timeOffset="202865.8261">25255 11873 1566 0,'7'-9'34'0,"-7"9"7"0,7-6 2 0,1 2 1 16,-5-5-35-16,4 3-9 0,-3 3 0 0,-4 3 0 15,0 0 111-15,0 0 20 0,0 0 4 0,0 0 1 16,0 0-45-16,0 0-9 0,7 9-2 0,-4 4 0 0,1 2-16 0,-1 4-3 15,1 0-1-15,-1 6 0 0,-6 0-12 0,-1 3-4 16,1-3 0-16,-1 4 0 0,1-4-16 0,3-3-3 16,0 9-1-16,0-12 0 0,0 9-12 0,0-9-4 15,0 6 0-15,0-6 0 0,3 0-25 0,1 2-6 16,-4-8-1-16,3 6 0 16,-3-10-233-16,0 7-47 0,7 3-10 0,-7-19-2 0</inkml:trace>
  <inkml:trace contextRef="#ctx0" brushRef="#br0" timeOffset="203881.2378">26659 11870 230 0,'7'-6'20'0,"-3"6"-20"0,0-6 0 0,-1 2 0 16,1-2 352-16,-1 3 65 0,1-3 14 0,-1 3 2 16,1-7-295-16,-4 4-59 0,0-4-12 0,0 7-3 15,0 3-23-15,0-6-5 0,-4 0 0 0,-3 3-1 16,4 3-4-16,-8-7-1 0,4 7 0 0,-4-3 0 15,1-3-13-15,-1 6-2 0,4 0-1 0,-7 0 0 16,3 6 10-16,-3-3 3 0,0-3 0 0,0 0 0 16,4 7 2-16,-8-4 1 0,4 3 0 0,0 3 0 15,0 1-21-15,-4-4-9 0,0 4 8 0,1-1-8 16,-1 4 0-16,-3 8 0 0,3-2 8 0,1-6-8 16,-1 9 0-16,0-3 0 0,4-1 0 0,0 1-11 15,3 0 11-15,1 6 0 0,3-6 0 0,0 0 0 16,3 0 0-16,1 3 0 0,-1-4 0 0,8 1 0 15,-1-3 0-15,1-4 0 0,-1-2 0 0,1 5 0 0,3-5 0 16,0-1 0-16,4-2 0 0,-1-4-8 0,1-3 8 0,3 6 0 16,0-12 8-16,-3 6-8 0,3-10 0 0,3 7 8 15,1-3-8-15,0-4 0 0,-1-5 0 0,4 5 0 16,-3-2 0-16,3-4 8 0,0 0-8 0,0-2 0 16,1-1 8-16,-1-6-8 0,-4-3 9 0,5 2-9 15,-1-2 12-15,0-6-12 0,0 6 15 0,0-7-4 16,0-3-1-16,1 1 0 0,-1-7 18 0,0 3 3 15,0-6 1-15,0 3 0 0,-3-3-20 0,3 3-3 16,-3-6-1-16,-1 3 0 0,1 9-8 0,0-2 0 16,-4 8 9-16,0-2-9 0,-7-1 0 0,0 7 0 15,0 3 0-15,0 0 0 0,-3 6 0 0,-1 0 0 16,-6 4 0-16,3 5 0 0,-4 1 0 0,-3-1 0 16,0 7 0-16,0-3 0 0,0 6 0 0,-4 6 0 15,4-3 0-15,0 7 0 0,-3-1 0 0,3 10 0 0,-4-3 0 0,0 2 0 16,1 8 0-16,-1-1 0 0,1 3 0 0,-1 0 0 15,4 7 0-15,-4-1 0 0,4 4 0 0,0-1 8 16,0 7 0-16,0-9 0 0,0 9 0 0,0 3 0 16,0-3-8-16,-4-4 8 0,1 1-8 0,-1 0 8 15,1-4-8-15,-4 7 0 0,3-6 0 0,0 3 0 16,4-4 0-16,11 1 0 0,10 3 0 0,-14-10 0 16,-14 10-20-16,-4-13-4 0,8 7-2 0,3-7 0 15,3-3-174-15,4-6-36 0,0 0-6 0</inkml:trace>
  <inkml:trace contextRef="#ctx0" brushRef="#br0" timeOffset="205199.8799">27030 12259 1234 0,'0'0'55'0,"0"0"11"0,0 0-53 0,0 0-13 16,10 0 0-16,-10 0 0 0,0 0 96 0,15 0 16 15,-1-3 3-15,0 3 1 0,-4-6-10 0,1 2-2 16,3-2 0-16,4-3 0 0,-4-1-33 0,0 1-7 16,4-1-2-16,-1 1 0 0,4 0-34 0,-3-7-8 15,0 3 0-15,3-2-1 0,-4-1-5 0,1-3-1 16,-4 0 0-16,-3 4 0 0,-1-4-13 0,1 0 11 16,-4 0-11-16,0 4 10 0,0-10-10 0,-3 6 8 0,-1 0-8 0,-3 6 8 15,0-9 12-15,0 10 3 0,-3-4 0 0,-1 1 0 0,1 2-11 0,-4 7-1 0,3-7-1 0,-3 7 0 16,3-4-10-16,1 1 8 0,-1 9-8 0,1-6 8 15,-1 3-8-15,4 3 0 0,0 0 0 0,-10 3 0 16,6 3 0-16,-3-6 0 0,0 9 0 0,0-2 0 16,0 2 0-16,0 1 0 0,0-1-10 0,-4 10 10 15,1 0 0-15,-1-4 0 0,-3 4 0 0,3 9 0 16,-3-3 8-16,0 10 2 0,4-7 0 0,-5 7 0 16,1-1 3-16,4-3 1 0,-4 10 0 0,3-9 0 15,1 2-5-15,2 1-1 0,-2-1 0 0,3 4 0 16,0-13 12-16,0 9 1 0,0-5 1 0,3-1 0 15,1 6-7-15,-4-9-2 0,3 4 0 0,-3-4 0 0,0-3-4 16,0-7-1-16,0 4 0 0,0 0 0 0,0-3 4 0,3-1 0 16,1-2 0-16,-4-4 0 0,3-3-12 0,1-2 0 15,-1 2 0-15,4-6 0 0,0 0 28 0,0 0 3 16,0 0 1-16,0 0 0 0,-4-6-32 0,4-4 0 16,0-2 0-16,0-4 0 0,4 0 0 0,3 4 0 15,0-13 0-15,0 0 0 0,4 6 0 0,3-9 0 16,3 2 0-16,5-2 0 15,-1 3-22-15,4-3-7 0,-1 3-2 0,1-3 0 0,3 3 19 0,-3 6 3 16,0 0 1-16,-1 0 0 0,-3 10 8 0,1-7-8 16,-8 7 8-16,0 5-8 0,-7-2 0 0,-7 6 0 15,0 0 0-15,0 0 0 0,0 0 8 0,0 0 0 16,-4 10 0-16,1-1 0 0,-4 7 0 0,-4-4 0 16,1 4 0-16,-1 3 0 0,0 0 0 0,-3-4 0 15,0 4 0-15,4 0 0 0,-1-3 0 0,0 2 0 0,1 1 0 0,3-3-8 16,0 0 8-16,0-4 14 0,0 4-3 0,3-7-1 15,4 1-10-15,0-10 0 0,0 0-10 0,0 9 10 32,0-9-30-32,4 9 0 0,-1-2 0 0,4-4-774 0,4-3-154 0</inkml:trace>
  <inkml:trace contextRef="#ctx0" brushRef="#br0" timeOffset="205590.4118">27788 12507 2145 0,'0'0'47'0,"0"0"9"0,0 0 3 0,0 0 2 0,0 0-49 0,0 0-12 15,11 0 0-15,-4-3 0 0,-4-4 79 0,5 1 13 16,-1 3 2-16,0-3 1 0,3-4-59 0,-3 7-11 15,4-3-2-15,-1 3-1 0,1-4-10 0,0 4-3 16,-4-3 0-16,3 6 0 0,-3-3 19 0,-7 3 4 16,0 0 1-16,7-6 0 0,-7 6-20 0,11 0-4 15,0 0-1-15,-1 0 0 0,-10 0 4 0,7 9 0 16,-3-3 0-16,3 4 0 0,-4-1 0 0,-3 0 0 16,4 1 0-16,-4 9 0 0,0-4 15 0,0-2 3 0,0 9 1 0,0 0 0 15,-4-3-13-15,1 6-2 16,-1 3-1-16,1-3 0 0,-4-6-5 0,3 6-1 0,1-6 0 0,-4 0 0 15,-1-1-9-15,1-2 12 0,0 0-12 0,0-4 12 16,-3-2-25-16,3-4-5 0,-4-3-1 0,1 3 0 31,-1-6-96-31,0 0-19 0,-3 0-4 0,0 0-662 0,0-9-133 0</inkml:trace>
  <inkml:trace contextRef="#ctx0" brushRef="#br0" timeOffset="205793.4889">27813 12024 2300 0,'0'0'51'0,"7"-7"10"0,7-2 3 0,0 6 0 0,-3-3-52 0,-1-4-12 16,1 1 0-16,0 9 0 0,-4-10 60 0,0 10 10 15,-7 0 2-15,0 0 0 0,0 0-64 0,0 0-8 16,0 0-12-16,0 0 4 15,0 0-199-15,0 0-39 0,-14 0-8 0,-4 0-2 0</inkml:trace>
  <inkml:trace contextRef="#ctx0" brushRef="#br0" timeOffset="206621.4202">27675 10559 1094 0,'11'0'97'0,"-7"0"-77"0,-4-9-20 0,0 3 0 0,3 2 113 0,1-2 19 16,-1-3 4-16,-3 3 1 0,0 2-16 0,0 4-3 15,0-6-1-15,-3 6 0 0,-1 0-57 0,4 0-11 16,-11 6-2-16,4 4-1 0,-3-1-14 0,-4 10-2 15,-4 0-1-15,0 12 0 0,-3-3 5 0,0 10 1 16,3-3 0-16,-3 8 0 0,4-5 0 0,-1-3 0 16,4 2 0-16,3 7 0 0,4-9-19 0,0 2-3 15,0-2-1-15,7-1 0 0,-3-6-12 0,3 1 0 16,3-4 0-16,-3 0-10 16,4-6-110-16,-1-4-23 0</inkml:trace>
  <inkml:trace contextRef="#ctx0" brushRef="#br0" timeOffset="207449.3505">28000 10898 1324 0,'0'0'59'0,"0"0"12"0,0 0-57 0,0 0-14 0,0-6 0 0,0 6 0 16,0 0 124-16,7-3 23 0,0-4 4 0,0-2 1 15,0 9-88-15,4-10-16 0,3 4-4 0,4-3-1 16,-4-1-35-16,3-2-8 0,1-4 0 0,0 0 0 16,-4 7 0-16,3-10 13 0,1 0-3 0,-7 1-1 15,-1-7-9-15,-3-1 0 0,4 5 0 0,-4-11 0 16,0 4 22-16,0 3 2 0,0 3 1 0,0-9 0 0,-10 9-10 0,6-3-3 16,4-1 0-16,0-2 0 0,-3 9 42 0,3 1 8 15,-4-8 2-15,1 11 0 0,3 2-52 0,-4-2-12 16,-3 2 0-16,0-3 0 0,-3 7 0 0,-4 0 0 15,7-1 0-15,0 1 0 0,-4 2 0 0,1-2 0 16,-4 3 0-16,7 6 0 0,-11-10 0 0,4 10-8 16,0 0 8-16,0 0 0 0,3-3-12 0,4 3 2 15,-7 0 0-15,-3-6 0 0,-1 6 10 0,1 0 0 16,10 0 0-16,-7 0 0 0,3 6 0 0,-3-6 0 16,0 0 0-16,7 0-8 0,-7 3 33 0,0-3 7 15,-4 10 2-15,4-4 0 0,0 3-34 0,0 1 0 16,0-1 0-16,0 7 0 0,3-4 9 0,1 10-1 0,-1 0-8 0,-3 3 12 15,0 4-12-15,-3 2 0 16,3 0 8-16,-4 10-8 0,0-3 0 0,4-1 8 0,-3 4-8 0,3-3 0 16,3-4 14-16,-3 1-3 0,0-4-1 0,0 4 0 15,4-7-10-15,-1-3 8 0,-3 0-8 0,3-6 8 16,-3 6 0-16,4-3 0 0,-1-6 0 0,-3 2 0 16,4-2 26-16,-1-6 5 0,1 5 1 0,-1-2 0 15,1-7-24-15,3 3-5 0,-4-5-1 0,1 5 0 16,-1-3-10-16,4-3 0 0,0 4 0 0,0-7 8 15,0 0-8-15,0 0 8 0,0 0-8 0,0 0 8 16,0 0-8-16,0 0 0 0,0 0 0 0,11-7 0 16,-4 4 8-16,3-3 0 0,1-3 0 0,-1-1 0 15,1 1-8-15,0-1 8 0,3-5-8 0,-4 2 8 16,4-3-8-16,-3-2 0 0,3 2 0 0,0-3 0 16,4 0 0-16,7 0 0 0,-1-6 0 0,1 7 0 0,-4-8-9 0,4-2 9 15,3 3-12-15,4 3 12 0,-4-3-17 0,-3 9 3 16,-1-2 1-16,5-1 0 0,-8 9 13 0,0 1-12 15,-7 3 12-15,-3-4-12 0,6 10 12 0,-6-3 0 16,-4-3 0-16,-7 6 0 0,0 0 0 0,0 0 0 16,0 0 0-16,0 0 0 0,-4 9 0 0,1 1 0 15,-4-1 0-15,0 1 0 0,-7 2 0 0,3 1 0 16,-3-4 0-16,-4 10 0 0,1-3 0 0,3-7 0 16,-4 10-8-16,4-4 8 0,0 4-8 0,3-9 8 15,0 8-13-15,-3-2 5 0,7-6 8 0,-3 8 9 16,3-8-1-16,0 5-8 0,3-5 0 0,1 6 0 15,-1-4-10-15,4-2 10 0,0-1 0 0,0 0 0 0,0-9 0 0,7 13 12 16,0-4-30-16,-3-6-6 0,10 4 0 0,-4-4-1 31,1 3-86-31,3-6-17 0,-3 0-3 0</inkml:trace>
  <inkml:trace contextRef="#ctx0" brushRef="#br0" timeOffset="207683.6725">28663 10722 2026 0,'7'0'44'0,"-7"0"10"0,0 0 2 0,11 0 1 0,6 0-45 15,-2 7-12-15,-5-4 0 0,1-3 0 0,3 0 82 0,4 6 14 16,-4-6 4-16,3 0 0 0,-3 0-56 0,8 0-10 15,-5 0-2-15,4 0-1 0,-3 0-31 0,-4-6 0 16,0 6-13-16,0 0 4 16,4-3-151-16,-4-4-31 0</inkml:trace>
  <inkml:trace contextRef="#ctx0" brushRef="#br0" timeOffset="207917.9906">29157 10409 1555 0,'0'0'68'0,"0"0"16"0,0 0-68 0,0 0-16 15,7 0 0-15,-3 0 0 0,-4 0 144 0,0 0 26 0,7 0 5 0,-4 9 1 16,-3-3-90-16,11 4-18 0,-11 2-3 0,3 4-1 16,1 3 0-16,-4 0 0 0,0 6 0 0,0 3 0 15,0-3-51-15,0 3-13 0,0 1 0 0,-4 2 0 16,1-9 16-16,3 3 1 15,-4-6 0-15,-3-4 0 0,7 4-29 0,0 0-7 0,0-3-1 0,-3-4-1164 16</inkml:trace>
  <inkml:trace contextRef="#ctx0" brushRef="#br0" timeOffset="208261.6585">29549 10205 1785 0,'-4'0'159'0,"4"0"-127"16,18-3-32-16,-1-3 0 0,1 6 104 0,0 6 14 15,-1-3 3-15,-3 6 1 0,-3 7-32 0,7 3-6 16,-1 6-2-16,-3 3 0 0,-3 0-37 0,3 7-7 16,-7-1-2-16,-3 13 0 0,6-6-1 0,-10 3-1 15,-14 3 0-15,11-3 0 0,3 0-4 0,-4 0-1 16,-10-7 0-16,3 7 0 0,1-6-29 0,-8 0 8 0,-3-4-8 0,0 7 0 16,0-10 0-16,3 10 0 0,-7-13 0 0,1 7 0 31,-1-7-159-31,0 0-34 0,4-3-7 0</inkml:trace>
  <inkml:trace contextRef="#ctx0" brushRef="#br0" timeOffset="209245.8389">30956 12372 2487 0,'-3'9'55'0,"3"-9"11"0,0 0 2 0,0 0 2 0,0 0-56 0,0 0-14 16,0 0 0-16,0 0 0 16,0 0-48-16,0 0-12 0,0 0-2 0,0 0-981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30:07.1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4396 870 172 0,'3'-3'16'0,"4"-4"-16"0,-3 1 0 0,-1-3 0 0,4 5 158 0,0-11 29 16,-3 5 5-16,3 7 2 16,0-9-76-16,-7 2-15 0,4 7-3 0,-4-3-1 15,7-4-30-15,-7 10-5 0,0-9-2 0,3 6 0 16,1-3-19-16,-4 6-4 0,7-10-1 0,3 10 0 15,-6-6-14-15,3 3-4 0,-7 3 0 0,7-6 0 16,3 6-5-16,-10 0-2 0,8 0 0 0,-8 0 0 16,10 9 7-16,-10-9 2 0,14 6 0 0,-7 4 0 0,-3-1-22 0,3 7-15 15,0-4 3-15,0 10 0 16,-3 6 20-16,3-2 5 0,-4 11 1 0,1 1 0 16,6 12-14-16,-10 6 0 0,7-2 0 0,-3 5 0 15,-1-2 18-15,1-4-2 0,3 10-1 0,-7-10 0 16,3 0 4-16,1 7 1 0,0-13 0 0,3 6 0 15,-4-9-10-15,4-6-2 0,0 6 0 0,0-10 0 0,-3 1 11 0,3-7 1 16,0 0 1-16,0-3 0 0,-4-3-21 0,5 3 0 16,-5-6 0-16,4 3-12 0,0-9 12 0,-7 2 0 15,7-2 10-15,-3-7-10 0,-1 4 9 0,1-1-9 16,3-3 8-16,-7-6-8 0,0 0 0 16,0 0 0-16,0 0 8 0,0 0-8 0,0-6 8 0,3 3-8 15,1-3 12-15,-1-4-4 0,1-6-8 0,-1 7 8 16,-3-10-8-16,0 10 8 0,0-1-8 0,4-5 0 15,-8-7 0-15,4 6 8 0,0 0-8 0,0-2 0 16,-3 5 0-16,-1-3 0 0,4-9 0 0,-3 6-11 16,-4 1 11-16,7-1-8 0,-11 0 8 0,8-3 0 0,-1 0 0 0,1 0 0 15,-1 3 0-15,4-3 0 16,-7-3 0-16,7 10 0 0,-3-4-8 0,3 0 8 0,0 3-8 0,3-2 8 16,-3 5-22-16,7-3 1 0,-7 1 0 0,4 2 0 15,-1-3-7 1,1 1 0-16,-1-4-1 0,1 6 0 15,3 4-1-15,-7-7 0 0,0 1 0 0,0 5 0 0,0 7 4 0,0-6 1 0,0 2 0 0,0 7 0 16,0 0 4-16,-7-6 1 0,3 3 0 0,-3-3 0 16,4 6 4-16,-1-3 2 0,-3-4 0 0,0 7 0 15,4 0-5-15,-5 0-1 0,1-3 0 0,4-3 0 0,-11 6-4 0,10-3 0 16,-3 3-1-16,0-7 0 16,4 4 9-16,-1-3 1 0,4 6 1 0,0 0 0 15,-3 0-23-15,3 0-5 0,0 0-1 0</inkml:trace>
  <inkml:trace contextRef="#ctx0" brushRef="#br0" timeOffset="918.1871">4695 860 529 0,'0'0'23'0,"0"0"5"0,0 0-28 0,0 0 0 16,0 0 0-16,-3-6 0 16,-1-3 56-16,4 9 6 0,0 0 1 0,0 0 0 15,0-4-5-15,0-2-1 0,0-3 0 0,0 9 0 16,4-10-13-16,-4 10-4 0,3-3 0 0,-3 3 0 0,0 0-40 0,4-6 0 16,-4 6 0-16,0 0 0 15,0 0 8-15,0 0 7 0,0 0 1 0,0 0 0 0,0 0-5 0,0 0-1 16,0 0 0-16,4 9 0 15,-4 1 9-15,-4 5 1 0,0 4 1 0,1 0 0 0,3 6-21 0,-4-6 0 16,1 15 0-16,3-5 0 16,-7 8 9-16,3-2 1 0,1 6 0 0,3-4 0 0,-4-2 3 0,4-4 1 15,0 4 0-15,0-4 0 0,0-9-1 0,0 6 0 16,0 7 0-16,4-17 0 0,-4 7 3 0,3 1 1 16,-3-1 0-16,0-3 0 0,0-4-2 0,0 8-1 15,0-1 0-15,0-7 0 0,-3 11-6 0,3-14-8 16,0 1 11-16,-4-3-11 0,1 5 16 0,-1-8-3 15,4-1-1-15,0-3 0 0,0 1 5 0,0-7 1 16,0 0 0-16,0 0 0 0,0 0 15 0,0-13 3 16,0 4 1-16,0-1 0 0,0-2-9 0,0-4-1 15,0-3-1-15,0 4 0 0,0-7-12 0,4 0-2 16,-4-6-1-16,0 9 0 0,0 0-11 0,-4-6 10 16,4 0-10-16,0-4 10 0,0 4-10 0,0-3 0 15,0 3 0-15,-7-3 8 0,7-7-8 0,-3 7 0 0,-1-6 0 0,1 2 0 16,3-2 0-16,0-1 0 0,0 1 0 15,0-1 0-15,3 7-20 0,1-6 4 0,-1 12 1 0,4-3 0 16,-7-1 7-16,7 8 8 0,-3-7-13 0,3 6 5 0,0 9 8 0,-7 1 0 16,0-7 0-16,3 7 0 15,1-1 0-15,-4 1 0 0,0 6 0 0,0-3-8 16,0 6 8-16,0 0 0 0,0 0 0 0,0 0-8 16,0 0 8-16,0 0 0 0,0 0 0 0,-7 9-8 0,7 0 8 0,-7 7 0 15,3-6 8-15,1 5-8 16,3 7 0-16,0-12-15 0,0 15 3 0,0 0 0 0,3 3 12 0,1 6 0 15,-4 1 0-15,7 9 0 0,-7-6 0 0,3-1 13 0,-3 7-2 16,4-6-1-16,-1 6 1 0,-3-1 0 16,0-5 0-16,4 6 0 0,-4-3-11 0,-4 3 10 15,4-4-10-15,-3 4 10 0,3 0-10 16,-4-3 0-16,8-3 0 0,-4-1 8 0,0-9-8 0,3 4 0 16,1-4 0-16,3-3 8 0,-3-3-8 0,6 0 0 15,-10-9 0-15,4 5 0 0,-1-2 0 0,1-7 0 16,3 1 0-16,0 9 8 0,-7-13-8 0,3 3 0 15,1-9 0-15,-4 0 8 16,3 10-105-16,-3-10-22 0,0 0-4 0</inkml:trace>
  <inkml:trace contextRef="#ctx0" brushRef="#br0" timeOffset="3697.48">5334 970 288 0,'0'0'25'0,"0"0"-25"15,0 0 0-15,-4-9 0 0,4 5 96 0,-3-2 15 16,-4-3 2-16,7-1 1 0,-4 1-23 0,1 3-5 15,-1-7-1-15,4 4 0 0,0 2-25 0,0-5-6 16,-3 3-1-16,6-4 0 0,1 4-12 0,-1-1-2 16,-3 1-1-16,4-1 0 0,3 7-18 0,-4-3-3 15,5 0-1-15,-1 3 0 0,-7 3-16 0,0 0 8 16,3-7-8-16,-3 7 0 0,0 0 0 0,0 0 0 16,7-3 0-16,-7 3 0 0,0 0 12 0,0 0-12 15,0 0 12-15,7 10-12 0,-7-10 12 0,4 9-12 0,3 0 12 0,-7 16-12 16,3-12 18-16,-3 12-3 0,4 3-1 0,-4 16 0 15,3 0 10-15,1 0 1 0,-1 9 1 0,-3 1 0 16,4 2-8-16,0-3-2 0,3 1 0 0,-7 5 0 16,10-2 1-16,-6 2 0 0,-1-12 0 0,4 7 0 15,4-4 6-15,-4-6 1 0,-7-4 0 0,3 1 0 16,4-3-14-16,-7-4-2 0,8-5-8 0,-8-1 12 16,-8-3 0-16,8 0-1 0,0 0 0 0,0-12 0 15,-3 5 0-15,3-8 0 0,-4 6 0 0,4-7 0 16,-3 0-3-16,3-9-8 0,0 10 12 0,0-10-4 0,0 0 1 15,0 0 0-15,0 0 0 0,0 0 0 0,0 0 9 16,3-13 2-16,-3-2 0 0,-3 5 0 0,3-6-20 0,0 7 0 16,0-10 0-16,-4 0 0 0,1-6 0 0,-1 0 0 15,-3 3 0-15,0-3 0 0,0-3 10 0,-3 0-2 16,3-7 0-16,-1-6 0 0,-2 10-8 0,3-10 0 16,-4 4 0-16,1-1 0 0,3-3 0 0,0 10-17 15,-1-10 4-15,5 7 1 0,-4-4 12 0,3 4 0 16,4-1 0-16,-3-3 0 0,3 1-17 0,3-4-4 15,1 3-1-15,3 4 0 0,-4-4 4 0,5 4 1 16,2-1 0-16,-3 7 0 0,0 3 6 0,4 6 2 16,-4-9 0-16,0 9 0 0,4 3 9 0,-4 4 0 15,-4-4 0-15,4 1-8 0,4 11 8 0,-4-11 0 16,-4 15 0-16,-3-10 0 0,4 7 0 0,-4 3 0 16,0 0 0-16,0 0 0 0,0 0 0 0,0 0-8 0,0 0 8 15,0 0 0-15,0 0 0 0,0 0-8 0,7 3 8 0,-7-3 0 16,7 7 0-16,4 5 0 0,-8-6 0 0,8 7 0 15,3 3 0-15,-4 2-12 0,-3-2 4 0,7 12 0 16,-6-3 8-16,2 10 0 0,4 9 0 0,-3-3 0 16,-1 3 18-16,5-4-1 0,-1 1 0 0,-4 9 0 15,1-12 3-15,6-4 0 0,-6 10 0 0,0-16 0 16,3 10-8-16,0-3 0 0,3-1-1 0,-2 4 0 16,2-4-11-16,-3 1 0 0,0-7 9 0,4 0-9 15,-4-3 8-15,0 0-8 0,0-6 8 0,-3-3-8 16,-4-4 14-16,4 4-2 0,-1-7 0 0,-3 1 0 15,-3-4 5-15,-1-3 1 0,-3-3 0 0,0 0 0 0,0 0 2 16,7 10 0-16,4-10 0 0,-11 0 0 0,4-10-2 0,-1 7 0 16,1-6 0-16,-1 2 0 0,1-2-6 0,-1-7-2 15,-3-2 0-15,4-1 0 0,-4 0 5 0,0-6 1 16,0-10 0-16,-4 7 0 0,4-6-4 0,-3-4 0 16,3 0 0-16,0-2 0 0,-4 2-12 0,4-6 8 15,0 10-8-15,4-13 0 0,3 3 0 0,-4-3 0 16,8-4-11-16,-1 8 11 0,1-1 0 0,3 6 0 15,4 4 0-15,-1-1 0 0,1 7 0 0,0 3-16 16,-4 3 3-16,0-3 0 16,0 15-38-16,-3-5-7 0,-4 11-2 0,-7 4-918 0</inkml:trace>
  <inkml:trace contextRef="#ctx0" brushRef="#br0" timeOffset="4744.1237">6664 772 982 0,'0'0'21'0,"4"0"5"0,-4-9 1 0,0 6 1 0,0 3-28 0,0 0 0 16,0-6 0-16,0 6 0 0,0 0 33 0,0 0 1 0,0 0 0 0,0 0 0 15,0 0-18-15,0 0-3 0,0 0-1 0,0 0 0 16,10 0 6-16,-10 0 1 0,0 0 0 0,0 0 0 15,11 0-2-15,-11 0 0 0,0 0 0 0,0 0 0 16,0 0-3-16,10 0-1 0,-10 0 0 0,11 0 0 16,-4 9 1-16,-7-9 0 0,0 0 0 0,7 9 0 15,4 1 6-15,-4-1 0 0,-4 7 1 0,1 0 0 16,3 6 12-16,-4 3 3 0,1 3 0 0,-1 6 0 16,-3 4 7-16,4 12 1 0,-4-3 1 0,3-3 0 15,-3 0-13-15,4 0-4 0,-1-6 0 0,1 2 0 16,-4-8-8-16,3 2-3 0,1 1 0 0,-4-7 0 15,4 6-17-15,-1-5 8 0,-3-11-8 0,4 8 0 16,-4-1 12-16,3-7-12 0,-3-2 12 0,0-3-12 16,0 2 17-16,0-12-3 0,0 10-1 0,0-13 0 15,0 0-3-15,0 0-1 0,0 0 0 0,0 0 0 16,0 0-29-16,0 0-7 16,0 0-1-16,0 0 0 0,0 0-50 0,0 0-10 0,-7-16-3 15</inkml:trace>
  <inkml:trace contextRef="#ctx0" brushRef="#br0" timeOffset="7268.1626">7472 710 622 0,'-7'-10'28'0,"7"10"5"0,0 0-33 0,-7 0 0 16,3 0 0-16,4 0 0 0,-7 0 36 0,7 0 1 16,-3 0 0-16,3 0 0 0,-4 0-18 0,4 0-4 15,0 0-1-15,0 0 0 0,0 0 14 0,0 0 2 16,0 0 1-16,0 0 0 0,0 0 3 0,0 0 1 16,0 0 0-16,0 0 0 0,0 0 7 0,0 0 2 15,0 0 0-15,0 0 0 0,0 0-17 0,0 0-3 0,0 0-1 16,0 0 0-16,0 0-15 0,0 0-8 0,0 0 8 0,0 0-8 15,0 0 12-15,0 0-3 0,0 0 0 0,0 0 0 16,0 0 3-16,0 0 0 0,0 0 0 0,0 0 0 16,0 0 2-16,0 0 1 0,0 0 0 0,11 0 0 15,-4 0-1-15,3 0 0 0,-3 0 0 0,0 0 0 16,4-3 8-16,3-3 2 0,-3 6 0 0,3 0 0 16,-4 0-24-16,8 0 0 0,0-6 0 0,3 6 0 15,-7 0 17-15,7-3-1 0,4-4 0 0,0 4 0 16,-1 3-2-16,1 0-1 0,0-6 0 0,3 3 0 15,0-4 15-15,-3-2 4 0,3 9 0 0,0-9 0 16,0-1-22-16,1 4-10 0,-1-7 10 0,0 7-10 16,0-3 11-16,4-10-11 0,0 13 12 0,0 3-12 0,-8-7 0 15,1 10 0-15,0-9 0 0,-1 2 0 0,-3 7 0 0,1 7 0 16,-8-4 0-16,3 3 0 0,-6-6 0 0,0 0 0 16,-1 10 0-16,-3-7 0 15,0 3-24-15,-3 3-11 0,-4 1-2 0,-4 5-1 16,4-11-106-16,-3 5-20 0,-15 13-5 0,4-10-1 15</inkml:trace>
  <inkml:trace contextRef="#ctx0" brushRef="#br0" timeOffset="7736.799">7902 700 403 0,'0'0'17'0,"0"0"5"0,-3-3-22 0,3 3 0 0,0-6 0 0,0 6 0 16,0-6 109-16,0 6 18 0,0 0 3 0,0 0 1 0,0 0-73 0,0 0-14 15,0 0-4-15,3-3 0 16,-3 3 7-16,0 0 1 0,0 0 0 0,0 0 0 0,0 0 9 0,4 9 3 16,-1 0 0-16,1 10 0 0,-4 0 3 0,3 6 1 15,1 0 0-15,-4 3 0 0,-4 7-7 0,4 2-1 16,0 7 0-16,-3 0 0 0,3 0-28 0,3 3-7 15,-3-3-1-15,4-3 0 0,-4-13 10 0,3 7 2 16,-3-4 0-16,0-6 0 0,4 3-20 0,-4-3-3 16,0 4-1-16,0-14 0 0,-4 10-8 0,1-6 0 15,-1 3 0-15,1 0 0 16,-8-3-36-16,4 0-10 0,0 0-2 0,0-1 0 16,0-2-115-16,-4 0-23 0,1-4-5 0,6-2-1 0</inkml:trace>
  <inkml:trace contextRef="#ctx0" brushRef="#br0" timeOffset="10486.1973">8904 622 403 0,'0'0'36'0,"0"0"-36"16,0 0 0-16,0 0 0 0,0 0 64 0,0 0 7 16,0 0 1-16,0 0 0 0,0 0-50 0,0 0-10 15,0 0-1-15,0 0-1 0,0 0-2 0,0 0-8 16,0 0 12-16,0 0-4 0,0 0 22 0,0 0 4 0,0 0 1 16,0 0 0-16,-3-3 15 0,3 3 3 0,-4-10 1 0,1 4 0 15,3-3-5-15,0-1-1 0,-4 7 0 0,4 3 0 16,0 0-16-16,0-12-3 0,0 12-1 0,0 0 0 15,0-3-16-15,0 3-3 0,0 0-1 0,0 0 0 16,0 0-8-16,0 0 0 0,0 0 0 0,0 0 8 16,0 0-8-16,0 0 12 0,0 0-12 0,0 0 12 15,0 0 4-15,0 0 0 0,0 0 1 0,-4-10 0 16,4 10 6-16,0 0 1 0,0 0 0 0,0 0 0 16,0-6-8-16,0 6-2 0,0 0 0 0,0 0 0 15,0 0-14-15,0 0 0 0,0 0 8 0,0 0-8 16,0 0 0-16,0 0 0 0,0 0 0 0,0 0 0 15,-3 6 0-15,-1-6 9 0,4 3-9 0,0-3 8 0,-3 10 7 0,-1-4 1 16,4 3 0-16,-3 1 0 0,3-1 4 0,-4 1 0 16,4-1 1-16,0 7 0 0,0 2-1 0,0-2-1 15,0 3 0-15,0 0 0 0,0 0 0 0,4 6 0 16,-1 3 0-16,-3-3 0 0,0 9 5 0,0-5 0 16,4 5 1-16,-1 1 0 0,1 2 3 0,-4 7 0 15,3-6 0-15,1 3 0 0,-4-4-16 0,4 1-4 16,-4-10 0-16,0 7 0 0,3-4 2 0,4-9 0 15,-7-3 0-15,4 6 0 0,-4-6-10 0,3-4 10 16,1 1-10-16,-1-4 10 0,-3-2-10 0,4-1 8 16,-4 1-8-16,0-4 8 0,0-3-24 0,0-3-6 15,0 0-1-15,0 0-601 0,0 0-120 16</inkml:trace>
  <inkml:trace contextRef="#ctx0" brushRef="#br0" timeOffset="11257.0688">9454 754 403 0,'0'0'36'0,"0"0"-36"0,0-10 0 0,0 10 0 15,0-6 120-15,0 6 18 0,0-3 3 0,0 3 1 16,0 0-46-16,0 0-8 0,0 0-3 0,0 0 0 15,0 0-23-15,0 0-5 0,0 0-1 0,0 0 0 16,0 0-22-16,8 3-5 0,-5 3-1 0,1 4 0 16,-1 8-4-16,1-2-2 0,-4 3 0 0,3 9 0 15,-3-3 0-15,4 13 0 0,-4 3 0 0,-4 3 0 16,1 3-2-16,3 0-1 0,-4-3 0 0,4-1 0 16,-7 1-3-16,4-6-1 0,-1-4 0 0,0 1 0 15,1-7 9-15,3 0 1 0,-4-3 1 0,4 1 0 16,0-8-2-16,-3 1 0 0,-1 0 0 0,1-3 0 15,3-7-5-15,0 1-2 0,-4 5 0 0,4-12 0 0,0-3-6 16,-3 10-2-16,-1-4 0 0,4-6 0 0,0 0-1 16,0 0-8-16,0 0 12 0,0 0-4 0,0 0 1 0,-3-6 0 15,-1-4 0-15,1-2 0 0,-1-4-9 0,4 7 0 16,0-10 9-16,0-6-9 0,0 9 0 0,4-12 9 16,-4 6-9-16,0-9 0 0,0-4 0 0,0 4 0 15,0-4 0-15,7-2 0 0,-4-4 0 0,4 3 0 16,-3 4 0-16,6-1 0 0,1 4 0 0,0-10 0 15,3 7 0-15,0-4 0 0,0 3 0 0,4 7 0 16,-4-6 0-16,7-1-9 0,-7 7 9 0,4 0 0 16,3 3 0-16,-4-10 0 0,1 16-8 0,-4 1 8 15,0-1-8-15,-3 3 8 0,6 7 0 0,-6-10-8 16,0 13 8-16,-1 3 0 0,-3-4 0 0,0 14 0 0,0-4 0 16,0 3 0-16,-3 3-8 0,3 10 8 0,0-9-8 0,0 11 8 15,-3 1-8-15,-1-6 8 0,1 12-8 0,3-3 8 16,-4-6 0-16,1 0 8 0,-1 9 0 0,4 4 0 15,0-10 0-15,0 3 0 0,-3 9 0 0,3-9 0 16,-3 3 25-16,3 1 6 0,-4 5 1 0,4-6 0 16,-7 1-29-16,4 5-11 0,-1-6 8 0,-3 4-8 15,0-1 8-15,0-6-8 0,0 0 8 0,0 3-8 16,4-2 0-16,-8-1-11 0,1-3 1 0,3-7 0 16,-4 4-102-16,1-3-20 15,-8-4-4-15,4-2-740 0</inkml:trace>
  <inkml:trace contextRef="#ctx0" brushRef="#br0" timeOffset="11507.0104">9356 1077 1594 0,'0'0'35'0,"0"0"7"0,0 0 2 0,7 0 1 0,-4-10-36 0,4 1-9 16,4 9 0-16,-4-3 0 0,4 3 53 0,3 0 9 15,3 0 2-15,1 0 0 0,3 3-44 0,0-3-9 16,0 0-2-16,4 0 0 0,3 0-9 0,-3 0 10 16,3 0-10-16,0 0 10 15,4-3-34-15,0-4-8 0,0 4 0 0,-1-3-769 0</inkml:trace>
  <inkml:trace contextRef="#ctx0" brushRef="#br0" timeOffset="12116.2481">10199 685 792 0,'7'-13'35'0,"0"4"7"0,-4 2-34 0,8-11-8 16,3 8 0-16,-3-5 0 0,3-4 8 0,0 0-8 16,0 0 12-16,0 3-4 0,0 4 8 0,4-4 2 15,-8 7 0-15,5-1 0 0,2-5 35 0,-6 5 7 16,-1 1 2-16,-3 9 0 0,4-6-14 0,-4 2-4 15,-7 4 0-15,0 0 0 0,0 0-9 0,0 0-3 16,7-6 0-16,-7 6 0 0,0 0-12 0,0 0-4 16,0 0 0-16,0 0 0 0,0 0 16 0,0 0 4 15,-3 10 0-15,3-4 0 0,0 3-23 0,0 1-4 16,-7 5-1-16,3-5 0 0,4-1 4 0,0 7 0 16,0-4 0-16,-3 7 0 0,-5 3 24 0,5 6 4 15,-4-9 2-15,0 9 0 0,3 7 19 0,1-1 4 0,-1-5 1 16,1 5 0-16,-1 1-32 0,1-4-6 0,3 3-2 15,0-5 0-15,0 11-4 0,-4-11-1 0,1 5 0 16,3 1 0-16,-4-4-5 0,4 4-2 0,-3-10 0 0,-5 0 0 16,8-6-14-16,-3-1 0 0,-4 1 0 0,0 0-10 15,3-10 10-15,1 7 11 0,3-7-3 0,0 1 0 16,-4-1 0-16,4 1 0 0,0-10 0 0,0 9 0 16,0-3-8-16,0-6 0 0,0 0 9 0,4 10-9 15,-4-10 0-15,7 9 8 0,-7-9-8 0,7 0 0 16,7 10 0-16,-3-10 0 0,-1 0 0 0,4 6 8 15,0-12-8-15,4 6 9 0,-4 0-9 0,7-10 10 16,-3 10 4-16,3-9 1 0,7 6 0 0,1-4 0 0,-1 7 7 16,0-6 2-16,0 3 0 0,4-3 0 0,0-4-12 0,-4 10-3 15,0-3 0-15,-3-3 0 0,7 3-9 0,-4-4 0 16,-7 7 0-16,4-3 8 16,-1-3-37-16,-2 6-8 0,-5 0-2 0,1 0-681 15,-4 0-136-15</inkml:trace>
  <inkml:trace contextRef="#ctx0" brushRef="#br0" timeOffset="13069.1417">11532 540 1105 0,'0'0'24'0,"0"-9"4"0,4 0 2 0,-1-7 2 0,4 13-32 0,0-7 0 15,-3 4 0-15,3-3 0 0,0-4 58 0,-3 1 5 16,3 2 1-16,0 7 0 0,0-13-32 0,0 7-7 16,-4 6-1-16,4-3 0 0,0-4 12 0,1 4 1 15,-5 6 1-15,4-3 0 0,-3 3-19 0,-4 0-4 16,7-10-1-16,-7 10 0 0,0 0-14 0,0 0 9 15,3 0-9-15,-3 0 8 0,0 0 2 0,0 0 0 16,0 0 0-16,0 0 0 0,0 0 2 0,0 0 1 16,0 0 0-16,7 3 0 0,-7-3 10 0,7 10 1 15,-7 6 1-15,4 2 0 0,-1 1 10 0,-3 3 1 16,0 6 1-16,-3 1 0 0,3 5 2 0,-4 4 0 16,4-4 0-16,-3 10 0 0,3-6-5 0,-4-4-1 15,4 10 0-15,-3-6 0 0,3-4-14 0,0 10-3 16,0 3-1-16,3-6 0 0,1-3-7 0,-1 6-8 15,-3-16 11-15,4 6-11 0,-4 1 10 0,3-13-10 0,-3 9 8 16,-3-3-8-16,3-12 0 0,-4 3 0 0,4-7 0 0,-3 7-11 31,-4-6-123-31,0-1-25 0,3-12-5 0</inkml:trace>
  <inkml:trace contextRef="#ctx0" brushRef="#br0" timeOffset="14068.9074">12185 609 1094 0,'0'0'97'0,"0"0"-77"0,0 0-20 0,0 0 0 15,0 0 22-15,0 0 1 0,0 0 0 0,3-6 0 16,5-3-3-16,2-1 0 0,-6 1 0 0,6 3 0 15,4 6-11-15,-3-10-9 0,0 7 12 0,3-3-12 16,0-4 20-16,0 10-2 0,3 0-1 0,-2-9 0 16,-1 6 13-16,3-3 2 0,1 6 1 0,3-4 0 15,0 4-1-15,0-6 0 0,1 6 0 0,2 0 0 16,5 0-1-16,-1 0-1 0,0 0 0 0,4 0 0 16,-1 0 22-16,1 0 5 0,-4 0 1 0,4 0 0 0,-4 0-14 15,1 0-4-15,-1 0 0 0,0 0 0 0,0-6-9 16,-3 6-3-16,3-3 0 0,0 3 0 0,-3 0-8 0,0 0-3 15,0-6 0-15,-4 6 0 0,-4 6-8 0,5-6-1 16,-5 0-8-16,1 0 12 0,-4 3-2 0,0-3-1 16,-3 6 0-16,-4-6 0 0,3 0-9 0,-10 0 0 15,7 6 0-15,-7-6 0 0,4 4 0 0,-4 5 0 16,3 0 8-16,-3-2-8 0,0 2 0 0,-3 4 0 16,3-7 0-16,-4 3 0 0,1 1 8 0,-1 5-8 15,4-11 8-15,-3 5-8 0,-1 3 0 0,-3-2 8 16,4 2-8-16,-1-5 0 0,-3 2 8 0,0 1-8 15,0-1 8-15,-4 0-8 0,1 1 0 0,-1-1 0 16,-3 1 8-16,0 5-8 0,0 1 0 0,-7-4 0 16,0 14 0-16,-1-8 0 0,1 7 0 0,0 4 0 0,3-4-8 15,1 3 8-15,-1 6 0 0,0-5 0 0,4 5 0 0,4-6 0 16,-4 1 0-16,3 5 0 0,-3-9 0 0,3 0 0 16,-3 4 0-16,4-11 0 0,-4 11 0 15,3-14 0-15,0 1 0 0,-3-4 0 0,0 4 8 0,4-3-8 16,-1-4 0-16,0-3 0 0,1 4 0 0,6-1 0 15,-3 1 0-15,0-4 0 0,7-6 0 0,-3 9 0 16,-4-9 0-16,7 0 0 0,0 0 0 0,0 0 0 16,0 10 0-16,0-10 0 0,0 0 0 0,0 0 0 15,0 0 0-15,3 9 0 0,1-3 0 0,-4-6 0 16,7 3 15-16,0 4-3 0,0-4 0 0,3-3 0 16,5 6 23-16,-1-6 4 0,0 0 1 0,3 0 0 0,1 0-7 15,0 0-1-15,3-6 0 0,4 6 0 0,-4 0 0 0,0-3-1 16,4-4 0-16,-4 7 0 0,3 0-16 0,-2-3-3 15,-1-3-1-15,3 6 0 0,1-3-11 0,-4 3 0 16,0-6 0-16,1-1 8 16,2 4-43-16,-2-3-9 0,-1 3-1 0,-4-3-1 15,4 6-186-15,-6 0-36 0</inkml:trace>
  <inkml:trace contextRef="#ctx0" brushRef="#br0" timeOffset="15053.0469">13977 647 518 0,'0'0'46'0,"4"-9"-37"16,-1-1-9-16,-3 4 0 0,4-3 156 0,-1-1 28 16,-3-9 7-16,4 10 1 0,-1-7-65 0,1 13-13 15,3-13-2-15,-4 7-1 0,-3 0-70 0,4-1-13 16,-1 4-4-16,1-3 0 0,-4 9-16 0,0 0-8 16,3-4 0-16,-3 4 8 0,0 0-8 0,0 0 0 15,0 0 0-15,0 0 0 0,0 0 0 0,4 0-9 16,0 4 9-16,-1 2 0 0,-3-3-8 0,0 9 8 15,4 1 0-15,-4-4 0 0,3 1 0 0,-3-1 0 16,4 7 0-16,-4-7 0 0,0 10 16 0,0-13 11 16,0 7 1-16,0 3 1 0,-4 2-14 0,4-2-3 15,0 3-1-15,0 0 0 0,0 0-3 0,-3 6-8 16,3 0 12-16,-4 3-4 0,4 6 6 0,0-5 1 0,-3 5 0 0,-1 4 0 16,0-4 1-16,4 10 0 0,0-9 0 0,-3 2 0 15,3-2 8-15,0-7 1 0,-4 10 1 0,4-13 0 16,0 3-26-16,0-3 0 0,0-6 0 0,0 0 0 15,-3-4 0-15,-1 4 0 0,4-3 0 0,-3-7 8 16,3 7-111-16,-4-13-22 0,4-3-5 16</inkml:trace>
  <inkml:trace contextRef="#ctx0" brushRef="#br0" timeOffset="15443.5922">14005 528 1339 0,'0'0'59'0,"0"0"13"0,4-10-58 0,-1-2-14 15,4 9 0-15,4-7 0 0,-4 4 9 0,4 6-1 16,3-9 0-16,0-1 0 0,3 10 14 0,1-9 2 16,0 9 1-16,-1-6 0 0,8-4 4 0,3 10 1 15,1-3 0-15,-5-6 0 0,8 2 5 0,0 7 1 16,-1-9 0-16,1 9 0 0,0-3 12 0,3 3 4 0,-3-6 0 16,3 6 0-16,4 0-14 0,-4-4-2 15,1-2-1-15,-5 6 0 0,-2 0-18 0,-1 0-3 0,-3 0-1 0,-4 0 0 16,0 0-13-16,-3-6 9 0,-4 6-9 15,-4 0 8-15,4 0-8 0,-14 0 0 0,0 0 0 0,0 0 0 32,0 0-136-32,-3 6-28 0,-1 10-7 0,-6-4-1 0</inkml:trace>
  <inkml:trace contextRef="#ctx0" brushRef="#br0" timeOffset="15770.7809">14157 914 752 0,'0'0'33'0,"0"0"7"0,4 9-32 0,-1-9-8 15,-3 0 0-15,4 9 0 0,-1-2 80 0,-3-7 15 16,7 3 2-16,0 6 1 0,4-9-27 0,-1 0-6 15,1 0-1-15,0 0 0 0,3 0 0 0,7-9 0 16,0 9 0-16,0-3 0 0,0-4 0 0,4-2 0 16,0 3 0-16,3 3 0 0,-3-7-12 0,3 10-4 15,-3-6 0-15,3 3 0 0,0-4-24 0,-3 7-4 16,-1 0-2-16,5-9 0 0,-5 9-18 0,5-3 0 16,-8 3 8-16,0 0-8 15,-4 0 0-15,1 0-16 0,-4 3 4 0,0-3 0 16,-3 0-36-16,-11 0-6 0,0 0-2 0,0 0-502 0,0 0-101 0</inkml:trace>
  <inkml:trace contextRef="#ctx0" brushRef="#br0" timeOffset="16161.3102">14062 1371 781 0,'0'0'34'0,"0"0"8"0,0 0-34 0,10-3-8 15,-3 3 0-15,4-6 0 0,3 3 92 0,-3-3 17 16,3 6 3-16,-4 0 1 0,1-10 8 0,3 1 2 16,-3 6 0-16,6-4 0 0,4 1-34 0,1 6-6 15,-1-9-2-15,7 9 0 0,-3-10-13 0,-1 10-4 16,1 0 0-16,0-3 0 0,3-3-28 0,-3 6-7 16,3 0-1-16,-3 0 0 0,-1 0-18 0,-3 0-10 0,4 0 10 15,0 0-10-15,0 0 0 0,-4 0-10 16,-4 0 0-16,5-3 0 15,-5 3-142-15,-3-7-29 0</inkml:trace>
  <inkml:trace contextRef="#ctx0" brushRef="#br0" timeOffset="18004.6103">15642 876 576 0,'0'0'51'0,"0"0"-41"0,0 0-10 0,0 0 0 0,0 0 81 0,0 0 15 15,0 0 2-15,0 0 1 0,0-6-6 0,0-4-1 16,-3 4 0-16,3 6 0 0,0 0-11 0,0 0-2 15,0 0-1-15,0 0 0 0,0 0-29 0,0 0-5 16,10 0-2-16,-3 0 0 0,4 0-26 0,-1 6-6 16,1 4-1-16,3-4 0 0,4-3 6 0,-1 6 1 15,5-2 0-15,-1 2 0 0,11-9-16 0,-4 0 0 16,3 3 8-16,-2-3-8 16,-1-3-22-16,0 3-7 0,0 0-2 0,-3-6 0 15,-4 3-10-15,4-4-3 0,-4-2 0 0,0 9-659 0</inkml:trace>
  <inkml:trace contextRef="#ctx0" brushRef="#br0" timeOffset="19191.8767">17540 327 1105 0,'0'0'24'0,"0"0"4"0,4-3 2 0,3-3 2 0,0-4-32 0,-4 10 0 16,-3 0 0-16,4-9 0 0,-1 0 58 0,1 5 5 15,-4 4 1-15,0 0 0 0,0 0-42 0,0 0-8 16,-4-6-2-16,-3 6 0 0,0 0-12 0,-3 0 0 16,3 0 8-16,-8 0-8 0,-2 10 0 0,3-4 0 0,-7-3 0 0,3 6 0 15,0 1 0-15,-3-1 0 0,3 1 0 0,-3-4 0 16,0 13 8-16,-4-10-8 0,4-3 11 0,0 7-11 15,-4-7 18-15,4 4-3 0,0 8-1 0,3 1 0 16,-3-3-14-16,7 3 9 0,-3 0-9 0,-1-4 8 16,4 4-8-16,0-3 0 0,3-4-12 0,1 4 12 15,-1 3 18-15,4-10 11 0,3 1 3 0,4 5 0 16,0 1-32-16,0-4 0 0,7 4 0 0,0-3 0 16,1-1 0-16,2 1 0 0,4 2 0 0,-3-5 0 15,3-1 8-15,0 1-8 0,7-1 0 0,-3 0 0 0,3 7 8 0,4-13-8 16,-1 13 0-16,1-7 0 0,0 1 11 0,-1 5-11 15,8-11 12-15,0 11-12 0,0-5 13 0,-1 8-4 16,-2-2-1-16,-1-3 0 0,-3-1 15 0,-4 10 2 16,-4-6 1-16,-2 3 0 0,-1 0 13 0,-4-4 2 15,1 4 1-15,-8 0 0 0,1 0 10 0,-4-4 1 16,-4 4 1-16,1-3 0 0,-4 3-2 0,-4-4-1 16,-3-2 0-16,0 6 0 0,-7-4-31 0,0 4-5 15,-4-3-2-15,-3-7 0 0,6 7 3 0,-6-13 0 16,0 6 0-16,-4 1 0 0,4-10-16 0,-4 9 11 15,4-9-11-15,0 7 10 0,7-4-10 0,0-3 0 16,-1 0-10-16,8 0 10 16,-3 0-55-16,6 0-5 0,4-3 0 0,7 3-602 15,0 0-120-15</inkml:trace>
  <inkml:trace contextRef="#ctx0" brushRef="#br0" timeOffset="28585.346">18143 613 691 0,'0'0'61'0,"0"0"-49"16,0 0-12-16,0-4 0 0,0-2 84 0,0 6 15 15,0 0 2-15,0 0 1 0,0-9-46 0,0-1-10 16,4 1-2-16,-4 3 0 0,0 3 6 0,0-7 1 15,0 4 0-15,3-4 0 0,1 1 5 0,-4 0 2 16,0-7 0-16,3 13 0 0,1-7 14 0,0 4 4 16,-4-3 0-16,0 9 0 0,0 0 1 0,0 0 1 15,0-10 0-15,0 10 0 0,0 0-24 0,0 0-5 16,-4-9-1-16,4 3 0 0,0 6-16 0,0 0-4 16,0-4-1-16,0 4 0 0,0 0-10 0,0 0-1 15,4-6-1-15,-4 6 0 0,0 0-4 0,0 0-1 0,0 0 0 16,0 0 0-16,0 0 0 0,0 0 0 0,0 0 0 0,0 0 0 15,0 0-10-15,0 0 0 0,-8 0 0 0,8 0 0 16,-3 0 0-16,-4 10 0 0,3-4 0 0,1 3 0 16,-1 10 0-16,1 0 0 0,-1-3 0 0,-3 12 0 15,0-3 8-15,0 13 4 0,0-7 0 0,0 0 0 16,-4 13 16-16,1-9 4 0,-4 2 1 0,3 7 0 16,1-9-7-16,-5 2-2 0,5-2 0 0,-4 9 0 15,7-7-12-15,-4 7-4 0,0-9 0 0,4-1 0 16,4-9-8-16,-4 4 8 0,0-11-8 0,0 1 8 15,3 6-8-15,-3-9 8 0,4-7-8 0,-1 1 8 16,1 2-8-16,-1-5 8 0,4-7-8 0,0 0 8 0,0 9-8 16,0-9-17-16,0 0 4 0,0 0 1 15,0 0-119-15,0 0-23 0,0 0-5 0,0 0-1 0</inkml:trace>
  <inkml:trace contextRef="#ctx0" brushRef="#br0" timeOffset="29506.9747">18623 453 1638 0,'0'0'36'0,"0"0"7"0,0 0 1 0,4-10 3 0,3 7-38 0,-7 3-9 16,3-9 0-16,-3 9 0 0,4-7 92 0,-4 7 17 16,0 0 3-16,0 0 1 0,0 0-52 0,0 0-10 15,0 0-3-15,0 0 0 0,0 0-28 0,0 0-7 16,0 0-1-16,3 10 0 0,-3-1 5 0,0 7 1 16,-3 3 0-16,-1 6 0 0,1-6-5 0,-4 9-1 15,3 6 0-15,-6-5 0 0,3 14 4 0,-1-8 0 16,-6 3 0-16,4 5 0 0,-1-2 4 0,-3 0 2 15,3 9 0-15,-3-12 0 0,4 6-9 0,-1 6-1 16,4-12-1-16,0-1 0 0,0 4-2 0,3-13 0 16,-6-6 0-16,3 3 0 0,3 0 2 0,1-6 0 15,-4 0 0-15,0-10 0 0,7 7-11 0,-4-7 10 16,1 1-10-16,3-10 10 0,0 0 10 0,0 0 3 16,0 0 0-16,0 0 0 0,0 0-23 0,0-10 0 15,-4 4 0-15,1-3 0 0,3-10 12 0,0 6 2 0,-4-12 0 0,4 0 0 16,0 0-14-16,0-13 11 0,0 4-11 0,4-10 10 15,-1 3-10-15,1 1 0 0,3-4 0 0,-4 0 0 16,8 6 0-16,-4 0 0 0,0-2 0 16,3 2-11-16,5 4 11 0,-5 2-8 0,1 1 8 0,-1 3-8 15,1 3 8-15,0 6 0 0,3-6 0 0,-4 6 0 16,-3 9 0-16,4-8 0 0,-4 8 0 0,0 1 0 16,0-1 0-16,-3 4 0 0,3-3 0 0,0-1-8 15,-7 10 0-15,0 0 0 0,0 0 0 0,0 0 0 16,7 10 8-16,-4 5 0 0,4 4 0 0,-3 9 0 15,-1-9 0-15,1 16 0 0,-1-7 0 0,-3 6 0 16,4 1-11-16,-4 3 0 0,3 5 0 0,1-8 0 16,0 3 11-16,-1-4 0 0,4 4 0 0,-3-4 0 0,-1 1 0 15,4-1 9-15,0-6-1 0,-3 7-8 0,3-10 17 0,0 3-3 16,0-12-1-16,-4-4 0 0,1 4 4 0,0-3 1 16,3-4 0-16,-4-3 0 0,4-6 0 0,0 0 0 15,4 0 0-15,-4-6 0 0,3 3-4 0,5-6-1 16,-1-10 0-16,3 0 0 0,1 3 2 0,3-18 0 15,0 6 0-15,4-7 0 0,7 1-3 0,-4-10-1 16,0 6 0-16,0-6 0 0,1 6-3 0,-1-2 0 16,-3-1 0-16,-4 0 0 0,0 4-8 0,-3-1 0 15,-1 3 0-15,-3 1 8 0,-3-1-8 0,-1 7 0 16,1 9 0-16,-4-6 0 0,0 10 0 0,-3 2-17 16,-1-3 4-16,1 7 1 15,-4 0-98-15,0-1-19 0,-4 4-4 0,-3 6-1072 0</inkml:trace>
  <inkml:trace contextRef="#ctx0" brushRef="#br0" timeOffset="30430.4809">19907 415 460 0,'0'0'41'0,"0"0"-33"0,7-3-8 0,-3-3 0 16,-1 2 244-16,1-2 48 0,-1 0 8 0,-3 6 3 16,4-3-143-16,-4 3-28 0,3-7-5 0,-3 4-2 15,4-3-48-15,-4 6-9 0,0-9-3 0,0 9 0 16,4 0-25-16,-4 0-6 0,0 0-1 0,-4-10 0 15,4 10-21-15,0 0-12 0,-7-3 12 0,-4-3-12 16,4 6 0-16,-3 0 0 0,-1 0 0 0,1 6 0 16,-5-3 0-16,5 7 0 0,-4-10 0 0,0 9-9 15,-4 7 9-15,4-13 0 0,-7 9 0 0,0 1 8 0,3 6 2 16,-7 0 1-16,1 6 0 0,-1 3 0 0,0 6 7 0,0-5 2 16,1 11 0-16,-1-5 0 0,0-4-20 0,4 4 0 15,4-1 0-15,-1 1 0 0,4-7 13 0,0 6-4 16,3-5-1-16,1 5 0 0,2 4-8 0,5-10 12 15,-1 7-12-15,4-1 12 0,4 1-3 0,-1-7 0 16,5 6 0-16,-1-15 0 0,7 6 0 0,0-3 0 16,3 0 0-16,1-3 0 0,3-10 2 0,0 7 0 15,1-13 0-15,-1 6 0 0,0-2 9 0,4-4 1 16,-4-3 1-16,3 0 0 0,1-10-22 0,-4 10 0 16,4-9 0-16,-4 0 0 0,0-1 0 0,-3-5-8 15,3 5 8-15,-7-9 0 0,4 4 0 0,-7 5 0 16,-1-2 0-16,1-4 8 0,-1 0-8 0,-6 7 8 15,-1 0-8-15,-3-10 8 0,0 9 0 0,0 4 0 16,-3-3 0-16,-1 6 0 0,-6-4-8 0,3-2 0 16,0 9-8-16,0 0 8 0,-4 0 0 0,4 0-10 0,-4 9 10 15,4-9 0-15,4 7-8 0,-4-7 8 0,0 3 0 16,7-3 0-16,-4 9-8 0,4-9 8 0,0 0 0 0,0 0 0 16,0 0 0-16,0 0 0 0,7 0 0 0,4 6 0 15,-1 1 9-15,4-7 3 0,4 0 0 0,0-7 0 16,3 7 4-16,4 0 2 0,-1-6 0 0,4 3 0 15,1-3-8-15,2 3-2 0,1-4 0 0,7-2 0 16,-4-1-116-16,4 1-23 16,-4-7-5-16</inkml:trace>
  <inkml:trace contextRef="#ctx0" brushRef="#br0" timeOffset="30979.3038">20796 208 2138 0,'0'0'47'0,"0"0"9"0,0 0 3 0,0 0 1 0,0 0-48 0,0 0-12 0,0 0 0 0,0 0 0 16,0 0 58-16,0 0 9 0,0 0 1 0,0 0 1 15,0 0-49-15,-3 13-9 0,-1-7-3 0,1 13 0 16,-1-4 16-16,-3-2 4 0,0 9 0 0,0 6 0 16,-4-9-4-16,1 15 0 0,3-15 0 0,-7 16 0 15,0 2 15-15,-1-2 2 0,1 2 1 0,0-2 0 16,4 3-17-16,-4-4-3 0,3 4-1 0,0 2 0 15,4-11 10-15,-3 5 1 0,-1-6 1 0,1 1 0 16,2 2-21-16,-2-3-12 0,6 0 12 0,-3 1-12 16,4-4 13-16,-1 3-4 0,-3-3-1 0,7-6 0 0,-3 0-8 15,3-4 12-15,3 4-12 0,1-3 12 16,-1-7-12-16,-3 7 8 0,4-13-8 0,-4 6 8 0,7-2-8 0,-7-4 0 16,0-3 0-16,3 9 8 0,-3-9-8 0,0 0 0 31,0 7 0-31,0-7 0 0,4 3 0 0,-4-3 8 15,0 0-8-15,7 9 0 0,-4-3 0 0,5-6 0 0,-1 0 0 0,3 7 0 0,1-4 0 0,-1-3 8 16,4 0-8-16,4 0 0 0,3 0 0 0,4-3 8 16,3-4-8-16,4 1 0 0,0-3 0 0,-4 6 0 15,0-13 0-15,4 6 0 16,-4 1-104-16,0 0-16 0,-3-1-3 0,-4 1-1111 0</inkml:trace>
  <inkml:trace contextRef="#ctx0" brushRef="#br0" timeOffset="31698.2132">21622 453 1360 0,'-7'-19'60'0,"7"9"13"0,0 10-58 0,3 0-15 0,-3-12 0 0,0 6 0 0,0-4 106 0,0 10 18 15,0 0 4-15,-3-6 1 0,-1 3-44 16,-3 3-9-16,7 0-1 0,0 0-1 0,0 0-22 0,0 0-5 16,0 0-1-16,0 0 0 0,0 0-26 0,0 3-4 15,-7 3-2-15,4 13 0 0,3 0 3 0,0 0 1 16,-8 6 0-16,1 9 0 0,0-6 18 0,0 7 3 31,4-1 1-31,-8 4 0 0,1 0-8 0,-1 2-2 0,7-11 0 0,-6 8 0 0,-1-2-3 0,1-1-1 16,3 1 0-16,0-1 0 0,0-2-26 0,0 12 0 15,-4-13 0-15,4 0 0 0,3-12 0 0,-3 6 0 32,0 0 0-32,-3-9 0 15,6-4-103-15,-3-2-25 0,0 6-6 0,0-13-590 16,0 3-119-16</inkml:trace>
  <inkml:trace contextRef="#ctx0" brushRef="#br0" timeOffset="31994.6892">21509 343 1796 0,'0'0'80'0,"0"-6"16"0,7-4-77 0,-7 7-19 0,3-6 0 0,1 2 0 16,3 7 32-16,0-9 2 0,0 6 1 0,0-3 0 31,-3-4 10-31,3 10 3 0,10-6 0 0,-2 6 0 0,-8-3-12 0,7-4-3 0,10 4 0 0,5-3 0 15,-5 6-5-15,5-9 0 0,-1 9-1 0,3 0 0 16,1-10-8-16,-4 10-2 0,-3 0 0 0,0-3 0 0,0-3-8 16,-1 6-1-16,-3 0-8 0,1-6 12 0,-8 6-12 0,0-4-10 15,3-2 2-15,-6 6 0 16,-11 0-41-16,7 0-8 0,4 6-2 16,-4-6 0-16,-7 0-137 0,0 0-27 0,0 0-5 0,0 0-2 15</inkml:trace>
  <inkml:trace contextRef="#ctx0" brushRef="#br0" timeOffset="32229.0057">21452 710 1652 0,'0'0'36'0,"0"0"8"0,0 0 2 0,0 0 0 0,0 0-37 0,0 0-9 0,7 9 0 0,-3-3 0 16,-4-6 53-16,7 4 9 0,4 2 2 0,3-3 0 15,0-3-16-15,3 6-4 0,1-6 0 0,7 0 0 16,0-6 4-16,3 6 1 0,-7-3 0 0,7-3 0 16,7 2-25-16,-3-2-4 0,-7-3-2 0,0-1 0 15,-1 1-18-15,4 3-17 0,-3-4 3 0,-4 7 1 16,-7-3-52 0,1-4-11-16,6 10-1 0,-7-9-539 0,-11 0-107 0</inkml:trace>
  <inkml:trace contextRef="#ctx0" brushRef="#br0" timeOffset="32479.1758">21400 1121 1177 0,'0'0'25'0,"0"0"6"0,0 0 1 0,0 0 2 0,0 0-34 0,0 0 0 0,0 0 0 0,3 9 0 0,-3-3 61 0,0-6 6 16,0 0 1-16,7 10 0 0,0-1 28 0,4-9 7 31,-4 6 1-31,7-3 0 0,4-3-26 0,-1 0-5 16,1 0-1-16,-1-3 0 0,8-3-40 0,3 3-8 0,4-13-1 0,-7 7-1 0,-8-7-33 0,8 7-6 16,7-1-2-16,0 1-911 0</inkml:trace>
  <inkml:trace contextRef="#ctx0" brushRef="#br0" timeOffset="32947.7572">22497 801 2034 0,'0'0'44'0,"0"0"10"0,0 0 2 0,10 0 1 0,4 0-45 0,0 6-12 15,-3-6 0-15,0 0 0 0,6 6 65 0,1-3 11 0,0 4 3 16,-4-4 0-16,0 6-21 0,3-9-4 0,12 0-1 0,-8 0 0 15,-11 0-25-15,8 6-4 0,7-6-2 0,-1 0 0 16,1-6-22-16,-7 6-8 0,-4-9 0 0,3 9 0 31,5 0-147-31,-12-10-29 0</inkml:trace>
  <inkml:trace contextRef="#ctx0" brushRef="#br0" timeOffset="36825.5398">24363 299 1162 0,'0'0'52'0,"7"-9"10"16,0 9-50-16,0-4-12 0,-3-2 0 0,3 0 0 15,3 3 70-15,-3-4 11 0,4 4 3 0,3-3 0 0,4-3-14 16,-4-1-2-16,0 1-1 0,-4 3 0 0,1-4-13 0,-4 7-2 16,0-13-1-16,0 16 0 0,-7 0-34 0,0 0-6 15,-3-9-2-15,-1 0 0 0,-7 9-9 0,1 0 12 16,-4 0-12-16,-7 0 12 0,-1 6-12 0,-2-3-11 15,-1 6 3-15,-3 1 0 0,0-1 8 0,-1 1 0 16,1-4 0-16,-4 13 0 0,-3-10 0 0,3 0 0 16,4 1 0-16,-4 2 0 0,1-2 0 0,2 2 0 15,1-2 0-15,0-1 8 0,7 7-8 0,0 3-8 16,3-10 8-16,7 0-12 0,1 1 12 0,3-4 0 16,0 4 0-16,3-1-8 0,1 0 8 0,-1 7 0 15,4-13 0-15,0 13-8 0,0 3 8 0,7 0 0 16,-3-4 0-16,6 4-8 0,4-3 8 0,1-4 0 15,6 4 0-15,3 3-8 0,1 0 8 0,3-4 8 16,1 4-8-16,-1-3 11 0,-4-4-11 0,5 4 0 16,-1 3 0-16,-3-4-11 0,-4-5 31 0,0-1 7 15,-3 1 1-15,-1-1 0 0,-3 7 38 0,-3-7 8 0,-4-6 2 0,0 13 0 16,-7-7-26-16,0 1-5 0,-4 5-1 16,-3-2 0-16,0 3 6 0,-3 2 1 15,-1-2 0-15,-3-3 0 0,0 2-15 0,-4 10-2 0,1-6-1 0,-4 0 0 16,-1 0-20-16,-6-3-4 0,3-1-1 0,-6-2 0 15,-1 6-8-15,-3-10 0 0,-4 7 0 0,0-7 0 16,0 1-16-16,4 5-3 0,3-15 0 0,0 10 0 16,8-4-82-16,3-6-17 15,3 0-3-15,7 0-599 0,4-13-119 0</inkml:trace>
  <inkml:trace contextRef="#ctx0" brushRef="#br0" timeOffset="37434.7651">25125 308 1681 0,'0'0'36'0,"0"0"8"0,7 0 2 0,-4-9 2 0,1 6-38 0,-4 3-10 0,0 0 0 0,0 0 0 16,3-6 61-16,-6-4 11 0,-1 4 1 0,4 6 1 15,-7 0-43-15,0 0-9 0,-7 0-2 0,4 6 0 16,-8 0-20-16,0-2 0 0,-3 5 0 0,4 0 0 16,-5 1 16-16,1-1-2 0,0 7 0 0,0 3 0 15,-4 6 30-15,4-6 5 0,0-1 2 0,3 11 0 16,-3 11-25-16,0-11-5 0,3 5-1 0,1-6 0 0,2 1-5 0,1 5-2 16,4-9 0-16,-1 3 0 0,4 1 15 0,0-4 4 15,4 3 0-15,3-3 0 0,0 3-20 0,0-9-3 16,0 6-1-16,3 0 0 0,1 0-8 0,3-3 0 15,0-3 0-15,0-3 0 0,0 3 0 0,3-4 0 16,-3-5 0-16,8-4 0 0,-5-3 13 0,4-3-2 16,4 0-1-16,0-3 0 0,3-3 6 0,0-4 0 15,4-5 1-15,-4 5 0 0,-4-9 15 0,8 0 4 16,0 1 0-16,-1-4 0 0,-2 3-20 0,-1-3-3 16,-4 0-1-16,1-6 0 0,-7 3 0 0,-1 3 0 15,1-3 0-15,-4-4 0 0,-4 1-12 0,1-3 0 16,-1 3 0-16,-3-1 0 0,4 4 0 0,-4-3 9 15,-4 12-9-15,4-6 8 0,0 7-8 0,0-1-17 16,0 7 4-16,-3-1 1 16,-4 7-88-16,-4-3-16 0,1 15-4 0,-8 1-1006 0</inkml:trace>
  <inkml:trace contextRef="#ctx0" brushRef="#br0" timeOffset="37965.8888">25562 371 1152 0,'7'0'102'0,"4"-9"-82"16,-4 9-20-16,0-10 0 0,-7 10 45 0,7 0 5 15,0 0 1-15,-7 0 0 0,0 0 15 0,0 0 3 16,0 0 1-16,0 0 0 0,0 0-23 0,0 0-5 16,-3 10-1-16,-4-1 0 0,3-3-6 0,-3 4-2 15,-4-1 0-15,4 10 0 0,-3-10 9 0,-4 10 2 16,3 6 0-16,-3 10 0 0,7-7 19 0,-4 7 4 15,1 2 1-15,3-12 0 0,0 10-31 0,0-1-5 16,3-2-2-16,-3 2 0 0,3-9 7 0,1 3 2 16,3 1 0-16,-4 2 0 0,4-3-30 0,0-3-9 15,0-3 0-15,4-6 0 0,-1 0 28 0,5-4 0 16,-5-2-1-16,1-4 0 0,3-3 13 0,0 3 4 0,3-12 0 0,1 3 0 16,3-3 2-16,0-13 1 0,4 9 0 0,3-5 0 15,4-4-31-15,-4 0-5 0,0 0-2 0,7-6 0 16,-3 0-9-16,0 6 12 0,-1-3-12 0,1-3 12 15,-4 0-3-15,0 6 0 0,0 4 0 0,1-4 0 16,-5-6-1-16,-3 12 0 0,0-3 0 0,1-2 0 16,-5 2-8-16,1 7-9 0,-4-1 9 0,3 1-13 15,-3-4-15-15,-3 1-2 0,-4 2-1 16,3 7 0-16,-3 3-118 0,0 0-24 0,-7-16-5 0,0 16-939 16</inkml:trace>
  <inkml:trace contextRef="#ctx0" brushRef="#br0" timeOffset="39028.1398">26300 280 759 0,'0'0'33'0,"0"0"8"0,0 0-33 0,0 0-8 0,0 0 0 0,0 0 0 15,0 0 79-15,0 0 13 0,0 0 4 0,0 0 0 16,0 0-26-16,0 0-5 0,0 0-1 0,0 0 0 16,0 0 20-16,0 0 3 0,0 0 1 0,0 0 0 15,0 0 19-15,0 0 4 0,7 0 1 0,0 0 0 16,0-6-32-16,-7 6-7 0,0 0-1 0,7 0 0 16,-7 0-19-16,7 0-4 0,-7 0-1 0,0 0 0 15,0 0-28-15,7 6-7 0,-4 0-1 0,-3-6 0 0,0 0-3 0,0 10-1 16,4-7 0-16,-4 13 0 0,4-7-8 0,-4 4 8 15,-4-1-8-15,4 1 8 0,-4 12 26 0,1-6 5 16,-4 9 1-16,0 3 0 0,0 7-16 0,0-1-4 16,-4-2 0-16,1 3 0 0,-1-4-6 0,-3 4-2 15,3-4 0-15,1 1 0 0,-8-1 16 0,7 1 4 16,1-4 0-16,-1 3 0 0,1-8-20 0,-1 2-4 16,4-9-8-16,0 6 12 0,0-6-12 0,0-1 0 15,3-2 0-15,-3 0 0 0,0 3 10 0,4-7-1 16,-1-6 0-16,1 4 0 0,3-1-9 0,0-9 8 15,-4 10-8-15,4-10 8 0,0 0-8 0,0 0 12 16,0 0-12-16,0 0 12 0,0-13-4 0,0 4 0 16,7-4 0-16,-3 1 0 0,-4-4 0 0,3 3 0 15,1-9 0-15,3 4 0 0,0-1-8 0,0-6-17 16,4 6 4-16,-1-6 1 0,1 3 12 0,3-3 0 16,-4-4 0-16,1 1 0 0,0 3-9 0,-1-9 1 0,1 5 0 0,-1-5 0 15,1-1-6-15,-1 1-1 0,1-4 0 0,3 10 0 16,-3-16 7-16,3 19 8 0,-4-13-13 0,5 13 5 31,-1-9-26-31,0 15-5 0,3-3-1 0,-2 0 0 0,2 10 23 0,1-4 4 0,-1 3 1 0,5 1 0 16,2 9 12-16,-3-7-9 0,1 4 9 0,-1 6-8 15,-4-9-16-15,1 18-2 0,0-9-1 0,-4 0 0 16,0 6 27-16,0-6 0 0,0 10 0 0,-3-7 0 16,-1 3 0-16,-3 4 0 0,4-1 0 0,-4 0 0 15,0 7 0-15,-3-7 0 0,-1 1 0 0,1-1 0 16,-4 10 0-16,0-10 0 0,0 1 0 0,0 2 0 0,-4 1 46 0,1 3 14 15,-4-4 4-15,-4 4 0 0,0-7-64 0,1 1-15 16,-4 5-1-16,-4-2-1 0,0-7 17 0,1 10 0 16,-1-4 0-16,1-5 0 0,-5 2 0 0,5-6 0 15,-1 7 0-15,4-10 9 0,3 6-9 0,-3 0 0 16,4-6 0-16,-1-6 0 0,1 6 0 0,-1 0 0 16,11 0 0-16,0 0 0 0,0 0 0 0,0 0 0 15,0 0 0-15,0 0 0 0,0 0 0 0,0 0-11 16,0 0 3-16,0 0 0 0,0 0 8 0,0 0 0 15,0 9 0-15,0 1 0 0,0-1 0 0,0 1 0 16,0-1 0-16,3 7 0 0,1-7 0 0,0 7 0 16,-1-7 0-16,4 10 0 0,7 0 29 0,0-4 8 15,-3-2 2-15,7 9 0 0,-1-3-11 0,4 0-3 16,1-1 0-16,-5 7 0 0,-3-12-3 0,4 3-1 16,-4 2 0-16,0 1 0 0,-3-3-21 0,-1 3 0 0,1-4 0 15,-4-5 0-15,0-1 0 0,-3 1 0 0,-1-1 0 0,-3-9-8 31,-3 10-155-31,-5-10-30 0</inkml:trace>
  <inkml:trace contextRef="#ctx0" brushRef="#br0" timeOffset="40093.7098">27686 327 781 0,'0'0'34'0,"0"0"8"0,4 0-34 0,-4-3-8 0,0 3 0 0,3 0 0 15,1-9 59-15,-1 2 9 0,1 7 3 0,-1-9 0 0,1 6-6 0,-4 3-1 16,0 0 0-16,0-6 0 16,0-4 3-16,-4 4 0 0,1 3 0 0,-1-4 0 15,-3 4-12-15,4-3-3 0,-5-3 0 0,1 9 0 16,0 0-21-16,0-10-5 0,-3 10-1 0,-1 0 0 15,1 0-25-15,-5 10 0 0,1-10 0 0,0 9 0 16,-3-9-9-16,-1 6-7 0,-3-3-2 0,0 4 0 0,-1-4 18 0,-2 3 0 16,-1 0 0-16,0-2 0 15,4 2 0-15,-3-3 0 0,-1 6 0 0,4-2 0 0,-4 2 0 0,7-6-10 16,-3 7 10-16,7 2-8 0,3 1 25 0,-3-4 6 0,-3 7 1 16,3-7 0-16,7 10-4 0,-1-3 0 15,1-4 0-15,0 23 0 0,-3-10 20 0,3 3 4 16,3-3 1-16,4 3 0 0,0 1-12 0,4-4-2 15,-1 9-1-15,4-15 0 0,0 9 2 0,4-9 0 16,-4 15 0-16,11-18 0 0,-1 9-24 0,4-3-8 16,1-3 0-16,-5 6 0 0,1-16 0 0,3 7 0 15,0 3 0-15,4-3 0 0,-4 2-124 0,4-8-30 0,24 6-6 16,-17-13-2-16</inkml:trace>
  <inkml:trace contextRef="#ctx0" brushRef="#br0" timeOffset="40385.4109">28018 324 979 0,'0'0'87'0,"0"-9"-70"16,3 2-17-16,-3-2 0 15,0 9 134-15,0 0 23 0,4-9 5 0,-4 9 1 0,0 0-116 0,0 0-23 16,0 0-5-16,0 0-1 15,0 0 22-15,0 9 4 0,-4 7 0 0,-3-4 1 16,4 13-9-16,-4 3-3 0,-4 7 0 0,0 3 0 16,4 12 19-16,-3-13 3 0,-1 7 1 0,1-6 0 0,-1 3-8 0,4-7 0 15,0-2-1-15,0 2 0 0,0 4-27 0,-4 2-6 16,4-11-1-16,0 5 0 0,0 4-13 0,3-4 0 16,-3-5 0-16,4 2 0 0,-4-9-13 0,0-3-6 15,3-4-1-15,1 1 0 16,-4-13-172-16,0 7-36 0,-8-10-6 0,15 0-2 0</inkml:trace>
  <inkml:trace contextRef="#ctx0" brushRef="#br0" timeOffset="40672.6832">27831 390 1220 0,'0'0'27'0,"0"0"5"0,0 0 2 0,0 0 0 0,10-3-34 0,4 3 0 0,-3-7 0 0,3 7 0 15,4-3 56-15,-1 3 5 0,4-6 1 0,4 6 0 0,0-9 3 0,3 9 1 16,0 0 0-16,4-10 0 16,3 10-2-16,1-9 0 0,-1 3 0 0,-3 2 0 15,-1-2-28-15,1 3-7 0,-4-6-1 0,1 2 0 16,-5 7-12-16,1-9-4 0,-7 9 0 0,-1 0 0 15,-6 0-32-15,-1 0-6 0,-3 0-2 0,4 9 0 16,-7-9-38-16,-4 0-8 0,0 0-2 0,0 7-716 16</inkml:trace>
  <inkml:trace contextRef="#ctx0" brushRef="#br0" timeOffset="40883.0905">27781 672 1594 0,'0'0'35'0,"0"0"7"0,0 0 2 0,0 0 1 0,7 0-36 0,0 3-9 16,0 4 0-16,0-4 0 0,8-3 104 0,-1 0 20 15,0 0 3-15,3 0 1 0,1-3-58 0,3-4-11 16,4 4-3-16,3 3 0 0,0-6-30 0,1 3-6 16,6 3-2-16,0-7 0 0,4 7-18 0,-4 0-11 0,1 0 2 0,-5 0 0 31,5 7-42-31,-8-4-8 0,4 3-1 0,-8-6-582 0,-6 0-116 0</inkml:trace>
  <inkml:trace contextRef="#ctx0" brushRef="#br0" timeOffset="41112.6357">27802 951 1594 0,'0'0'35'0,"0"0"7"0,0 0 2 0,0 0 1 0,0 0-36 0,0 0-9 16,7 6 0-16,4-6 0 16,0 0 104-16,3 0 20 0,0 4 3 0,0-4 1 0,7 0-84 0,0 0-16 15,0 9-3-15,4-9-1 0,3 0 6 0,1-3 1 0,2 6 0 0,5-3 0 32,-1 0-117-32,0-3-23 0,0-3-5 0,4 2-773 0</inkml:trace>
  <inkml:trace contextRef="#ctx0" brushRef="#br0" timeOffset="41823.0326">29753 158 633 0,'0'0'56'0,"0"0"-44"16,0 0-12-16,0 0 0 15,0 0 92-15,0 0 16 0,0 0 3 0,-10 6 1 0,6-6-17 0,4 0-3 16,0 0-1-16,0 0 0 15,-7 6-60-15,7-6-12 0,0 0-3 0,0 0 0 0,0 0-16 0,0 0-14 16,-14 4 2-16,14-4 1 16,0 6-47-16,-11-3-10 0,1-3-1 0,3 9-299 15,7-9-59-15</inkml:trace>
  <inkml:trace contextRef="#ctx0" brushRef="#br0" timeOffset="42442.9796">29637 183 115 0,'0'0'0'0,"0"0"10"0,0 0-10 0,0 0 0 16,10 0 0-16,-10 0 0 0,0 0 205 0,0 0 39 15,0 0 8-15,0 0 2 0,0 0-150 0,8-3-31 16,-8 3-5-16,0 0-2 0,0 0-32 0,0 0-6 15,0 0-2-15,0 0 0 0,3-6 15 0,11 6 3 16,-14 0 1-16,0 0 0 0,0 0 7 0,0 0 0 16,4 0 1-16,-4 0 0 0,3-4 2 0,-3 4 0 15,0 0 0-15,0 0 0 0,0 0-27 0,0 0-6 16,0 0-1-16,0 0 0 0,0 0-21 0,0 0-8 0,0 0 0 0,0 0 0 16,0 0 8-16,0 0 0 15,4-6 0-15,-4 6 0 0,0 0 28 0,0 0 8 16,0 0 2-16,0 0 0 0,0 0-13 0,0 0-2 15,7 0-1-15,-7 0 0 0,0 0-4 0,0 0-1 0,0 0 0 0,0 0 0 16,0 0-7-16,0 0-2 16,0 0 0-16,0 0 0 0,0 0-8 0,0 0 0 0,-7 6 0 0,7-6 0 15,0 0 0-15,0 0 0 0,0 0 0 0,0 0 0 0,0 0 0 0,0 0 0 16,0 0 0-16,0 0 0 16,0 0 0-16,0 0 0 0,0 0 0 0,0 0 0 0,0 0 0 0,0 4 0 15,-4 2 0-15,4-6 0 16,0 0 0-16,-3 3 0 0,-4-3 0 0,-4 0 0 0,11 0 0 0,0 9 0 15,0-9 0-15,-11 0 0 16,11 0 0-16,0 0 0 0,0 0 0 0,-7 7 8 0,7-7 2 0,-7 0 0 16,7 0 0-16,0 0 0 15,-10 9 1-15,10-9 0 0,-4 0 0 0,-3 0 0 16,0 3-1-16,0 3 0 0,-4-2 0 0,8 2 0 0,-4 3 3 0,-7 1 1 16,10 5 0-16,-6-5 0 15,-1-1-14-15,1 1 0 0,-1 8 0 0,-3-2-10 0,0-3 38 0,-7 12 8 0,10-7 2 0,-14 14 0 16,1-1-18-16,-1 4-3 15,7-1-1-15,-3 1 0 0,0-1-4 0,3-2-2 16,1 2 0-16,3 4 0 0,-1-4-10 16,1-9 0-16,4 3 0 0,3-2 0 0,-4 2 53 0,8-9 9 15,-1 6 2-15,-3 0 0 0,14-3-52 0,-3 0-12 0,3-4 0 0,0 1 0 16,3 10 15-16,4-11 0 0,-3 7 0 16,10 4 0-16,-7-4 8 0,7 0 1 0,1 0 1 0,-5 3 0 15,1-6-13-15,-1 3-4 16,5-6 0-16,-1 3 0 0,-4 0-8 0,-2-3 0 15,-5 3 0-15,8-10 0 16,3 7-36-16,-10-10-10 0,-1 4-2 0,8-10 0 0,3 6-12 16,-11-9-4-16,8 0 0 0,-7 0-751 15,-4-9-150-15</inkml:trace>
  <inkml:trace contextRef="#ctx0" brushRef="#br0" timeOffset="43492.6657">31048 337 403 0,'0'0'36'0,"4"-4"-36"0,6-2 0 0,-10 3 0 0,0-6 146 0,0 2 22 16,7-2 5-16,0 0 1 0,-7-1-49 0,11 1-9 15,-11-1-3-15,7-5 0 0,-7 5-25 0,0 1-6 16,0 3-1-16,-7-4 0 0,7 1-57 0,0-1-11 15,-11 10-2-15,11-12-1 0,-7 6 1 0,-3-4 0 16,-1 4 0-16,0 3 0 0,1 3-11 16,-4-7 12-16,-7 4-12 0,6 3 12 0,-6 0-12 0,-3 3 0 15,-5 4 0-15,-2-4 0 16,6 3-20-16,-10 0-5 0,-1-2-2 0,5 5 0 0,-1 0 45 16,0-2 9-16,0 2 1 0,-3-6 1 0,3 7-29 0,-6-4 0 15,2 13 0-15,1-10 0 0,3 7 11 0,4-7 2 16,-4 10 1-16,4 6 0 0,3 0 13 0,4 3 2 0,4 7 1 0,-1 2 0 15,11 7 1-15,3-6 0 16,1 0 0-16,3 2 0 0,3-2-2 0,1 0 0 0,3-4 0 0,-7-2 0 16,10-1 6-16,1-6 1 15,-4 9 0-15,7-5 0 0,0-11 6 0,0 8 2 0,1-8 0 0,2 1 0 16,8-9-26-16,0 5-5 0,-4 4-1 0,-4-9 0 0,8 5 7 16,0-12 1-16,-4 10 0 0,7-10 0 15,-7-3 9-15,4 6 3 0,0-12 0 0,-4 6 0 0,-7-3-32 0,11-10 0 16,-15 10 0-16,4-6 0 15,4-7 0-15,-7 7 0 0,-4-1 0 0,3 1 0 0,1-7 0 0,-8-3 0 16,4 10 0-16,-3 0 0 16,-4-1 0-16,0-6 0 0,7 7 0 0,-7 0 0 15,-7-1-24-15,7-5-5 0,0 11-1 0,-4-2 0 0,-3-3 14 0,7 6 4 16,-3-4 0-16,-8 4 0 0,11-3 0 16,-10 0 0-16,10 6 0 0,-7 0 0 0,0-3 3 0,-4 3 1 15,7 0 0-15,-3 0 0 0,7 0-9 16,-7 3-2-16,0-3 0 0,7 0 0 0,-10 6 19 0,10-6 0 15,0 0 0-15,0 6 0 0,-4-3 0 16,4-3 0-16,0 0 0 0,0 0 0 0,0 0 0 0,0 0 0 16,0 0 0-16,4 7 0 0,6-4 48 15,-3-3 12-15,0 0 4 0,4 0 0 0,3 0-64 0,-3 0-21 16,10-3 0-16,4-4 0 0,-1 7 7 0,1-9 2 0,7 9 0 0,-8-6 0 31,-2 6-188-31,-5-3-36 0,25-7-8 0,-10 1-2 0</inkml:trace>
  <inkml:trace contextRef="#ctx0" brushRef="#br0" timeOffset="43782.8063">31422 622 2127 0,'14'-3'47'0,"-3"-3"9"0,-11 6 3 0,0 0 1 0,0 0-48 0,10 9-12 0,1-3 0 0,-8 10 0 0,8-4 46 0,-4 4 7 16,-4 9 2-16,-3 3 0 0,-10-9-13 0,10 9-2 16,-11-2-1-16,-3 2 0 0,4 0 9 0,-8 6 3 15,0-5 0-15,-6 5 0 0,6-2-51 0,-10-1-24 16,10 0 3-16,-14 1 0 15,8-7-137-15,-1 9-27 0,-3-15-6 0</inkml:trace>
  <inkml:trace contextRef="#ctx0" brushRef="#br0" timeOffset="44611.3578">32367 290 403 0,'4'0'36'0,"-4"0"-36"15,0 0 0-15,0-4 0 0,0 4 156 0,0 0 25 0,0 0 5 0,0 0 1 16,0 0-56-16,0-6-11 15,0 6-3-15,-4 0 0 0,-3 0-42 0,4 0-9 0,-4 0-2 0,-7 0 0 16,-11 6-51-16,11-2-13 16,3-4 0-16,-3 9 0 0,0-9 54 0,-4 9 8 0,1 1 2 0,-4-1 0 15,-1 1-49-15,-2-4-15 0,10 13 8 0,-8-10-8 16,8 7 0-16,0-7 0 0,0 10 0 0,-4-3 0 16,11-4 0-16,-3 4 0 0,3-7 0 0,-7 10 0 15,14-9 12-15,-4-1 9 0,-3 3 2 0,7 1 0 16,0-13-37-16,0 9-7 0,0-2-2 15,0 2 0-15,7 1 23 0,-3-7 0 0,-1 3 0 0,8 3 0 16,-11 1 0-16,10-10 0 0,-3 9 0 0,0-3 0 16,1-6 9-16,-5 4 7 0,8-4 0 0,-1 6 1 15,1-3 1-15,-1-3 0 0,8 0 0 0,-7 6 0 16,10-6 2-16,-11 6 0 0,-3-2 0 0,4 2 0 0,14-3 1 0,-18 6 1 16,-7 1 0-16,3-4 0 15,22 7-1-15,-14-7 0 0,-22 13 0 0,0-4 0 0,11-5 7 0,0-1 2 16,11 7 0-16,0-4 0 15,-11 4-2-15,-4 3 0 0,-3 0 0 0,-4 0 0 0,8 3 7 0,-8-1 1 16,1-5 0-16,-4 9 0 16,-8-3-36-16,8-6-16 0,4 3 2 0,-4 0 0 0,-8-4 14 0,8-5 0 15,-7-1 12-15,7 10-12 0,-11-10 8 0,4-2-8 0,4 2 0 0,-8 0 0 32,0-2-97-32,0-4-23 0,8-3-5 0,-8 0-915 15</inkml:trace>
  <inkml:trace contextRef="#ctx0" brushRef="#br0" timeOffset="45302.5741">32635 139 914 0,'-17'-9'40'0,"17"-1"9"16,0 10-39-16,0 0-10 0,0 0 0 0,3-9 0 16,-3 3 126-16,0 6 23 0,0 0 5 0,0 0 1 15,11 0-31-15,-11 0-7 0,0 0-1 0,0 0 0 16,0 0-47-16,0 0-9 0,11 6-3 0,-4 3 0 15,3 1-18-15,-10-1-4 0,7 0-1 0,-3 1 0 16,-4-4-6-16,0 13-2 0,7-10 0 0,-4 10 0 16,1-3-4-16,-4 3-1 0,0-4 0 0,0 4 0 15,0 9-9-15,7-9-3 0,-4 6 0 0,5 10 0 0,-5 2 23 0,-3 4 4 16,0 0 0-16,0 3 1 0,0 0-8 0,-3 0-1 16,-5 3-1-16,-2-3 0 15,-8-1 2-15,-3 1 1 0,-4 0 0 0,4 0 0 0,-3 3-18 0,-5-12-4 16,-2 15-8-16,6-12 12 15,0 9-12-15,-3-13-10 0,-4 1 2 0,4-7 0 16,-4 6-133-16,-3-15-27 0,10 6-4 0</inkml:trace>
  <inkml:trace contextRef="#ctx0" brushRef="#br0" timeOffset="50416.3968">3320 1039 288 0,'-4'-3'25'0,"4"-3"-25"0,4-4 0 0,3 4 0 15,-7-3 11-15,7-1-3 0,0 7-8 0,-4-3 12 0,8-4 15 16,-4 4 2-16,-3-3 1 0,-1 5 0 16,4-2 37-16,-7-6 7 0,4 5 2 0,-4-2 0 15,7 3-8-15,-7 6-2 0,0-3 0 0,0-4 0 16,0 4-7-16,0 3-2 0,0 0 0 0,0 0 0 15,0 0-30-15,0 0-7 0,0 0 0 0,0 0-1 16,0 0-19-16,0 0-9 0,0 0 1 0,0 0 0 0,0 0 8 0,0 0 0 16,0 0 0-16,0 0 0 15,0 0 11-15,3 3 4 0,-3-3 1 0,0 0 0 16,0 0 9-16,0 0 3 0,4 10 0 0,-4-10 0 0,7 15-20 0,-7-15-8 16,0 0 0-16,0 10 8 15,3 5 0-15,-3-5 0 0,0-10 0 0,7 9 0 0,-7 1-8 0,4 9 0 16,-1-10 0-16,-3 0 0 15,4 7 0-15,3 3 0 0,0-3 0 0,-3 2 0 0,-1 1 0 0,1 6 0 16,-1-6 0-16,1 6 0 16,-4-3 15-16,7 13-3 0,-7-20 0 0,3 13 0 0,-3 1 21 0,0-4 4 15,-3 9 1-15,3-15 0 0,3 9-24 16,-3 4-5-16,0-10-1 0,7 9 0 0,-7-12-8 0,7 3 8 16,-3 3-8-16,-1-6 8 0,8-4-8 15,-11 4 0-15,4-3 0 0,-1-4 0 0,-3 4 0 0,0-7 8 16,0 1-8-16,4-1 8 0,-1 1-8 0,-3-10 8 15,0 0-8-15,0 6 8 0,4 3-8 0,-4-6-17 16,0-3 4-16,7 13-700 0</inkml:trace>
  <inkml:trace contextRef="#ctx0" brushRef="#br0" timeOffset="50882.7553">3814 1600 345 0,'0'0'31'0,"0"0"-31"0,0 0 0 0,7 0 0 16,-7-9 69-16,0 3 8 15,3 6 2-15,4-10 0 0,-7 7-6 0,0 3-1 0,4-6 0 0,-4 6 0 16,3-3 19-16,-3 3 3 15,0 0 1-15,7-7 0 0,-3 1-31 0,-4 6-5 0,0 0-2 0,0 0 0 16,7-3-39-16,-4-3-8 16,8 6-2-16,-11 0 0 0,0 0-8 0,0 0 8 0,11 6-8 0,-11-6 8 15,0 0-8-15,3 9 8 16,-3-9-8-16,0 0 8 0,0 0-8 0,0 0-17 0,0 0 4 16,0 0 1-16,0 0 12 0,0 0 16 0,0 0-3 0,0 0-1 15,7 0-12-15,-3 10-10 0,-4-4 2 0,0 7 0 16</inkml:trace>
  <inkml:trace contextRef="#ctx0" brushRef="#br0" timeOffset="51831.6805">3327 2968 864 0,'-11'-10'38'0,"11"10"8"0,-10-3-37 0,6-3-9 15,0 6 0-15,4 0 0 0,-3-7 63 0,3 7 10 0,0 0 3 16,0-3 0-16,3-3-59 0,1 3-17 15,0-3 8-15,6 2-8 0,1-2 23 0,-4-3 0 16,3 9 0-16,1-10 0 0,0 7 11 0,10-3 2 16,-7 6 1-16,-4-6 0 0,15 3-13 0,-7 3-4 15,3-7 0-15,4 7 0 0,-4 7-6 0,0-7-2 0,0 0 0 0,0 0 0 16,-3 3-4-16,0 3-8 16,3 0 11-16,-4-3-11 0,1-3 12 0,-7 10-12 0,3-4 12 0,-4-3-12 15,4-3 15-15,-3 10-4 16,-8-4-1-16,5-3 0 0,-1 6-10 0,0 7 12 0,-4-6-12 0,4-1 12 15,-14 7 8-15,7 2 1 16,-3 8 1-16,-4-5 0 0,-4 11-6 0,4-4 0 0,-4 0-1 0,-3 7 0 16,4-1 3-16,-8 1 1 15,0-4 0-15,4 4 0 0,-3-1 5 0,-1-6 0 0,0-3 1 0,1 4 0 16,-1-4-2-16,0 0-1 0,4-6 0 0,-3-1 0 0,-1-2-7 0,4 3-2 16,3-7 0-16,4-5 0 15,-7 8-1-15,7-11 0 0,0 5 0 16,0 0 0-16,3-2 4 0,1-4 0 0,-1 3 0 0,4-6 0 15,0 0-8-15,0 0-8 0,0 0 11 0,4 3-11 0,-4-3 11 0,7 6-11 16,4-6 10-16,3 7-10 16,3-4 0-16,1-3 0 0,0 0 0 0,6 0 0 0,1-10-10 0,3 10-8 15,4-6-2-15,-4-3-601 16,4 6-121-16</inkml:trace>
  <inkml:trace contextRef="#ctx0" brushRef="#br0" timeOffset="52146.3333">4156 3538 1566 0,'0'-9'34'0,"0"9"7"0,3-10 2 0,1 10 1 0,3-9-35 0,3 3-9 16,-6 6 0-16,3-3 0 16,7-4 8-16,-10 7 0 0,-4 0 0 0,7 0 0 0,3 0-8 0,-3 7 0 15,-7-7 0-15,7 3 8 16,0 3-8-16,0-3-14 0,-7-3 3 0,0 6-691 15</inkml:trace>
  <inkml:trace contextRef="#ctx0" brushRef="#br0" timeOffset="54122.7002">5719 2974 806 0,'0'0'72'0,"0"0"-58"0,0 0-14 0,0 0 0 0,0 0 11 0,0 0-1 16,10 0 0-16,1 0 0 15,3-6-10-15,-4 2 0 0,4-2 0 0,-3-3 0 0,0-1 36 0,-1-5 6 16,4 5 1-16,-3 1 0 0,3-4 11 0,-3-2 2 16,-1 5 1-16,1-5 0 0,3 2-19 0,0-3-4 15,-3 1-1-15,3-4 0 0,-4 6-17 0,1-2-4 16,3-4-1-16,-7 3 0 0,4-3-2 0,-4 4 0 15,0-4 0-15,0 6 0 0,-4-2-9 0,1-1 8 16,-1 6-8-16,1-8 8 0,-8 8 0 0,4-5 0 16,0 5 0-16,4-2 0 0,-8-4-8 0,-3 7 0 15,0-1-12-15,0-6 12 0,0 7 0 0,0 0 0 0,-3-7 0 0,-1 3 0 16,0-2 0-16,-3 5 0 16,4-5 0-16,-1 11 0 0,-3-11 0 0,3 2 0 0,4 4 0 0,-3 3 0 15,3-4 0-15,-4 10 0 16,4-6 0-16,4 6 0 0,-1 0-9 0,-7 0 9 0,4 0 0 0,4 0 0 15,-4 0 0-15,3 6 0 16,-3-6 0-16,4 0 0 0,-4 10 0 0,3-10 0 0,1 9 0 0,-1 0 0 16,-3 1 0-16,3-4 0 15,4-6 9-15,0 9-9 0,0 1 8 0,-3-1-8 0,6 7 8 0,-3-3-8 16,4 2 13-16,-4 1-2 0,3 6-1 16,1-6 0-16,0 12 11 0,-1 0 3 0,1 6 0 0,-1 1 0 15,4 3 13-15,-3 5 3 0,3 1 1 0,0 0 0 0,0 10 3 16,0-7 1-16,0 3 0 15,0-3 0-15,4-3-12 0,-4 0-2 0,3 3-1 0,-3-7 0 0,0-2-11 16,0-3-3-16,1-7 0 0,2 0 0 0,-6 3-8 0,3-9-8 16,0 3 9-16,-4-6-9 0,1 0 8 15,-1 6-8-15,-3-6 0 0,-3 0 9 0,3 3-18 0,-4 0-4 16,1-4-1-16,-4-2 0 16,-4 3-146-16,1-3-30 15</inkml:trace>
  <inkml:trace contextRef="#ctx0" brushRef="#br0" timeOffset="54346.4264">5405 3196 1036 0,'0'-15'46'0,"0"15"10"0,7 0-45 0,0-10-11 15,3 1 0-15,4 3 0 0,8 3 68 0,2-4 12 0,11-2 3 0,-6-1 0 16,6 1-43-16,4 0-8 16,0 2-1-16,-1-2-1 0,1 0-10 0,0-1-1 0,0 1-1 0,0 2 0 15,-4 4-3-15,4-3-1 0,-4 3 0 0,7 3 0 32,1 3-50-32,-1-3-9 0</inkml:trace>
  <inkml:trace contextRef="#ctx0" brushRef="#br0" timeOffset="54962.6847">6759 2895 1134 0,'0'0'24'0,"0"0"6"0,4-9 1 0,-8 3 1 0,4-4-32 0,0 7 0 16,0-3 0-16,0-3 0 0,-3 5 61 0,3-2 6 0,0-3 1 0,0-1 0 15,0 10-40-15,0 0-8 16,-4-6-2-16,4 6 0 0,0 0 21 0,-7-3 4 0,4 3 1 0,3 0 0 16,0 0-21-16,-7 0-4 15,3 0-1-15,-3 0 0 0,0 3-8 0,0 3-2 0,0-3 0 0,-4 10 0 16,1 0-8-16,-1-4 0 0,0 7 0 0,1-1 0 16,-1-2 24-16,1 6 2 0,6 6 1 0,-6-6 0 15,3 6-15-15,3 0-2 0,0 3-1 0,4 0 0 16,0-3-9-16,0 3 0 0,4 1 0 15,3-4 8-15,-3 3 0 0,-1 3-8 0,4-9 12 0,-3 3-4 16,3-6-8-16,0-3 10 0,0-4-10 16,3 4 10-16,1-6-10 0,-4-1 8 0,4-3-8 0,-1-3 8 0,-3-3 8 15,4-3 0-15,3-3 1 0,-3-3 0 16,3-1 2-16,3 1 0 0,-3-7 0 0,4-3 0 16,-4 0-10-16,4 1-1 0,-4-8-8 0,0 1 12 0,0 7-12 0,-3-11 9 15,-1 4-9-15,-3-3 8 16,-3 3-8-16,-1 6 0 0,-3 0 9 0,0 1-9 15,0-1 0-15,-3-3 8 0,-4 12-8 0,3-2 0 16,-3-4 0-16,0 7 0 0,-3-1 0 0,-1 1 0 0,4 3 0 0,-4-4-10 16,1 10 1-16,-1 0 0 15,1 0-47-15,-1 6-8 0,-7-2-3 16,4 2-775-16</inkml:trace>
  <inkml:trace contextRef="#ctx0" brushRef="#br0" timeOffset="55502.6392">7034 2933 1371 0,'0'-13'30'0,"0"4"6"0,4 3 2 0,-4-4 1 0,7 1-31 0,-3 3-8 0,3-4 0 0,3 7 0 16,-3-6 35-16,0 3 5 0,4 2 2 0,-4-2 0 15,3 3-27-15,-2-3-6 0,-8 6-1 0,7 6 0 0,0-3 0 0,-7-3 0 16,0 0 0-16,7 6 0 16,0 4-8-16,0 2 0 0,-4-5 0 0,4 8 0 0,-7 4 0 0,4-6 12 15,-1 2-12-15,1 10 12 0,3-3 17 0,-3 3 4 16,-4 1 1-16,7-8 0 15,0 11 2-15,0-4 0 0,0 0 0 0,0-3 0 0,0 3-7 0,3 0-1 16,-6-3 0-16,0 3 0 0,3-6 0 0,-4-4 0 16,1 1 0-16,-1-3 0 0,-3-4-4 0,0 0-2 15,4-2 0-15,-4-7 0 0,0 9 10 0,0-9 1 0,0 0 1 0,0 0 0 16,-4 6-18-16,4-6-3 16,0 0-1-16,0 0 0 0,0 0 3 0,0 0 0 0,0 0 0 0,0 0 0 15,-3-6-15-15,3-3 11 16,0-7-11-16,0 7 10 0,0-10-10 0,3 0 0 15,-3 0 0-15,4-6 0 0,-1 0 28 0,1-3 3 16,3 3 1-16,0-4 0 0,0 4-32 0,0-3 0 0,0 0 0 16,7 3 0-16,-3 6 0 0,3-6 0 15,-4 6 0-15,5 0 0 0,2 4-12 0,1-4-8 0,-4 6-1 0,7-2-1 32,-7-1-15-32,4 7-3 0,-1-1-1 0,1 1 0 15,0 2-125-15,-4 4-25 0,0-3-5 0,4 3 0 0</inkml:trace>
  <inkml:trace contextRef="#ctx0" brushRef="#br0" timeOffset="58045.1712">8925 2745 172 0,'0'0'8'0,"0"0"1"0,0 0-9 0,0 0 0 0,0 0 0 0,4-3 0 16,-4 3 132-16,0-7 25 15,3-2 5-15,-3 9 1 0,0-3-96 0,0 3-19 0,0 0-4 0,4-6-1 16,-1-4-18-16,-3 4-3 16,0-3-1-16,0 9 0 0,0 0-6 0,0 0-2 0,4 0 0 0,-4 0 0 15,0 0-13-15,0 0 9 0,0 0-9 0,0 0 8 0,0 0 12 0,0 0 3 16,0 0 0-16,0 0 0 16,0 0 1-16,0 0 0 0,0 0 0 0,0 0 0 0,0 0 6 0,0 0 2 15,0 0 0-15,0 0 0 16,0 0-32-16,0 0 0 0,0 0 0 0,0 0 0 0,0 0 12 0,-4 0-3 15,-3 9-1-15,4-3 0 16,3 4-8-16,-4-1 8 0,1 0-8 0,-1 1 8 0,-3 6 10 0,4-7 2 16,-1 10 0-16,1-4 0 15,-1 4 19-15,4 0 4 0,-3 6 1 0,3-6 0 16,-4 6-20-16,0-6-4 0,4 6-1 0,0-3 0 16,0-3 11-16,0 6 2 0,0-6 1 0,4 6 0 0,0-6-20 15,-4-4-4-15,3-2-1 0,1 2 0 0,3-5-8 0,0 6 0 16,0-13 0-16,3 3 0 0,1 3 0 15,3-9-12-15,0 0 2 0,4 0-526 16,-1 0-104-16</inkml:trace>
  <inkml:trace contextRef="#ctx0" brushRef="#br0" timeOffset="58243.0673">9006 2253 1724 0,'-3'-7'38'0,"3"4"8"0,-4-3 2 0,4 6 0 0,0 0-39 0,0 0-9 0,7 0 0 0,4 0 0 16,0 0-110-16,-1 6-24 0,15 4-5 15,-8-1-1-15</inkml:trace>
  <inkml:trace contextRef="#ctx0" brushRef="#br0" timeOffset="60426.9936">9754 2776 345 0,'0'0'15'0,"0"0"4"0,4-6-19 0,-1-3 0 0,4 9 0 0,0-10 0 16,-3 4 178-16,3-4 32 0,0 7 6 0,0-3 2 0,0-3-122 0,-3 2-25 15,3 4-5-15,0 3-1 16,0-6-41-16,0 6-8 0,0 0-1 0,0 0-1 0,-7 0-14 0,0 0 0 15,0 0 8-15,0 0-8 16,0 0 0-16,0 6 0 0,0-3 8 0,-3 10-8 0,-1-4 0 0,-7 1 0 16,4 2 0-16,-3-2 0 0,-8 5 0 0,4 1 0 15,3-3 0-15,-3 2 0 0,0 1 33 0,4-3 4 16,-4-4 1-16,3 7 0 0,0-7-38 0,1 0 0 16,3 1 0-16,0-4 0 0,3-3 0 15,-3 7 0-15,4-10 0 0,-4 6 0 16,3 3 9-16,-3-6 1 0,0 4 0 0,3-7 0 15,-3 9 3-15,0-3 1 0,4-2 0 0,-1-4 0 0,1 9 1 0,3-9 0 16,-4 6 0-16,4-6 0 16,0 0 2-16,0 0 1 0,0 3 0 0,0-3 0 0,0 7-7 0,0-7-2 15,0 0 0-15,7 9 0 0,-3-3-1 0,-4-6 0 0,10 3 0 0,-3 7 0 16,0-10 4-16,4 6 1 16,3-3 0-16,0-3 0 0,-3 7-13 0,-1-4 8 0,5-3-8 0,-1 0 0 15,3 6 8-15,-3-6-8 16,4 3 0-16,-4 3 0 0,4-3 0 0,-8 4 0 0,1 2 0 0,3-3 0 15,0-2-26-15,0 5 2 16,-3-3 0-16,-1-3-518 0,-3 4-103 0</inkml:trace>
  <inkml:trace contextRef="#ctx0" brushRef="#br0" timeOffset="60792.7775">9723 2924 1202 0,'0'0'53'0,"0"0"11"16,0 0-51-16,0 0-13 0,0 0 0 0,0 0 0 15,0 0 23-15,7 0 1 0,3 0 1 0,-3 0 0 0,4 0 2 0,3 0 0 16,-3 0 0-16,3-4 0 0,3 4 14 0,4 0 3 16,1-6 1-16,-1 6 0 0,0 0-17 0,0 0-3 0,7-3-1 0,-3 3 0 15,0 0 16-15,-1 0 4 16,1 3 0-16,3-3 0 0,-3 6-20 0,3-2-4 0,-3-4-1 0,3 0 0 16,4 0 0-16,-4 0 0 15,-7 0 0-15,8 0 0 0,2 0-11 0,-6-4-8 0,0 4 12 0,-4-6-12 16,-4 3 0-16,1-3-19 15,0 3 3-15,-8-4-837 0</inkml:trace>
  <inkml:trace contextRef="#ctx0" brushRef="#br0" timeOffset="61333.1356">10795 2494 288 0,'0'0'25'0,"0"0"-25"16,0 0 0-16,0 0 0 0,0 0 189 0,0 0 33 0,0 0 6 0,4-9 2 15,3 9-126-15,-7 0-26 16,7-10-5-16,0 10-1 0,0-6-31 0,3 6-6 16,-10 0-2-16,7 0 0 0,0 6 4 0,0-6 1 0,4 0 0 15,-4 10 0-15,-3-4 6 0,-1 6 0 0,4-2 1 0,0 6 0 16,-7 2-4-16,4 11-1 0,-1 2 0 16,1 7 0-16,-4-4 9 0,-4 4 2 0,4 6 0 0,0 3 0 15,0-3-13-15,0-4-2 0,0-2-1 0,0 0 0 16,4 2-15-16,-1-8-2 0,-6 2-1 0,3-6 0 15,0-3-9-15,0 4-8 0,0-11 12 0,0 8-12 16,-4-8 10-16,4-2-10 0,-3-7 8 0,3 1-8 16,0-1 0-16,0 1 0 0,-4-4-12 0,4-6 12 31,0 0-120-31,0 0-17 0,0 0-3 0,0 0-750 0</inkml:trace>
  <inkml:trace contextRef="#ctx0" brushRef="#br0" timeOffset="62412.8107">12601 2547 903 0,'0'0'20'0,"4"0"4"0,-4 0 0 0,0 0 2 0,0 0-26 0,7-3 0 0,-7 3 0 0,0 0 0 16,0 0 101-16,7-6 15 15,-4 6 4-15,8 0 0 0,-4-6-71 0,0 3-13 16,0 6-4-16,4-3 0 0,-1-3 0 0,-3 3 0 15,4 0 0-15,3 0 0 0,0 0-6 0,0 0-2 0,0 0 0 0,8 0 0 16,-5 0 13-16,4 0 3 16,1-7 0-16,2 4 0 0,1 3-15 0,0-6-2 15,3 6-1-15,4 0 0 0,-4 0-9 0,4 0-1 0,-4 0-1 0,7 0 0 16,0-10-11-16,1 10 0 16,2 0 9-16,-2 0-9 0,-5 0 0 0,1 0 0 0,-4-3 0 0,1-3 8 15,-5 6-8-15,1 0 0 0,-4-3-11 16,0-3 11-16,-7 6-32 0,1 0-1 0,-1 0 0 0,-4-7 0 31,1 4-124-31,-4 3-25 0</inkml:trace>
  <inkml:trace contextRef="#ctx0" brushRef="#br0" timeOffset="62842.565">13261 2102 1364 0,'-4'-9'30'0,"4"-1"6"0,0 1 2 0,0-1 0 0,0-5-30 0,0 5-8 0,0 7 0 0,4-3 0 16,-8-3 0-16,4 9 0 15,0 0 0-15,0 0 0 0,0 0 0 0,0 0 0 16,0 0 0-16,0 0 0 0,0 0 14 0,4 9 2 0,-4 0 0 0,0 10 0 16,0 3 35-16,0-3 7 0,-4 3 2 0,4 12 0 15,-3-5-7-15,-1 11-1 0,1-2 0 0,-4 0 0 16,0 6-16-16,-4-1-3 15,4 8-1-15,-4-4 0 0,-3-3 0 0,4 3 0 0,-4 3 0 0,0-3 0 16,3-3-32-16,0 0 0 0,1-7 0 16,-4-2 0-16,0 2 0 0,-1-2 0 0,5-1 0 0,-4-5 0 31,0-1-18-31,0-3-10 0,3 0-3 0,4-6 0 0,3-4-126 16,1-2-26-16</inkml:trace>
  <inkml:trace contextRef="#ctx0" brushRef="#br0" timeOffset="63362.7692">13843 2544 403 0,'0'0'17'0,"0"0"5"0,0 0-22 0,0 0 0 16,0 0 0-16,0 0 0 0,0 0 185 0,0 0 33 0,0 0 6 15,0 0 2-15,0 0-97 0,0 0-19 0,0 0-4 0,0 0-1 16,0 0-33-16,0 0-6 16,0 0-2-16,0 0 0 0,0 0-32 0,7 3-6 0,0 7-2 0,-7-1 0 15,7 1-9-15,-7 5-3 16,0 1 0-16,0 3 0 0,0 0 7 0,0 6 1 15,-7-3 0-15,7 3 0 0,-3 0-20 0,-1-3 0 16,1 3 0-16,3 0 0 0,0-6 0 0,0 0 0 0,0-1 0 0,0-2 0 16,3 3 10-16,1-10-2 15,-1 1 0-15,-3-1 0 0,7-3 6 0,-7-6 1 0,0 0 0 0,0 0 0 16,7 3 1-16,4-6 1 0,-1 3 0 0,1-6 0 16,0-3-3-16,-1 5-1 0,1-5 0 0,3-7 0 15,-4 1 0-15,1 2 0 0,3-2 0 0,-3-4 0 0,-1 0 3 0,1 0 1 16,-1 0 0-16,1 4 0 15,0-11-6-15,-4 8-2 0,-4-1 0 0,1 0 0 16,3 0-9-16,-7 4 10 0,3-1-10 0,-6 3 10 16,3-2-10-16,-7-1 0 0,3 7 0 0,1-1 8 0,-4 1-8 0,0-1 0 15,0 7-10-15,-4-3 10 0,4 6-24 0,-4 0 0 16,4 0 1-16,-3 0 0 16,-4 9-136-16,-1-9-27 0,1 10-6 0</inkml:trace>
  <inkml:trace contextRef="#ctx0" brushRef="#br0" timeOffset="65092.6514">16097 2080 964 0,'0'-25'43'0,"0"19"9"0,4-4-42 0,-1 1-10 16,1 6 0-16,-1-10 0 0,1 10 59 0,-1-3 9 16,1-4 3-16,3 1 0 0,-3 6-12 0,-1-3-3 15,4-4 0-15,-3 7 0 0,-4 3-36 0,0 0-8 16,3 0-2-16,-3 0 0 0,0 0-10 0,0 0 0 0,0 0 0 0,0 0 8 16,4 3-8-16,-4 13 8 15,0 3-8-15,0 0 8 0,-4 9 34 0,1 6 6 0,-4 1 2 0,3 2 0 16,-3 7 13-16,0 0 2 15,-4 0 1-15,4 3 0 0,0-3-17 0,-3 0-3 0,3 3-1 0,-4 3 0 16,8-3-28-16,-8-3-5 16,4 0-2-16,0-6 0 0,3 5-10 0,-3-8 0 0,0-7 0 0,4-3 0 15,-1-6-14-15,-3 6-5 16,4-12-1-16,-5 9-588 0,1-10-119 0</inkml:trace>
  <inkml:trace contextRef="#ctx0" brushRef="#br0" timeOffset="65722.6825">16623 1977 1191 0,'0'0'26'0,"3"-10"6"0,4 7 0 0,1-9 2 0,-1 8-34 0,0-2 0 15,0 3 0-15,0-3 0 0,0 6 64 0,-4 0 7 16,-3 0 1-16,7 0 0 0,0 0-23 0,0 0-4 0,1 6-1 0,-1 3 0 16,-4-5-8-16,1 11-3 15,-1 1 0-15,1 6 0 0,-1 0 18 0,1 0 3 0,-1 12 1 0,1-6 0 16,-1 13-3-16,-3-9-1 0,0 2 0 0,4 7 0 0,-4-4-11 16,0-2-1-16,0 3-1 15,3-4 0-15,1 1-25 0,-1-4-5 0,-3 3 0 0,4-5-8 0,0 2 19 16,-1-3-3-1,-3 0-1-15,0-2 0 0,0-8-5 0,4 7-1 0,-1-6 0 0,1-3 0 0,-1-4-1 16,-3 4-8-16,4-6 12 0,-4-10-4 16,0 0 0-16,7 9 0 0,-7-9 0 0,0 0 0 0,0 0 1 15,0 0 0-15,0 0 0 0,0 0 0 0,3 0-1 0,8 0 0 16,-4 0 0-16,0-6 0 16,4 3 3-16,-1 3 0 0,-3-16 0 0,4 6 0 15,-1 1-11-15,1-10 10 0,0 4-10 0,-1 2 10 0,4-6 6 16,-3 4 2-16,-1-11 0 0,1 1 0 15,0 3-18-15,-1-6 0 0,1 3 8 0,-1-9-8 0,1 5 29 16,-1-11 3-16,5 8 0 0,-1-8 0 16,-4 2-52-16,4 0-9 0,1-3-3 0,-1 10 0 15,-4-10 16-15,4 7 4 0,-3 6 0 0,-1 3 0 0,1 6-7 0,0 9-1 16,-4-2 0-16,0-1 0 16,-4 10-163-16,-3 3-33 0,0 0-6 0</inkml:trace>
  <inkml:trace contextRef="#ctx0" brushRef="#br0" timeOffset="66212.5253">17424 1914 892 0,'0'0'20'0,"0"0"4"0,0 0 0 0,0 0 1 0,0 0-25 16,7 0 0-16,0 6 0 0,-7-6 0 0,0 0 68 0,7 3 9 15,3 7 2-15,-3-10 0 0,1 9-9 0,-5-3-2 16,4 4 0-16,-3-1 0 0,-1 1-3 0,1 8-1 16,-1-2 0-16,-3 3 0 0,4 6 0 0,-4 0 0 15,-4 3 0-15,1 1 0 0,-1 8 0 0,1-2 0 16,-1-1 0-16,-3 4 0 0,-4-4-10 0,4 4-2 0,7 6-1 0,-7-10 0 15,-3 4-31-15,3-4-5 16,7-5-2-16,0 5 0 0,-7 1-5 0,3-1 0 0,1-6-8 0,-1 1 12 16,1-11-12-16,-4 7-12 15,3-6 3-15,0-3 0 16,-3-7-172-16,4 1-35 0</inkml:trace>
  <inkml:trace contextRef="#ctx0" brushRef="#br0" timeOffset="67196.9898">18165 2422 403 0,'0'0'17'0,"0"0"5"0,0 0-22 0,0 0 0 0,0 0 0 0,0 0 0 16,0 0 160-16,0 0 28 0,0 0 6 0,0 0 1 15,0 0-105-15,0 0-21 0,0 0-4 0,0 0-1 16,0 0-25-16,0 0-6 0,0 0-1 0,0 0 0 16,0 0 7-16,0 0 1 0,0 0 0 0,0 0 0 15,0 0-13-15,0 0-3 0,0 0 0 0,0 0 0 16,0 0 16-16,7 0 4 0,0 0 0 0,0 0 0 16,0 0-10-16,7-6-2 0,-4 6 0 0,8 6 0 15,-4-6 0-15,11 0 0 0,0 0 0 0,-1 9 0 16,5-9-9-16,-1 0-3 0,3 0 0 0,1 7 0 0,0-4-6 0,-4-3-2 15,0 0 0-15,-3 0 0 16,3 0-12-16,1 0-16 0,-1 0 3 0,0 0 1 16,-3 0-120-16,6 0-24 0</inkml:trace>
  <inkml:trace contextRef="#ctx0" brushRef="#br0" timeOffset="67923.0166">19569 1973 633 0,'3'-9'28'0,"-3"9"6"0,0-12-34 0,4 8 0 16,-1-5 0-16,4 3 0 0,-3 6 92 0,-1-10 12 15,1 1 3-15,3 6 0 0,-7 3-25 0,0 0-5 0,0 0-1 0,0 0 0 16,10 0-16-16,-2 0-3 16,-8 0-1-16,0 0 0 0,0 0-19 0,0 0-4 0,0 0-1 0,0 9 0 15,3-6-6-15,-3 13-2 0,0-7 0 0,0 7 0 16,-3-3 3-16,3 5 0 0,0 1 0 0,0 6 0 15,0 4 0-15,-4 5 0 0,0-6 0 0,1 13 0 16,-1-3 21-16,4-4 5 0,-3 4 1 0,-1 3 0 16,1-10-6-16,3 3 0 0,-4 1-1 0,4 3 0 15,-3-13-26-15,3 9-5 0,-4-9 0 0,4-3-1 0,-3 3-6 0,3 3-1 16,-7-2 0-16,3-8 0 16,4 1-8-16,-3 0 0 0,3-3 0 0,-4-7 0 0,1 7 8 0,-1-7-8 15,0 1 8-15,1-10-8 16,-1 9 0-16,4-9 0 0,-7 6 0 0,7-6-11 15,0 0-27 1,-7 3-6-16,0-3 0 0,4 0-1 0,-8 0-115 0,8 0-24 0,-4 0-4 0</inkml:trace>
  <inkml:trace contextRef="#ctx0" brushRef="#br0" timeOffset="73883.4675">8530 4419 345 0,'0'0'15'0,"0"0"4"0,0 0-19 0,4-6 0 0,-4 6 0 15,3-9 0-15,4 9 130 0,-3-10 22 0,-1 4 5 0,1 3 1 16,-1-3-75-16,4 3-15 0,-3-4-4 0,3 4 0 16,4-6-32-16,-4 2-6 0,-4-2-2 0,4 6 0 15,0-3 8-15,-3-4 0 16,3 4 1-16,-4 3 0 0,4-3-12 0,-3-4-2 15,0 10-1-15,-1-9 0 0,-3 6-6 0,0 3-2 16,0 0 0-16,0 0 0 0,0 0 2 0,0 0 0 16,0 0 0-16,0-7 0 0,-3-2-2 0,-5 9 0 15,5-6 0-15,3 6 0 0,0 0-10 0,0 0 0 16,-11 0 0-16,1 0 8 0,3 0-8 0,-4 0 0 16,4 0 0-16,-4 0 0 0,11 0 0 0,-10 0 0 0,-1 6 0 0,4-6 0 15,-3 0 0-15,-1 9 0 0,1-2 0 0,-1-4 0 16,-3 6 0-16,3 7 12 0,-6-7-2 0,3 1 0 15,-4 5-10-15,4-5 0 0,0 2 0 0,-4 4 0 16,4-7 0-16,0 7 0 0,0-3 0 0,0 2 0 16,3-5 0-16,4 5 0 0,0-5 0 0,0-1 0 15,0 4 0-15,7-7 8 16,-4 10 0-16,4-4 0 0,-3-2-8 0,6-1 0 16,1 0 0-16,-1 7 0 0,4-7 0 0,0 7 0 15,0-6 0-15,4-1 0 0,0 0 0 0,-1 1 0 16,1-1 0-16,-1 1 0 0,4-1 0 0,1-3 0 0,-1 4 0 15,0-4 8-15,0-3-8 0,0 3 0 0,0-3 0 16,0-3 0-16,-3-3 8 0,-1-3 0 0,1 3 0 0,3-10 0 16,-3 4 14-16,-1 0 2 0,1-1 1 0,-1-2 0 0,-3-4 3 15,4 7 1-15,0-10 0 0,-1 3 0 0,4-3-11 0,-3 0-2 16,0-6-1-16,3 0 0 0,0 6-7 0,0-9 0 16,-4-6-8-16,5 6 12 0,2-7-3 0,1 7-1 15,-8-7 0-15,5 7 0 0,-1-6-8 0,0 5 0 16,-4-5 0-16,1 9 0 0,-1-3 0 0,-2 2 0 15,2-2 0-15,-3 9 0 16,0-6 0-16,0 7-17 0,-7-8 4 0,4 8 1 16,-4-1 0-16,0 0 1 0,-4 0 0 0,1 4 0 15,3-4 11-15,-4 3 0 0,-3 7 0 0,4-7 0 16,3 7-8-16,-4 5 8 0,4 4-8 0,0 0 8 16,0 0 0-16,0 0 0 0,0 0 0 0,0 0 0 15,-3 4-12-15,-1-4 4 0,4 0 0 0,0 15 0 0,0-5 8 16,0-1 0-16,-3 7 0 0,3-4 0 0,0 4 0 0,0 0 0 15,0 2 12-15,0 1-4 0,0 0 4 0,0 0 2 16,3 6 0-16,-3 3 0 0,0-3-14 0,0 3 9 0,0-2-9 16,4 2 8-16,-4-3 6 0,0 3 1 0,3 7 0 15,-3-1 0-15,4-6-15 0,-4 1 9 0,3 2-9 16,4-3 8-16,-3 0-8 0,-4-3-17 0,3-3 4 0,-3 3 1 16,4 1-41-16,-4-8-8 0,0 7-2 0,0-6-465 15,-4 0-92-15</inkml:trace>
  <inkml:trace contextRef="#ctx0" brushRef="#br0" timeOffset="74669.7614">9285 4347 748 0,'0'0'33'0,"0"0"7"15,0 0-32-15,4-6-8 0,-4-3 0 0,3-1 0 16,1 1 80-16,-4 3 15 0,3-4 2 0,1 1 1 16,-4-1-42-16,3 1-9 0,-3 9-2 0,4-6 0 0,-1-4-10 0,-3 10-3 15,4-3 0-15,-4 3 0 0,0 0-8 0,0 0-1 16,0 0-1-16,0 0 0 0,0 0-10 0,0 0-1 16,0 0-1-16,0 0 0 0,0 0 8 0,-4 9 2 0,4 1 0 0,-3-1 0 15,-1 1 3-15,1 5 1 0,-4-2 0 0,3 3 0 16,1 2 12-16,-1-2 4 0,1-3 0 15,3 12 0-15,-4-6-7 0,4-1-1 0,0 4 0 0,0-3 0 16,0 0 0-16,0 0 0 0,0 0 0 0,4-1 0 16,-1 4-19-16,4-3-4 0,-3 0-1 0,3 0 0 15,0-4-8-15,0-2 0 16,0-4 0-16,0 7 0 0,4-10 0 0,-4-3 8 16,3 4-8-16,1-4 8 0,-1-3 0 0,1 0 0 15,0 0 0-15,-1-3 0 0,1 3 2 0,-1-7 0 16,1-2 0-16,3 0 0 0,-3-1 0 0,-4 1 0 15,3-7 0-15,-3 4 0 0,4-4 6 0,-8 0 0 16,8 4 1-16,-4-4 0 0,4-3-5 0,-4 4 0 16,-4-4-1-16,4 0 0 0,0 0-11 0,-3-6 0 0,-1 6 0 0,1-6 8 15,-1 6-8-15,1 4 0 0,-8-4 0 0,4 0 0 16,0 3 0-16,-3 4 0 0,3-4 0 0,-4 4 0 0,4-4 0 16,-3 10 0-16,-4-4-10 0,3 1 10 0,-3-1-22 15,4 10 2-15,-4-9 0 0,0 9 0 16,-4-3-13-16,0-3-3 0,4 12 0 0,-3-3 0 31,-4-3-30-31,3 9-6 0,0 1-2 0,-3 5-767 0</inkml:trace>
  <inkml:trace contextRef="#ctx0" brushRef="#br0" timeOffset="76657.0444">11363 3968 172 0,'0'0'16'15,"0"0"-16"-15,0 0 0 0,0 0 0 16,0 0 108-16,0 0 18 0,0 0 4 0,0 0 1 0,0 0-80 0,0 0-16 15,7 0-3-15,-7 0-1 0,11 0 49 0,-1 0 11 16,1 0 1-16,-4 0 1 0,3 0-48 0,1 0-9 16,0-3-3-16,-1-4 0 0,4-2 21 0,0 6 4 15,-3-7 1-15,3-2 0 0,4 3-15 0,-1-4-4 16,-3-3 0-16,4-2 0 0,-4 2-25 0,4 3-6 16,-4-2-1-16,4-4 0 15,-8 0-8-15,4 0 0 0,-3-6 0 0,-1 6 0 16,-2-6 0-16,-1 0 0 0,0 6 0 0,-4-9 0 0,1 9 0 15,-1 0 8-15,-3-3-8 0,-3 4 8 0,3-4-8 16,-4 0 0-16,-6 3 0 0,6 6 0 0,-3-2 0 0,0 5 0 16,-4-5 0-16,4 5 0 0,-3 7 0 15,6-3 0-15,-6-4 0 0,3 10 0 0,-4-6 0 0,4 6 0 0,0 0 0 16,-4 0 0-16,1 6 0 0,-1-6-11 0,4 10 11 16,-4-10-8-16,4 9 8 0,-3 1 0 0,-1-4 0 0,1 3 0 15,6 1 0-15,-3-1 0 0,-3 7 0 0,6-4 0 16,0-2 0-16,1 5 0 0,-4 11 0 0,3-5 0 15,1 1 28-15,3 7 7 0,0-1 1 0,-4 0 1 16,-3 7 8-16,4 2 2 0,6 7 0 0,-3 0 0 16,-3 0-1-16,3 0 0 0,-4 3 0 0,8-3 0 0,-1 0-21 0,1 0-4 15,-4 9-1-15,3-6 0 0,8 3 13 0,-1-3 3 16,-6-3 0-16,7 0 0 0,-1 0-23 0,1-7-4 16,-8-2-1-16,4 3 0 0,-7-4-8 0,0 4 8 15,-3-13-8-15,-1 3 8 0,-6-6-8 0,3-3 0 16,0 0 0-16,-4-10-11 15,0 0-85-15,1 1-16 16,-1-10-4-16</inkml:trace>
  <inkml:trace contextRef="#ctx0" brushRef="#br0" timeOffset="76889.159">11014 4307 1335 0,'0'0'29'0,"0"0"7"0,7-10 0 0,0 1 2 0,0-1-30 0,3 1-8 0,5 3 0 0,2-4 0 15,1 7 68-15,3-6 13 0,4 2 3 0,-1-2 0 16,8 0-32-16,-4-1-7 0,1 4-1 0,6-4 0 16,7 1-30-16,-3 6-6 15,-4-3-8-15,4 3 11 16,3-4-43-16,-6 7-8 0,-1 0-1 0,-3 0-725 0</inkml:trace>
  <inkml:trace contextRef="#ctx0" brushRef="#br0" timeOffset="77321.5144">12026 4118 1479 0,'0'0'65'0,"-3"-3"15"0,3-6-64 0,3-4-16 16,-6 10 0-16,3 3 0 0,3-6 19 0,1 3 1 15,-4 3 0-15,3 0 0 0,4-7-20 0,-3 7 0 16,3-3 0-16,-7 3 0 0,0 0 0 0,7 0 0 16,0 0 0-16,-7 0 0 15,7 3 0-15,-7-3 10 0,4 10-10 0,-1-4 8 16,1-3 0-16,-4 13 0 0,0-7 0 0,0 1 0 16,0 9-8-16,-4-4 0 0,1 4 0 0,-1 0 0 15,1-3 0-15,-1 9 0 0,4-3 0 0,0 3 0 16,-4-6 0-16,4-1 0 0,4 7 0 0,-4-9 0 15,0-3 0-15,4 2 0 0,3-5 0 0,-4 5 0 16,4-11 0-16,0 5 8 0,0-9-8 0,4 6 8 0,-4-6 4 0,3 0 0 16,1-6 0-16,0 3 0 0,3-7 21 0,-4 1 5 15,4-7 1-15,-3 1 0 0,0 2-8 0,3-3-2 16,-7-2 0-16,0 2 0 0,3-3 9 0,-2 7 2 16,-5-10 0-16,4 3 0 0,-3 0-15 0,-1 0-2 0,1-6-1 15,-1 6 0-15,-3 4-14 0,0-4-8 0,0 9 8 16,-3-8-8-16,-1 8 0 0,1 4 0 0,-4 3 0 0,3-4 8 0,-3 7-8 15,0 0-10-15,-4 0 10 0,1 10-13 16,-1-4-13-16,-3 10-2 0,0-4-1 0,-4 7-580 16,-3 6-116-16</inkml:trace>
  <inkml:trace contextRef="#ctx0" brushRef="#br0" timeOffset="77938.9851">12531 4147 1148 0,'0'0'51'0,"3"-4"10"0,4-2-49 0,-3-3-12 16,-1-1 0-16,1 1 0 0,-1 6 73 0,1-3 12 0,-1-1 3 0,8 4 0 16,0 3-44-16,-4-6-8 0,-7 6-1 0,10 6-1 15,1-6-16-15,-1 10-3 0,-3 5-1 0,4-2 0 16,0 2-14-16,-4-2 9 0,0 12-9 0,0-6 8 16,0 6 32-16,-4 0 7 0,1 3 1 0,-4 1 0 15,3-4 6-15,-3 0 2 0,-3-3 0 0,3 0 0 16,0-4-32-16,0 1-7 0,0-9-1 0,0 5 0 0,0-2 8 0,0-4 0 15,0-9 1-15,0 0 0 0,0 0-1 0,0 0-1 0,0 0 0 16,0 0 0-16,0 0-12 0,0 0-3 16,0 0 0-16,0 0 0 0,3-9 3 0,-3-1 0 0,4-8 0 15,3 2 0-15,-3 3-3 0,3-5 0 0,-4-4 0 0,8-7 0 16,-1-5-8-16,1 6 0 0,-1-7 0 0,5 7 0 16,-1-7 0-16,0 7 0 15,0 0 0-15,4 3 0 0,-4 0 0 0,0 3 0 16,3 0-14-16,1 9 5 15,-4-2-14-15,0 5-2 0,4 1-1 0,-8 0 0 16,5 2-49-16,-1 4-9 0,-4 3-3 0,1 3-523 16,-4-3-105-16</inkml:trace>
  <inkml:trace contextRef="#ctx0" brushRef="#br0" timeOffset="79915.3313">14531 3999 345 0,'0'0'15'0,"0"0"4"0,0 0-19 0,0 0 0 0,0 0 0 0,0 0 0 16,0 0 147-16,0 0 25 0,0 0 6 0,0 0 1 16,0 0-90-16,7-6-17 0,0 6-4 0,0 0-1 0,4 0-35 0,-4 0-8 15,3 0 0-15,4 0-1 0,4 0-11 0,0 0-1 16,3 0-1-16,0-3 0 0,4-3-10 0,-1-1 12 15,1 4-12-15,0-3 12 0,3-7-12 0,0 4 8 32,-7-7-8-32,4 7 8 0,-4-7 2 0,-3 4 0 0,3-4 0 0,-7 0 0 15,0 7-10-15,0-4 12 0,-3-2-12 0,0-4 12 16,-4 3 17-16,0 4 4 0,-4-4 1 0,1 0 0 16,-1 4-34-16,-3-4 0 0,0 7 0 0,-3-10 0 15,-1 3 0-15,-3 7 0 0,0-1 0 0,4 1 0 16,-8-1 0-16,4 1 0 0,-4 3 0 0,1 6 0 15,-8-3 0-15,4 6 0 0,0-3 0 0,-7 6 0 0,3 3 0 0,-3-2 0 16,-4 2 0-16,1 1 0 0,-1 2 0 0,4 4 0 16,-4-1 0-16,7 4 0 0,1 0 8 0,3 0 2 15,0 6 0-15,-4-3 0 0,11 3 5 0,-4 3 1 16,1-3 0-16,-1 4 0 0,8-4 13 0,-5 3 3 16,5-3 1-16,3 3 0 0,-4 4-7 0,4-4-2 15,4 0 0-15,-1 0 0 0,5-3-10 0,-5 0-2 0,8-6-1 0,-1 6 0 16,1-6-3-16,3-6-8 0,0 2 12 0,0-5-4 15,7-1-8-15,0-9-16 0,4 0 4 0,0 0-551 16,3 0-110-16</inkml:trace>
  <inkml:trace contextRef="#ctx0" brushRef="#br0" timeOffset="80463.465">15600 3849 748 0,'0'0'67'0,"0"0"-54"15,0-7-13-15,3-2 0 0,-3 6 80 0,0-3 14 0,4-4 2 16,-4 4 1-16,0 3-24 0,0 3-5 0,0-6 0 0,0 6-1 15,0-10-29-15,0 10-6 16,0 0 0-16,0 0-1 16,0 0-12-16,0 0-3 0,-4 0 0 0,4 0 0 15,0 0-6-15,0 0-2 0,-7 0 0 0,0 0 0 16,0 0 5-16,-3 10 1 0,3-10 0 0,0 9 0 16,-4 3 5-16,0 1 1 0,1 3 0 0,-1-4 0 0,1 10 13 15,-1 0 3-15,0-6 1 0,1 12 0 0,-1-9-13 0,1 6-4 16,3 0 0-16,0-6 0 0,0 6-7 0,3-3-1 15,0-6-1-15,4 2 0 0,-3 1-11 0,3-9 0 0,3-1 9 0,1-3-9 16,-4-6 12-16,0 0-1 0,7 0-1 0,4-6 0 16,-1 3 2-16,1-7 0 0,-1-5 0 0,4-4 0 15,1 3-4-15,-5-3-8 0,4-2 12 0,-3-1-4 16,3-7 0-16,-3 4 0 0,-1 3 0 0,1-3 0 16,-1-3-8-16,1 0 0 0,-8-4 0 0,4 4 0 15,1 3 0-15,-1 6 0 0,0 0 0 0,-4 10 0 0,1 3 0 0,-4 6 10 16,0 0-2-16,0 0-8 0,7 6 12 0,-4 10-12 15,-3 3 12-15,4 3-12 0,-1 3 0 0,1 0 0 16,-4 3 0-16,0-3 0 0,0 3 0 0,0-3 0 16,3-3 0-16,-3 3 0 0,7 4-12 0,-3-14-8 0,3 4-3 15,-3 0-884-15</inkml:trace>
  <inkml:trace contextRef="#ctx0" brushRef="#br0" timeOffset="80770.7591">16115 3799 1220 0,'10'-19'27'0,"-6"9"5"0,3 1 2 0,-3-1 0 0,3 1-34 0,0 0 0 0,-4 2 0 0,1-2 0 15,-4 0 121-15,3-1 18 0,-3 10 3 0,0 0 1 16,0 0-57-16,0 0-11 0,0 0-3 0,0 0 0 15,0 0-56-15,-7 10-16 0,0-1 0 16,0 7 8-16,0-7-8 0,0 10 0 16,0 0 0-16,-4 6 0 0,1-6 9 0,3 9 7 15,0-3 0-15,-4 3 1 0,4-3-17 0,4 3 10 16,-1-2-10-16,4 2 8 0,-4-3-8 0,8 3 0 16,-4-9 0-16,4 6 0 0,3 0 0 0,0-6 0 15,0 0 0-15,0-4-11 16,0-5-38-16,3-1-8 0,-3 1-2 0,4-10-796 0</inkml:trace>
  <inkml:trace contextRef="#ctx0" brushRef="#br0" timeOffset="81387.8507">16626 3253 1422 0,'0'0'31'0,"0"0"6"0,0 0 2 0,0 0 1 0,0 0-32 0,0 0-8 15,0 0 0-15,0 0 0 0,4 6 50 0,-1-3 8 0,-3-3 2 0,8 16 0 16,-8-7-7-16,3 10-1 16,-3-9 0-16,0 8 0 0,0-2 4 0,0 3 0 0,0-3 0 15,0 2 0-15,0 1-24 0,0-3-5 0,0 3-1 0,0 0 0 16,0 6 10-16,0-7 1 0,4 11 1 0,-4-4 0 0,0 12-4 16,0-2-1-16,-4-1 0 0,4 4 0 0,-3 3 5 0,-5 0 1 15,5-1 0-15,3-2 0 0,-4-4-22 0,1 1-4 16,-1 3-1-16,1-10 0 0,-4 6-12 0,7-6 9 15,-4-2-9-15,1-8 8 0,3 1-8 0,-4-3 0 16,1 0 0-16,3-7 0 16,-4 0 8-16,4-9 0 0,0 0 0 0,0 0 0 15,0 0 20-15,0-15 3 0,0 5 1 0,4 1 0 16,-4-7-32-16,7-3 0 0,-4 1 0 0,4-1 0 16,0-6 0-16,0 6 0 0,0-6 0 0,4 6 0 15,-4-6-20-15,4 6-9 0,3 0-3 16,-4 4 0-16,4 2 32 0,-3-3 0 0,0 13 0 0,-1-3 10 15,4 3-10-15,-7 3 0 0,4 3 0 0,0 3 0 0,3 4 0 0,-4-1 0 16,-3 4 0-16,-3-4 0 0,6 7 0 0,-2-1 8 16,-1-2-8-16,0 3 0 0,-4-7 8 0,4 0-8 0,-3 1 8 0,-1-1-8 15,1 1 0-15,-1-4-14 16,4 3 2-16,-3 1 0 0,-1-1-10 0,-3-9-2 16,0 0 0-16,0 6 0 15,0 4-124-15,0-7-26 0,-7 6-5 0,4-2-458 16,-4 2-92-16</inkml:trace>
  <inkml:trace contextRef="#ctx0" brushRef="#br0" timeOffset="85784.0621">18457 3369 345 0,'0'0'31'15,"0"0"-31"-15,4-3 0 0,-1-3 0 0,1-4 60 0,3 1 5 16,-7 2 2-16,3 7 0 0,1-9 6 0,-4 6 2 16,0-7 0-16,4 4 0 0,-4 6-5 0,3-9-1 15,-3-1 0-15,0 4 0 0,0-3-30 0,0 9-7 16,0-3 0-16,0 3-1 0,0 0 1 0,0 0 1 0,0 0 0 0,0 0 0 16,0 0-33-16,0 0 0 0,0 0 0 0,-11 3 0 15,1-3 19-15,-1 6 0 0,4 3 0 0,-3-2 0 16,-1 2 18-16,1 0 4 0,-1 1 1 0,0-1 0 15,-3 1 6-15,4 9 0 0,-1-4 1 0,4 4 0 16,-4 0 0-16,4 9 0 0,4-3 0 0,-1 3 0 16,1 7-17-16,3-1-4 15,3 4-1-15,1-4 0 0,-1 4-12 0,4 6-3 16,-3-10 0-16,3 4 0 0,0-3-4 0,-3-1-8 16,-1-6 11-16,8 1-11 0,-8 5 0 0,4-9 0 15,0 3 0-15,0-9 0 16,0 0-53-16,4 3-5 0,0-10-1 0,-1-2-513 15,4-1-104-15</inkml:trace>
  <inkml:trace contextRef="#ctx0" brushRef="#br0" timeOffset="86364.0074">19099 3504 576 0,'4'-10'51'0,"-1"1"-41"0,5-4-10 0,-1-2 0 16,0-1 139-16,3 7 25 0,-3-1 6 0,0-2 1 16,4-4-55-16,-1 7-12 15,1-7-1-15,-4 7-1 0,4-10-70 0,-1 9-15 16,1-5-2-16,3 2-1 0,0-3 2 0,-3 7 0 15,3 0 0-15,0-7 0 0,0 6 15 0,0 1 3 0,-3 0 1 16,-1 2 0-16,1-2-35 0,-1 9 0 0,-2-3 0 0,-1 6-12 16,0-3 12-16,3 9 0 15,-6 1 0-15,-1 5 0 0,1 4 13 0,-4 6 6 16,0 4 1-16,-4-4 0 0,-3 9 24 0,0 4 6 0,0-1 1 0,-3 7 0 0,-5 0-26 16,5 0-5-16,-4 0 0 0,3 0-1 0,-3 0 1 0,3-7 1 15,1-2 0-15,3-7 0 0,3 7-4 0,1-16-1 16,-1 6 0-16,4-13 0 0,-3 4-2 0,3-7-1 15,0 1 0-15,0-10 0 0,0 0-5 0,0 0 0 16,10 6-8-16,-3-12 12 0,4 2 0 0,-1-8 0 16,1 3 0-16,3-10 0 15,-3 0-4-15,3 0-8 0,0-6 11 0,0-9-11 16,4 2 9-16,-1-2-9 0,1-10 0 0,3 6 9 16,-3-3-9-16,3 4 0 0,-3-7 0 0,3 6 0 15,0-3-12-15,4 10 3 0,-4 0 0 0,0-1 0 16,-3 7 9-16,3 6 0 0,-7 1 0 0,4 2-8 15,-4 10 8-15,-4 6 0 0,1 6 0 0,-4 3 0 16,-4 1 0-16,1 9 0 0,-1-1 0 0,1 8 0 0,-4-1 0 0,3 3 0 16,-3 0 8-16,0 7-8 0,-3-7 0 0,-1-3 0 15,1 9 0-15,3 1 0 0,-4-7 8 0,1 0-8 16,-1 0 8-16,1 4-8 0,-4-10 0 0,3 3-8 16,-3 0 0-16,0-3-686 0,0 3-137 15</inkml:trace>
  <inkml:trace contextRef="#ctx0" brushRef="#br0" timeOffset="86686.5656">20126 3513 1094 0,'18'0'97'0,"-18"0"-77"16,0 0-20-16,0 0 0 0,7 6 76 0,0 4 12 0,-4-1 3 0,1 7 0 0,-1-4 15 0,-3 10 3 16,0 0 1-16,0 3 0 0,-3 4-18 0,-4 5-3 15,0-6-1-15,0 7 0 0,-4 3-38 0,4-7-8 16,-4-3-2-16,4 7 0 0,-3-13-28 0,-1 3-12 15,1 3 11-15,3-3-11 0,-4-6 0 0,0 0 0 0,1-4-8 0,3-5 8 32,-4-1-207-32,1 0-34 0</inkml:trace>
  <inkml:trace contextRef="#ctx0" brushRef="#br0" timeOffset="88253.6937">20581 3529 576 0,'0'0'25'0,"4"-3"6"0,3-4-31 0,-4 1 0 16,1-3 0-16,-1 6 0 0,4-4 149 0,0-2 24 15,-3 0 5-15,6-1 1 0,1-6-68 0,3 7-14 16,-3-4-2-16,3-2-1 0,3-1-53 0,-2 4-10 16,6-4-3-16,-4 3 0 0,1-2-8 0,0-1-3 15,3 7 0-15,-4-4 0 0,1 4 3 0,0-4 0 0,-1 10 0 0,-2-3 0 16,-1 6-20-16,0 0 0 0,-4 0 0 0,1 6 0 15,-1 3 0-15,-6 7 0 0,3 3 0 0,-3 0 0 16,-4 9 0-16,-4-3 0 0,-3 0 0 0,0 6 0 0,-4 1 13 16,1-4-4-16,-1 7-1 0,4-14 0 0,0 11-8 15,0-4 8-15,-4 0-8 0,4 0 8 0,0-2-8 0,4-1 8 16,-1-7-8 0,1 11 8-16,3-10 16 0,0 2 4 15,0-8 0-15,3-4 0 0,4-2 14 0,-3-4 3 0,-4-3 1 0,10 0 0 16,1-3 6-16,0-4 0 0,-1-2 1 15,4 0 0-15,0-10-3 0,4 3-1 0,0-6 0 0,3-3 0 16,-4 0-29-16,5-3-7 0,-1 3-1 0,4-4 0 16,-1 1-12-16,4-3 8 0,4 3-8 0,-4-10 0 15,1 10 0-15,-1-4 0 0,-3-5-11 0,3 2 11 16,-7 7-56-16,0-6-3 0,0-1-1 0,-3 7 0 16,0 9-12-16,-4 0-4 0,-4 4 0 0,1 5 0 15,-1 1-118-15,-3 9-24 0,-7 0-5 0,0 0-1 0</inkml:trace>
  <inkml:trace contextRef="#ctx0" brushRef="#br0" timeOffset="88610.4684">21756 3065 1796 0,'0'0'40'0,"0"0"8"15,0 0 1-15,10 6 1 0,12-3-40 0,-5 7-10 0,-6-1 0 0,3 7 0 16,7 2 69-16,-3 8 12 0,-8 2 3 0,-3 9 0 15,-3-2-14-15,3 9-2 0,4-7-1 0,-4 7 0 16,-7 0-11-16,0 0-3 0,0 0 0 0,0 3 0 16,-4-3-33-16,-3 0-6 0,-4 0-2 0,8 0 0 0,-1-10-12 0,-6-2 0 15,-8-7 0-15,0 3 0 16,8-3-26-16,-4 0-8 0,-7-12-2 0,-4 2-704 16,0 1-142-16</inkml:trace>
  <inkml:trace contextRef="#ctx0" brushRef="#br0" timeOffset="89375.9307">22969 3281 748 0,'0'0'67'0,"0"0"-54"0,0 0-13 0,0-9 0 16,0 6 47-16,0-7 6 0,0 10 2 0,-3-6 0 15,-1-4 10-15,1 10 3 0,3 0 0 0,-4-9 0 16,-3 9-16-16,7 0-4 0,0 0 0 0,0 0 0 16,-10-6-35-16,3 6-13 0,-4 6 9 0,4-6-9 15,7 0 21-15,-14 9-1 0,-7-2 0 0,3 2 0 16,7 4 31-16,-6-4 5 0,-1 7 2 0,-3 3 0 15,0-1-2-15,3-2-1 0,1 9 0 0,-1-6 0 16,-3 6-7-16,7-3 0 0,3-3-1 0,0 6 0 16,1-6-25-16,3 3-5 0,3 0-1 0,4-4 0 0,0-2-1 15,4 3-1-15,-1 0 0 0,4 3 0 0,8-3-3 0,-5-7-1 16,1 4 0-16,6-7 0 0,4 7-10 0,4-7 0 16,-11 4 0-16,7-7-11 15,4-3-36-15,3 3-7 0,1 1-2 0,2-4-549 16,-2-3-111-16</inkml:trace>
  <inkml:trace contextRef="#ctx0" brushRef="#br0" timeOffset="89813.4335">23668 3137 1594 0,'3'-13'35'0,"-3"7"7"0,4-3 2 0,-1 2 1 0,1 4-36 0,-4-3-9 0,4 3 0 0,-4 3 0 16,0 0 66-16,0 0 11 0,0 0 3 0,0 0 0 16,3 12-32-16,-3 4-7 0,4 3-1 0,-4 0 0 15,0-1-16-15,0 8-3 0,0-1-1 0,-4 0 0 16,4-3 20-16,-3 3 3 0,-1 3 1 0,0 3 0 0,1-2-29 0,3-4-6 16,-7-3-1-16,3 3 0 0,1 0-8 0,-1-3 0 15,1 0 0-15,-1 0 0 0,1-4 0 0,-1-2 8 16,1 3-8-16,-1 0 8 0,1-4-8 0,-1 4 0 15,1-3 0-15,-1-7-11 16,0 1-93-16,1-1-20 0,-1-3-3 0,1-2-473 16,3-4-96-16</inkml:trace>
  <inkml:trace contextRef="#ctx0" brushRef="#br0" timeOffset="90141.6606">23587 3171 1191 0,'3'-6'26'0,"1"3"6"0,-4-3 0 0,7-4 2 0,-4 7-34 0,4-3 0 0,0-4 0 0,4 7 0 16,0-3 55-16,3 0 4 0,-4 3 1 0,8-4 0 16,0-2-7-16,-1 9-1 0,1-9 0 0,7-1 0 15,-1 7 3-15,1-3 0 0,0-4 0 0,-1 4 0 16,1 3-37-16,-4-3-7 0,4 6-2 0,-4-3 0 16,0-4-9-16,4 7 0 0,-7 0 0 0,-1-3 0 15,1 3-30-15,-4 0-8 0,0 0-2 0,-3 3 0 16,-1-3-19-16,1 0-4 0,-4 7-1 0,-7-7-619 15</inkml:trace>
  <inkml:trace contextRef="#ctx0" brushRef="#br0" timeOffset="90484.9841">23629 3422 1134 0,'0'0'24'0,"0"0"6"0,0 0 1 0,0 0 1 0,0 0-32 0,0 0 0 0,7 0 0 0,0 0 0 15,-7 0 77-15,7 0 9 0,0-3 2 0,7-3 0 16,-3 6-26-16,0-3-5 0,3 3-1 0,0-7 0 15,3 7-12-15,1 0-4 0,3 0 0 0,4-6 0 16,-4 3-20-16,4 3-4 0,-1 0 0 0,1-6-1 16,-4 6-5-16,4 0-1 0,-4 0 0 0,0 0 0 15,1 0-9-15,-5 0 0 0,4 0 0 0,-3 0-11 16,0 0-33-16,-4 0-6 0,0 0-2 0,0 0-470 16,-3 0-94-16</inkml:trace>
  <inkml:trace contextRef="#ctx0" brushRef="#br0" timeOffset="90719.3052">23633 3617 1443 0,'0'0'32'0,"0"0"6"0,7 3 2 0,3-3 0 0,1-3-32 0,-1 3-8 15,5 3 0-15,-1-3 0 0,0 0 80 0,3 0 15 16,1 0 2-16,0 6 1 0,-1-6-62 0,4 0-12 0,1-6-2 0,2 6-1 16,-3 0-21-16,1 0 9 0,-1 0-9 15,0 0 0 1,0-3-97-16,0-4-27 0,0 7-4 0,-3-3-2 0</inkml:trace>
  <inkml:trace contextRef="#ctx0" brushRef="#br0" timeOffset="91297.3688">22677 3635 990 0,'7'-9'21'0,"-4"3"5"0,-3 3 1 0,7-4 1 16,4 4-28-16,-4-3 0 0,-7 6 0 0,0 0 0 0,7-3 48 15,0-3 3-15,0 2 1 0,-7 4 0 0,0 0-32 16,11-6-7-16,3 0-1 0,3 3 0 0,-10 3 23 0,7-7 4 15,8 7 1-15,2-3 0 0,5-3-29 0,-5 6-11 16,-3-3 8-16,4 3-8 0</inkml:trace>
  <inkml:trace contextRef="#ctx0" brushRef="#br0" timeOffset="100086.5467">12033 5617 748 0,'7'-9'67'0,"-7"9"-54"0,0-10-13 0,0 4 0 16,0 3 90-16,4-3 15 0,-4-4 3 0,0 10 1 16,0 0-25-16,0-9-4 0,3 0-2 0,1 5 0 15,-4-2-24-15,0 0-5 0,3 3-1 0,-3-4 0 0,0 7-19 0,0 0-4 16,0 0-1-16,0-3 0 0,-3-3-12 15,3 6-2-15,0 0-1 0,-11-3 0 0,1-3 9 0,-1 6 2 16,4 0 0-16,-3 0 0 0,-1 0-20 0,-3 6 0 16,3-6 0-16,-3 3 0 0,0 3-9 0,0-3-6 15,0 4-1-15,0-4 0 0,0 3 16 0,-1 4 0 16,1-10 0-16,4 9-9 0,-4 0 9 0,3-2 0 16,0-4 0-16,1 12 0 0,-1-5 0 0,4-1 0 15,-3 7 0-15,-1-3-8 0,4 8-1 0,-4 1 0 16,4-6 0-16,0 3 0 0,0 0 21 0,0 6 4 15,4-6 0-15,-1 6 1 0,1-6 2 0,3 6 0 16,0-3 0-16,3-7 0 0,1 10-7 0,-1-6 0 16,4 0-1-16,0-3 0 0,0-4-2 0,4 4 0 15,3-7 0-15,-3 7 0 0,3-7-9 0,-4 4 8 16,4-4-8-16,1-2 8 0,-1-4 4 0,-4 3 1 0,4-6 0 16,-3 6 0-16,0-6 21 0,3 0 4 0,-4-6 1 15,1-3 0-15,-1 2 5 0,1-2 0 0,0-1 1 0,3-2 0 16,0-4-25-16,-4-3-4 0,1-6-2 0,3 0 0 15,4-3-5-15,-4 0-1 0,3-7 0 0,1 1 0 16,0-4-8-16,-1 4 12 0,1-10-12 0,0 6 12 16,-1 4-12-16,-3-4 10 0,1 0-10 0,-5-2 10 15,-3 2-10-15,0-6 0 0,-3 0 9 0,-4 7-9 16,-4-7 0-16,4 6 0 0,-3-3 0 0,3-3 0 16,-4 7-11-16,1 2 0 0,-1-9 0 0,4 7 0 15,0 2-8-15,0-2-1 0,0 2-1 0,7-2 0 16,-3 2 5-16,3 10 0 0,3 3 1 0,-3 0 0 15,0 0 15-15,1-3 0 0,-5 9-10 0,1 7 10 0,-1-1 0 16,-3 10 0-16,0 0-9 0,0 0 9 0,0 0 0 16,0 0-8-16,0 10 8 0,-3-1 0 0,-1 7-8 0,-3 3 8 15,0 0 0-15,0 6 0 0,0 3 0 0,-4-3 0 16,1 13 0-16,3-4 0 0,0 4 0 0,-1-4 0 16,5 7 0-16,-4-3 0 0,3 6 16 0,1 3 1 15,3-10 0-15,-4 7 0 0,1 9-4 0,3-9-1 16,-4 0 0-16,4 0 0 0,-3-6-4 0,3 3-8 15,0-4 11-15,0 1-11 0,0-7 8 0,0 1-8 16,0 2 0-16,0 0 0 0,0-5 0 0,3-1 0 16,-6 3 0-16,3-9 0 15,0 3-30-15,3-6-6 0,-3-3-2 0,4 0-621 16,3-4-124-16</inkml:trace>
  <inkml:trace contextRef="#ctx0" brushRef="#br0" timeOffset="100727.0221">12746 5520 403 0,'7'-9'36'0,"-7"9"-36"0,3-3 0 0,-3-7 0 0,4-2 179 0,-4 2 29 15,4-2 5-15,-4-4 2 0,0 7-81 0,0-1-16 16,3 1-3-16,-3-7-1 0,0 7-43 0,0-1-9 16,0 1-2-16,0-1 0 0,0 4-26 0,0-3-6 15,0-1 0-15,0 7-1 0,0-3 5 0,0-3 0 16,0 2 1-16,0 7 0 0,0 0-33 0,0 0 0 15,-3-3 0-15,3 3-9 0,0 0 17 0,0 0 4 16,0 0 1-16,0 0 0 0,0 0-13 0,-4 0 0 16,-3 10-12-16,3-1 12 0,-3 0 0 0,0 1 0 15,0 5 12-15,0 1-3 0,0 3-1 0,0 0 0 16,0 0 0-16,0 6 0 0,0-7 9 0,0 11 2 16,0-4 0-16,0 3 0 0,3-3 8 0,1 3 1 0,3 1 1 0,0 5 0 15,0-6-13-15,7 4-4 0,-4-4 0 16,4 0 0-16,4-3-12 0,-4 0 0 15,4-3 0-15,3 3 0 0,-4-6 0 0,1-3 8 0,3-4-8 16,-3-5 0-16,3 2 12 0,-4 0-3 0,-3-9-1 0,4 0 0 16,-1-3 24-16,5-9 5 0,-5 2 1 0,4 1 0 15,-3-10-18-15,3 0-4 0,4 0-1 0,-1-6 0 16,-3 7-15-16,4-8 9 0,3-2-9 0,-3 3 8 16,-1-3-8-16,1 3 0 0,-4-3 9 0,-3-1-9 15,-1 1 0-15,-3 3 9 0,-3 0-9 0,3 0 0 16,-4 3 8-16,-6-3-8 0,-1 0 0 0,-3-3 0 15,4 9 10-15,-8-6-10 0,-3 0 8 0,0 6-8 16,-4 0 0-16,4 3 0 0,-3 4-9 0,3 5 9 0,-4-2-14 0,4 6 4 16,0-3 1-16,0 6 0 15,-4 6-28-15,4-3-6 0,-4 6-1 16,1 1 0-16,-1 6-87 0,-3 2-17 0,0 1-4 0,-1 6-752 16</inkml:trace>
  <inkml:trace contextRef="#ctx0" brushRef="#br0" timeOffset="102971.7493">14820 5225 903 0,'0'0'20'0,"0"-9"4"0,4 6 0 0,-4-10 2 0,0 4-26 0,0-1 0 16,3 1 0-16,1 0 0 0,-1-4 76 0,1-3 9 15,-4 10 3-15,3-3 0 0,1-4-20 0,-1 7-3 16,1-4-1-16,-1 4 0 0,1 3-25 0,-4 3-6 15,0 0-1-15,0 0 0 0,0 0-32 0,0 0 0 16,0 0 0-16,0 0 0 0,0 0 16 0,0 0-3 16,-4 9-1-16,4 1 0 0,0-1 7 0,-3 1 1 15,-1-1 0-15,4 1 0 0,-7 5 9 0,4 4 3 16,-1 0 0-16,1 6 0 0,3-6 0 0,-4 12 0 16,1 0 0-16,-1 4 0 0,4-1 0 0,-3 4 0 15,-1 3 0-15,1-4 0 0,-1 1-7 0,1 3-1 16,-4-4 0-16,3 1 0 0,-3-3 13 0,0 2 3 15,3 4 0-15,-3-13 0 0,0 10-28 0,4-13-12 16,-8 3 10-16,8-3-10 0,-4 0 0 0,-1-3 8 16,1-6-8-16,0 3 0 0,4-10 0 0,-1 1-12 0,1-1 3 0,-4-3 0 31,3 4-120-31,4-10-24 0,0 0-5 0,0 0-682 0</inkml:trace>
  <inkml:trace contextRef="#ctx0" brushRef="#br0" timeOffset="103580.9796">14697 5395 756 0,'0'-25'33'0,"3"15"7"0,4-2-32 0,0-4-8 15,0-3 0-15,0 0 0 0,4-6 89 0,0 6 16 16,-1-6 3-16,1 6 1 0,3-6-29 0,-3 7-7 15,3-1-1-15,3 0 0 0,-3 0-16 0,4-3-3 16,3 3-1-16,-3 7 0 0,-1-4-19 0,5-3-4 16,-1 4-1-16,3 2 0 0,-2-3-8 0,2 1-3 15,1 5 0-15,-4-2 0 0,4 2-9 0,3 1-8 16,0-4 9-16,-3 10-9 0,0 3 11 0,-4 3-11 16,0 4 12-16,0-1-12 0,-3 3 12 0,3 1-12 15,-7 2 12-15,4-2-12 0,-4 5 21 0,-7 4-2 16,0 0-1-16,-3-3 0 0,-4 9 18 0,-4-6 3 15,-3 9 1-15,-7-3 0 0,0 3-23 0,-4 0-4 0,0-3-1 0,-3 4 0 16,-3 2-3-16,-1-3-1 0,-3-6 0 16,3 3 0-16,0 0-8 0,1-6 0 0,2-9 0 0,1 5 0 15,0-5 9-15,3-1-9 0,4-6 10 0,-3 4-10 16,3-1 12-16,-4-3-3 0,4-6-1 0,0-3 0 16,-4 6-8-16,0-7 0 0,8 4 0 15,-4 3 0-15,3-9 0 0,4 2 0 0,-3 4 0 16,2-3 0-16,5 3 0 0,3 3 0 0,-4-6 0 0,4 6 0 15,0 0 0-15,0 0 0 0,4-10 0 0,-1 7 0 16,1-3 8-16,-4 6-8 0,7-10 0 0,4 10 8 16,-4-6 15-16,7 6 2 0,-4-3 1 0,5 3 0 15,-5 3-9-15,4-3-1 0,0 6-1 0,-3 4 0 16,-1-4 15-16,5 4 3 0,-5-1 1 0,4 3 0 16,0 4-7-16,-3 0-2 0,0-4 0 0,3 7 0 15,-4-3-7-15,1 3-2 0,3-1 0 0,0-2 0 0,-3 3-4 16,3 0 0-16,0 0-1 0,0 6 0 0,0-6-11 0,0-4 8 15,-7 10-8-15,7-6 8 0,-3-6-8 0,3 2 0 16,-3 1 9-16,3-3-9 0,-4 2-12 0,-3-5-6 16,4-1-2-16,-4 7 0 15,-3-7-106-15,3 1-22 0,-4-1-4 0,1-3-839 16</inkml:trace>
  <inkml:trace contextRef="#ctx0" brushRef="#br0" timeOffset="104424.5297">15695 5150 900 0,'0'0'40'0,"0"0"8"0,-3-6-39 0,3 6-9 0,3-10 0 0,-6 4 0 16,3-3 69-16,-4 6 12 0,4-4 3 0,0-2 0 15,4-1-26-15,-4 1-5 0,3 3-1 0,-3-4 0 16,7 7-18-16,-3-3-4 0,-1-3-1 0,1 5 0 16,3-2-5-16,-4 3-2 0,-3 3 0 0,0 0 0 15,0 0 2-15,7-6 0 0,0 6 0 0,-7 0 0 0,0 0-16 0,0 0-8 16,0 0 8-16,0 0-8 0,0 0 31 0,0 9 1 15,0 1 1-15,0 5 0 0,0-5-3 0,0 8-1 16,-3 1 0-16,-1-3 0 0,4 3 3 16,-3 6 0-16,-1-3 0 0,1 3 0 0,-1 3-4 0,1-3 0 15,-1 3 0-15,1 4 0 0,-1-4 10 0,4 0 2 16,-3 0 0-16,-1 7 0 0,1-7-26 0,3-3-5 16,-4 0-1-16,4 0 0 0,-3-3-8 0,3-3 0 15,0-3 0-15,-4 3 0 0,4 0 0 0,0-4 0 16,-4 4 0-16,1-3 0 15,-1-7-38-15,4 0-13 0,-3 1-2 0,-1-1-1 16,4-9-142-16,0 0-28 0</inkml:trace>
  <inkml:trace contextRef="#ctx0" brushRef="#br0" timeOffset="104799.5267">15667 5144 1285 0,'0'0'56'0,"0"-10"13"16,-4 4-55-16,4-3-14 0,4 6 0 0,-4 3 0 15,3-10 57-15,1 1 9 0,3 2 2 0,-3-2 0 0,6 3-34 0,-3 3-6 16,-3-4-2-16,3 7 0 0,0-9-1 0,0 9 0 15,0-3 0-15,0-3 0 0,4 6-1 16,-4 0-1-16,-7 0 0 0,0 0 0 0,0 0-8 0,10 0-2 16,4 0 0-16,4 0 0 0,-4-4 11 0,0-2 1 15,4 6 1-15,-1 0 0 0,1 0-2 0,3 0 0 16,-3 0 0-16,7 0 0 0,-8 0-14 0,4-3-10 16,1-3 12-16,-5 6-12 0,1 0 12 0,3-10-4 15,-3 10 0-15,-4-6-8 0,0 6 12 0,0-3-12 16,-3-3 12-16,-1 3-12 0,-3-4 0 0,0 7 0 15,-7 0 0-15,0 0 0 16,0 0-72-16,4 10-22 0,-8-1-4 0,1-3-462 16,-1 13-93-16</inkml:trace>
  <inkml:trace contextRef="#ctx0" brushRef="#br0" timeOffset="105080.6309">15674 5410 856 0,'0'0'38'0,"0"0"8"0,0 0-37 0,0 0-9 0,0 0 0 0,0 0 0 15,0 0 77-15,0 0 14 0,0 0 2 0,0 0 1 16,7-6-18-16,0 3-4 0,0-3-1 0,0-4 0 16,4 10-12-16,-1 0-3 0,1-3 0 0,-1-3 0 15,5 6 1-15,-1-10 0 0,0 10 0 0,3 0 0 16,5 0-24-16,-1 0-5 0,0 0 0 0,0 0-1 15,0 0-6-15,0 4-1 0,4-4 0 0,-4 6 0 16,0-6-20-16,1-6 0 0,-1 6 0 0,-4-4-8 0,1 4 8 16,0 0 0-16,-4 0 0 0,0-6 0 15,0 6-54-15,-3 0-6 0,-11 0 0 0,0 0-499 16,0 0-99-16</inkml:trace>
  <inkml:trace contextRef="#ctx0" brushRef="#br0" timeOffset="105346.1876">15628 5696 403 0,'0'0'36'0,"0"0"-36"16,0 0 0-16,0 0 0 0,0 0 153 0,0 0 24 0,0 0 5 0,7-7 1 15,0-2-62-15,-3 6-12 0,-4 3-2 0,7-6-1 16,0 2-17-16,0-2-3 0,0 6-1 0,0-6 0 15,-7 6-40-15,7 0-8 0,7 0-1 0,-3 0-1 16,3 0-15-16,3 0-4 0,1 6 0 0,0-6 0 16,3-6-8-16,0 6-8 0,0-3 12 0,4 3-12 15,3-6 0-15,-3 2 0 0,-4-2 0 0,4-3 0 32,-4 6-50-32,-3-4-17 0,-1-2-3 0</inkml:trace>
  <inkml:trace contextRef="#ctx0" brushRef="#br0" timeOffset="107482.9935">16715 4965 691 0,'0'0'61'0,"0"0"-49"16,0-6-12-16,0 3 0 0,3-7 69 0,1 4 11 16,-1-3 3-16,1-1 0 0,-4 10-23 0,7-9-4 15,-4 2 0-15,4 4-1 0,-3-3-37 16,-1-3-7-16,4-1-2 0,4 1 0 0,-4-1 19 0,0 4 3 16,-3 3 1-16,-4 3 0 0,7-6-8 0,-7 6-2 15,0 0 0-15,0 0 0 0,3-3-10 0,-3 3-1 16,0 0-1-16,0 0 0 0,0 0 5 0,0 0 1 15,0 0 0-15,0 0 0 0,0 0 0 0,0 0 0 16,0 3 0-16,0-3 0 0,0 0-16 0,0 0 0 16,0 0 0-16,0 6 0 0,0-6 0 0,0 0 12 15,0 9-1-15,0-9-1 0,0 0 11 0,0 10 3 16,-3-1 0-16,3 1 0 0,-4-1 18 0,1 7 4 0,-1 3 1 16,-3-1 0-16,4 7 1 0,-1 4 1 15,-3 2 0-15,3 0 0 0,-6 4-22 0,6 3-5 16,-3 5-1-16,4-2 0 0,-4-3-3 0,0 6-1 15,0-7 0-15,0-2 0 0,3-1-6 0,-3-5-2 0,3-1 0 0,-3-3 0 16,4 3 6-16,-1-12 1 16,1 3 0-16,-4-1 0 0,3-8 1 0,1 5 1 0,3-5 0 0,-7-1 0 15,3-2 3-15,4-4 1 0,-3 6 0 0,3-9 0 16,0 0-5-16,0 0-1 0,0 0 0 0,0 0 0 16,-4 6-16-16,4-6 10 0,0 4-10 0,0-4 8 15,0 0-8-15,0 0 0 0,0 0 0 0,0 0 8 16,0 0-8-16,0 0 0 0,0 0 0 0,0 0 0 15,7-10 0-15,4 1 8 0,-4 6-8 0,3-4 0 16,-3 7 10-16,0-3-10 0,8-3 12 0,-1 6-12 16,-4 0 0-16,4-6 0 0,0 6 0 0,4-4-12 0,3 4 12 0,-3 0 10 15,3 0-2-15,0 0 0 0,4 0-8 0,0 4-11 16,-1 2 3-16,1-6 0 16,3 6-36-16,0-3-6 0,-3-3-2 15,3 10-653-15,-3-10-131 0</inkml:trace>
  <inkml:trace contextRef="#ctx0" brushRef="#br0" timeOffset="108342.2504">17445 5109 633 0,'10'-9'56'0,"-6"-1"-44"15,3 1-12-15,-3 0 0 0,3-1 123 0,0 1 22 16,0-7 5-16,0 7 1 0,-4-1-70 0,1 4-13 16,-1 3-4-16,-3 3 0 0,0 0-17 0,0 0-4 15,0 0-1-15,0 0 0 0,7 9-27 0,-7 1-6 16,-3 9-1-16,-1-1 0 0,1 7 15 0,-4 4 2 16,0 2 1-16,0 0 0 0,0 4 10 0,0-7 1 15,-4 7 1-15,7-1 0 0,-3 1-16 0,4-7-3 16,-1-3-1-16,-3-3 0 0,4 3 18 0,-1 0 3 0,1-6 1 0,3 0 0 15,-4-4-40-15,4-5 0 0,-3-1 0 0,3 1 0 16,0-10 18-16,0 0-1 0,0 0 0 0,0 0 0 16,0 0 25-16,0 0 5 0,0 0 1 0,0 0 0 15,0 0-35-15,0 0-13 0,0 0 11 16,-7-4-11-16,3-2 11 0,1-3-11 0,-1 2 12 0,0-2-12 16,4-3 0-16,0-4 0 0,0 0 0 0,0-3 0 15,4 1 9-15,0-8-9 0,-4-2 0 0,3 3 9 16,1-3-9-16,-1 0 8 0,4-1-8 0,0-2 8 15,4-7-8-15,-1 4 0 0,4-4 0 0,1 4 0 16,-1 6 0-16,0-1 0 0,-4-2 0 0,5 3-11 16,-1 3 11-16,0-3 0 0,3 2-9 0,-2 8 9 15,-1-1 0-15,0 0 0 0,0 3-9 0,0 7 9 16,-3 0 0-16,3-1-8 0,-7 1 8 0,3 9 0 0,1-7-10 0,-4 14 10 16,0 2-8-16,0 1 8 0,-3-1 0 0,3 10 0 15,-4-4 0-15,1 11-8 0,-4-5 8 0,0 5 0 16,0 2 10-16,0 3-10 0,-4-3 20 0,4 1-3 15,0-1 0-15,0 6 0 0,0-5-1 0,0 11 0 16,0-12 0-16,0 10 0 0,0-3-2 0,0-1-1 16,4 4 0-16,-4-4 0 0,0 4-13 0,0-4 0 15,0 1 0-15,0-1 0 0,-4-5 0 0,4-1 0 16,-3 3-13-16,-4-9-709 16,-1 3-142-16</inkml:trace>
  <inkml:trace contextRef="#ctx0" brushRef="#br0" timeOffset="108624.0315">17399 5206 1152 0,'0'0'102'16,"0"0"-82"-16,0-6-20 0,0 3 0 16,0 3 111-16,7-6 17 0,-3 3 4 0,6-4 1 15,1-2-37-15,3 9-8 0,0 0-2 0,4-3 0 0,3 3-50 16,-4-6-11-16,5 12-1 0,-1-3-1 0,0 3-23 0,4 4-8 16,-4-1 0-16,-4 0 0 0,5 10 8 0,-1-9-13 15,0 5 5-15,-3 1-580 16,-1-3-115-16</inkml:trace>
  <inkml:trace contextRef="#ctx0" brushRef="#br0" timeOffset="109092.1324">18165 4931 1638 0,'-8'-10'36'0,"8"10"7"0,0 0 1 0,0 0 3 0,0-3-38 0,0 3-9 0,0 0 0 0,0 0 0 16,0 0 44-16,0-6 6 0,4-4 2 0,-4 10 0 16,0 0-26-16,0 0-5 0,7 0-1 0,4 0 0 15,-11 0 10-15,7 0 2 0,0 0 0 0,0 10 0 16,0-1 16-16,3 1 4 0,1-1 1 0,-4 0 0 0,4 7-17 0,-1 3-3 16,1-3-1-16,-1 2 0 0,5 1 11 0,-1 6 1 15,0-3 1-15,0 10 0 0,7-4-25 0,-7 0-4 16,4-3-2-16,3 3 0 0,-3 1-5 15,-1 2-1-15,4-3 0 0,-3 7 0 0,3-7-8 0,-3 0 0 16,-1 0 0-16,1-3 0 0,-4 0 0 0,0 4 0 16,-3-14 0-16,-4 4 0 0,0-3-14 0,-3-4-5 15,-8-2-1-15,1-1 0 16,3-3-131-16,-4 4-26 0,-3-10-6 0,7 0-1 0</inkml:trace>
  <inkml:trace contextRef="#ctx0" brushRef="#br0" timeOffset="109513.7616">18683 4833 1681 0,'0'0'36'0,"0"-9"8"0,0 0 2 0,-3-1 2 0,3 7-38 15,0 3-10-15,0 0 0 0,0 0 0 0,0 0 59 0,0 0 9 16,0 0 3-16,0 0 0 0,0 0-55 0,0 0-16 15,0 0 0-15,-4 3 8 0,1 7 18 0,-1 5 4 16,-7-2 1-16,4 12 0 0,-3 0 25 0,-1 0 6 16,-6 6 1-16,-1 4 0 0,0-1-5 0,-6 13-1 15,2-3 0-15,1 0 0 0,0-6-38 0,0 12-8 16,3-6-2-16,-3 3 0 0,7-9-9 0,-4 2 0 16,4-2 0-16,0-4 0 0,0 1 0 0,0-7-19 15,0 0 3-15,3-3 1 16,-3 4-156-16,0-10-31 0,0 2-6 0</inkml:trace>
  <inkml:trace contextRef="#ctx0" brushRef="#br0" timeOffset="111307.6555">19727 4724 230 0,'0'0'20'0,"4"-7"-20"0,-4 7 0 0,0-9 0 0,3 6 122 0,-3 3 20 15,4-7 4-15,-4 7 1 0,0 0-86 0,0-9-17 16,0 9-3-16,0 0-1 0,0 0 13 0,0 0 3 15,0 0 0-15,0 0 0 0,0 0-26 0,-7 0-5 0,0 6-1 0,-4-3 0 16,4 13 29-16,-7-6 6 0,3 2 1 0,1 4 0 16,-8 9 1-16,1-6 1 0,3 9 0 0,-1 0 0 15,1 7-4-15,-3-1-1 0,6 4 0 0,-3 3 0 16,3-4-3-16,1 1-1 0,3 6 0 16,0 0 0-16,0-7-33 0,3 7-8 0,4-3 0 0,-3-3-1 15,3-1 3-15,7-2 1 0,-4-7 0 0,8 3 0 16,-4-3-6-16,0-2-1 0,3-5 0 0,-3 5 0 15,4-8-8-15,0 1 0 0,3 3 0 0,0-3 0 16,0 0-118-16,0-4-19 0,0-5-4 0,4 2-1 16</inkml:trace>
  <inkml:trace contextRef="#ctx0" brushRef="#br0" timeOffset="113820.4215">20002 5090 576 0,'0'0'51'0,"0"0"-41"15,4 0-10-15,-4 0 0 0,7-9 124 0,-3 9 24 16,-1-9 4-16,1 2 0 0,-1-2-56 0,1 6-11 15,-1-3-2-15,4-4-1 0,0 1-35 0,4-1-7 16,0 1-2-16,6-7 0 0,-3 7-24 0,4-7-5 16,-4 4-1-16,4-4 0 0,-4 3-8 0,3-2 0 15,-2-1 0-15,-1 7 8 0,3-1-8 0,-3 7 0 16,0-3 0-16,-3-4 0 0,-4 4 0 0,4 3 0 0,-11 3 0 16,0 0 0-16,0 0 0 0,0 0 0 15,7 9 0-15,0 1 0 0,-4 6 0 0,1-7 18 16,-4 3-3-16,0 10-1 0,-4 0 24 0,1-3 5 15,-1 13 1-15,-3-11 0 0,0 11-36 0,0-4-8 16,0 0 0-16,0 1 0 0,0 5 0 0,0-6 0 16,3-3 0-16,1 0 0 0,-1 4 8 0,1-11 0 0,3 8 0 15,0-8 0-15,0 1 1 0,3-3 0 0,-3 3 0 16,4-4 0-16,-1-5 0 0,1-1 0 0,-4-9 0 0,7 0 0 16,0 10 7-16,4-10 0 0,-4 0 1 0,3-10 0 15,4 4 9-15,-3-4 2 0,0 1 0 0,3-10 0 16,0 0-14-16,3 4-2 0,1-13-1 0,3 2 0 15,-3-2-11-15,3-6 0 0,4-4 9 0,-4 4-9 16,4-1 0-16,-4-3 9 0,0 1-9 0,0-4 0 16,0 3 0-16,-3 1 0 0,3 2 0 0,-3 7 0 15,-1-3 0-15,1 9 0 0,-4 3 0 0,0 3 0 0,-3 1 8 0,-1 5-8 16,1 10 0-16,-4 0 0 0,-7 0 12 0,7 6-4 16,-3 7 0-16,3-4-8 0,-4 13 8 0,-3-3-8 15,0 0 0-15,0 9 0 0,-3-3 11 0,-1 10-11 16,1-7 10-16,-5 0-10 0,5-3 25 0,-4 4-1 15,0-1 0-15,0-3 0 0,0 3-24 16,3-3 0-16,-3-6 0 0,4 6 0 16,-4-6-27-16,3 6-10 0,-3-6-3 0,3 0-604 15,-6-1-122-15</inkml:trace>
  <inkml:trace contextRef="#ctx0" brushRef="#br0" timeOffset="114101.6036">21188 5043 1630 0,'7'-22'72'0,"0"19"16"0,0-3-71 0,4 6-17 0,-1-3 0 0,1-3 0 16,-1 6 92-16,1 0 14 0,3 6 3 0,-3-3 1 15,-1 6-54-15,-3 7-12 0,0 3-1 0,0 6-1 16,-3 3-8-16,-4-3-2 0,-7 10 0 0,3-4 0 16,-3 10-15-16,0-3-3 0,-3-10-1 0,-1 13 0 15,0-7-5-15,1-3 0 0,-4 1-8 0,-4-4 12 16,0 0-32-16,1-3-6 0,-1-6-2 16,-3 9-656-16,3-9-131 0</inkml:trace>
  <inkml:trace contextRef="#ctx0" brushRef="#br0" timeOffset="114960.7861">21696 5028 979 0,'-14'-10'43'0,"14"10"9"0,14-6-41 0,-11 3-11 0,-3-6 0 0,7 2 0 16,0-2 97-16,4-1 18 0,-4-5 3 0,-3 5 1 16,-1-2-62-16,8-4-12 15,13 0-2-15,-6 4-1 0,-4-4-32 0,4 4-10 0,7-4 0 0,-1 0 0 16,-3 13 0-16,1-6 0 0,-5 3 0 0,1 6 0 16,3 0 20-16,-7 6-4 0,-3-3 0 0,-1 13 0 15,4 2 12-15,-3 1 3 0,-11 0 0 0,0 6 0 16,0 10-7-16,-4-7 0 0,-3 6-1 0,-3 1 0 15,-4 2 1-15,0 1 0 0,7 6 0 0,-8-10 0 16,-2 4-8-16,3-3-2 0,3-7 0 0,4 3 0 16,0-9 4-16,3 0 1 0,-3-3 0 0,7-7 0 15,4-5 5-15,-4-7 0 0,0 0 1 0,0 0 0 16,7 0 22-16,0 0 4 0,0-7 1 0,-3 4 0 16,6-12-18-16,1 5-3 0,-1-9-1 0,4 4 0 15,-6-4 3-15,6-6 1 0,7 3 0 0,-4-3 0 16,-2-10-22-16,2 7-4 0,4-6 0 0,4 5-8 0,0-5 9 15,-1 6-9-15,1-7 0 0,3 7 9 0,1 0-9 16,-5-4 0-16,-6 4 0 0,3-6 0 0,4 5-16 0,-4 4 4 16,-3 3 0-16,-8-3 1 15,-3 10-40-15,4 5-8 0,-4 1-1 0,-7-1-649 16,-7 1-130-16</inkml:trace>
  <inkml:trace contextRef="#ctx0" brushRef="#br0" timeOffset="115288.8231">22631 5034 864 0,'0'0'38'0,"0"0"8"0,0 0-37 0,0 0-9 0,10 9 0 0,-3 1 0 16,-3 2 236-16,-1 4 44 0,4 3 10 0,-3 0 2 16,-4 6-152-16,-4 9-31 0,-3-6-5 0,0 10-2 15,4 3-70-15,-8-3-13 0,-3-1-3 0,4-2-1 16,-5-7-15-16,5 6 0 0,-8-9 0 0,4 1 0 15,-4-5-111-15,1 1-25 0,-4-3-4 0,3-9-2 0</inkml:trace>
  <inkml:trace contextRef="#ctx0" brushRef="#br0" timeOffset="116194.8577">23333 4877 1036 0,'0'0'46'0,"0"-9"10"0,3-1-45 0,-3-5-11 16,0 2 0-16,4-2 0 0,-1 5 110 0,-3 1 20 16,4 2 4-16,-1 4 1 0,4-3-48 0,-7 6-10 15,0 0-1-15,0 0-1 0,7 0-42 0,-3 16-8 16,3-1-1-16,-7 4-1 0,4 3-10 0,-4 10-1 0,-4-4-1 16,-3 9 0-16,0 4 15 0,0-3 3 0,7-1 1 0,0 7 0 15,-4-9-4-15,1 2-1 0,3 4 0 0,0-13 0 16,-4 1-9-16,4-4-1 0,4-6-1 0,3-1 0 15,-4-8 7-15,4-1 2 0,-3-9 0 0,7 0 0 16,-1-3-3-16,1-6-1 0,3-1 0 0,-4-5 0 16,5-4-3-16,-1 0 0 0,3-6 0 0,-3 6 0 15,1-6-16-15,-1 6 0 0,-4-9 0 0,4 3 0 16,-3-3 29-16,-1 2 3 0,1 1 0 0,0-3 0 16,-1 3-41-16,1 6-8 0,-1 0-2 0,1 4 0 15,-4 2 19-15,0 4 0 0,0-1 0 0,-7 10 0 16,0 0 0-16,7 4 0 0,0 11 0 0,0-2 0 0,-3 2-11 0,3 4 11 15,-4 0-10-15,5 3 10 0,-1 0 0 0,0 3 0 16,3-6 0-16,-3 0 0 0,4 6 0 0,-4-6 0 16,3-4 0-16,-2-5 0 0,2-1 0 0,1 0 0 15,-4-2 10-15,0-4-10 0,3-3 20 0,-3 0 0 16,4 0-1-16,0-10 0 0,-4 4 5 0,3 3 2 16,-3-6 0-16,7-1 0 0,1-5-10 0,2 2-1 15,-3-3-1-15,4 1 0 0,-4-4-14 0,4 0 9 16,-1-6-9-16,1 6 8 0,-4-6-17 0,0-3-4 15,0 3-1-15,0 3 0 0,0-10 14 0,-3 4 0 16,-4 3 0-16,0 3 0 16,0-3-113-16,-3 6-27 0,3-6-4 0,-7 6-540 0,0 4-107 15</inkml:trace>
  <inkml:trace contextRef="#ctx0" brushRef="#br0" timeOffset="116616.6346">24666 4429 1839 0,'0'0'81'0,"0"0"18"0,7 0-79 0,4 3-20 16,-4 3 0-16,4 4 0 0,-1-1 80 0,1 10 12 15,-1 0 2-15,-3 6 1 0,0 9-8 0,0 1-2 16,-3 9 0-16,-4 3 0 0,0 6-38 0,0 0-8 15,-7 4-2-15,0 2 0 0,0-2-1 0,0-4-1 16,0 7 0-16,-4-4 0 0,-3-3-25 0,3 7-10 16,-3-13 8-16,0-3-8 0,0 6 0 0,-4-12 0 15,-3-1 0-15,0-2 0 16,3-1-20-16,-3-5-10 0,-3-4-2 0,2-7 0 16,1 1-165-16,0-3-34 0</inkml:trace>
  <inkml:trace contextRef="#ctx0" brushRef="#br0" timeOffset="121587.1827">3718 4742 230 0,'0'0'20'0,"0"0"-20"16,-3 0 0-16,-1-9 0 0,4 3 135 0,-10 3 22 15,10-4 5-15,-7-2 1 0,0-1-63 0,3 7-12 16,-3-3-2-16,7-3-1 0,-7 9-21 0,3-7-4 16,-3 7 0-16,7 0-1 0,-3-3-38 0,3 3-7 15,0 0-2-15,0 0 0 0,0 0-12 0,0 0 0 16,0 0 0-16,0 0 0 0,0 0 0 0,0 0-8 0,0 0 8 0,10 0 0 15,-10 0 0-15,11 0 0 0,-4 0 0 0,4 0 0 16,-4 0 8-16,3 0-8 0,-3 0 11 0,4 0-11 16,-1-6 20-16,-2 6-4 0,9 6 0 0,-3-6 0 15,4 0-16-15,7 3 0 0,-8 4 0 0,4-7 0 16,4 6 13-16,0-3 6 0,-1-3 1 0,1 6 0 16,3-3-5-16,-3-3-1 0,0 7 0 0,-1-4 0 15,-6-3-14-15,0 6-16 0,-4-3 3 0,0 4 1 16,0-4 27-16,-3 3 5 0,-1 3 2 0,-3 1 0 15,7-1 2-15,-10 1 0 0,3 5 0 0,-3 1 0 16,-1 3 2-16,4-7 1 0,-7 7 0 0,0 6 0 16,0-6-19-16,-7-3-8 0,0 3 0 0,0-1 8 15,3-2 2-15,-6 3 0 0,-1-3 0 0,1-4 0 16,-1-6 1-16,1 10 0 0,2-7 0 0,-2-5 0 0,3 5-11 16,0-3 10-16,-4-3-10 0,1-3 10 0,3 7-10 0,-1-14 12 15,-2 7-12-15,3 0 12 0,0 0-12 0,0-3 10 16,3-3-10-16,-3 6 10 0,4-9-10 0,-1 5-12 15,4-2 2-15,0-3 1 0,0 9-7 0,0 0 0 16,4-10-1-16,6 10 0 0,-6-6 8 0,6 6 9 16,-3 0-13-16,7 6 5 0,-3-3 8 0,3 4-12 15,-3 2 12-15,6 1-12 0,-2-1 12 0,-5 0 0 16,1 7 0-16,-1 0 0 0,-3-4 0 0,7 4 0 16,-10 3 8-16,-1-4-8 0,-3-2 24 0,0 3 0 15,0-7 0-15,-3 10 0 0,-1 0 2 0,4-4 1 16,-10 1 0-16,3-3 0 0,0 5-2 0,-4-2 0 15,-3 3 0-15,3-3 0 0,-10-4-13 0,7 4-2 16,-11-7-1-16,4 7 0 0,7-4-9 0,-10-5 10 16,2 2-10-16,8 1 10 0,-10-1-10 0,6-3 0 0,4-3 0 15,3 7-635-15,-3-4-119 16</inkml:trace>
  <inkml:trace contextRef="#ctx0" brushRef="#br0" timeOffset="126291.3868">4565 4956 644 0,'-11'-7'28'0,"8"7"7"0,-1-3-35 0,1-3 0 0,3 3 0 0,0-3 0 16,3-4 90-16,-3 7 11 0,0-10 3 0,4 10 0 16,-4-3-6-16,0 6-1 0,0 0 0 0,0 0 0 31,0 0-48-31,0 0-9 0,0 0-3 0,-4 0 0 15,1 6-20-15,-1 4-4 0,-3-1-1 0,4 1 0 0,-1 5-12 0,4-2 0 0,0 2 0 0</inkml:trace>
  <inkml:trace contextRef="#ctx0" brushRef="#br0" timeOffset="128124.1308">3976 5965 403 0,'0'0'36'0,"0"0"-36"0,0 0 0 0,0 0 0 16,0 0 82-16,0 0 10 0,0 0 1 0,0 0 1 16,0 0-48-16,0 0-10 0,7 0-1 0,0 0-1 15,4-3-14-15,-11 3-4 0,3 0 0 0,4-6 0 16,-3 6 6-16,6 0 1 0,-10-9 0 0,0 9 0 16,0 0 11-16,0 0 2 0,4 0 1 0,-4 0 0 15,0 0-1-15,0 0-1 0,0 0 0 0,0 0 0 16,0 0-10-16,0 0-1 0,0 0-1 0,0 0 0 0,0 0-23 0,-11 0 8 15,4 0-8-15,-3 9 0 0,2-3 0 0,8-6 8 16,-7 3-8-16,0 7 0 0,4-1 8 0,-8 1-8 16,4-4 10-16,0 3-10 0,0-2 19 0,-4 2-3 15,4 0 0-15,0 1 0 0,4-7-1 0,-8 6-1 16,-3 1 0-16,7 5 0 0,4-5-6 0,-4-1-8 16,-1 7 11-16,1-7-11 0,4 1 20 0,-4 5-4 15,3-2 0-15,-3-4 0 0,7 7-16 0,-7-7 0 16,7 10 0-16,-7-9 0 0,4-1-9 0,3 4 1 15,0-1 0-15,0-2 0 0,0-10 8 0,0 9 14 16,3 0-3-16,-3-2-1 0,0-7-10 0,7 9 12 16,-7-9-12-16,14 0 12 0,-3 6 1 0,-4-3 1 15,4-3 0-15,-1 0 0 0,1 0 7 0,3-9 2 0,3 9 0 16,1-9 0-16,3 2-3 0,-7-2-1 0,8 0 0 0,-5-1 0 16,8-2-2-16,-4-4 0 0,0 6 0 0,0 1 0 15,1-7 0-15,-1 7 0 0,0 0 0 0,0 2 0 16,4-2-6-16,-8 6-2 0,1-3 0 0,0 2 0 15,-1-2 10-15,1-3 1 0,-4 9 1 0,-3-10 0 16,-1 10-21-16,1 0 8 0,-1-6-8 0,-3 3 0 16,-7 3 0-16,11 0 0 0,0 0 0 0,-11 0 0 15,0 0-15-15,0 0-7 0,0 0-2 0,7 3 0 16,-7 3-6-16,3 4-2 16,-3-1 0-16,0-3 0 0,4-2-16 0,-4 5-3 0,0 0-1 15,0-2-457-15,0-7-92 0</inkml:trace>
  <inkml:trace contextRef="#ctx0" brushRef="#br0" timeOffset="128624.1029">4300 5834 633 0,'0'0'56'16,"0"0"-44"-16,0 0-12 0,0 0 0 16,0-3 77-16,0-4 14 0,0 7 2 0,0 0 1 15,0 0-34-15,0 0-8 0,0 0 0 0,0 0-1 16,0 0-2-16,0 0 0 0,0 0 0 0,0 0 0 15,0 0 13-15,0 10 2 0,0 5 1 0,0 4 0 0,0-3-16 16,-7 3-3-16,7 9-1 0,0-3 0 0,-3 3-9 0,-1 4-1 16,1-1-1-16,-1 0 0 0,1 1-12 0,3 2-2 15,-11 1-1-15,11 2 0 0,-7-5-11 0,0-1-8 16,3 3 9-16,1 1-9 0,-1-1 10 0,4-5-10 16,-7-1 10-16,7 6-10 0,0-5-12 0,0-1-8 15,7 3-1-15</inkml:trace>
  <inkml:trace contextRef="#ctx0" brushRef="#br0" timeOffset="129186.429">4660 6404 864 0,'0'0'76'0,"0"0"-60"15,0 0-16-15,0 0 0 0,0-3 108 0,0 3 18 16,0 0 4-16,0 0 1 0,7 0-38 0,-7 0-7 16,11 3-2-16,-4-3 0 0,3 7-32 0,1-7-8 15,-4 9 0-15,4-9-1 0,-1 6-24 0,1-3-5 16,-4-3-1-16,3 7 0 0,-2-7-4 0,2 0-1 16,-10 0 0-16,0 0 0 0,0 0-8 0,0 0 8 15,0 0-8-15,0 0 8 0,0 0-8 0,0 0 0 16,-10 0 0-16,2-7-11 0,-2 7 11 0,3 0 0 0,-4-3 0 15,4-3-8-15,0 6 8 0,-3 0 0 0,3 0 0 0,7 0 0 16,-4-6 0-16,4 6 0 0,0 0 0 0,0 0 0 31,0 0-88-31,0 0-23 0,0 0-4 0,7 15-1 0</inkml:trace>
  <inkml:trace contextRef="#ctx0" brushRef="#br0" timeOffset="134916.3529">4371 7430 817 0,'0'0'36'0,"0"0"8"0,0-3-36 0,0 3-8 0,3-7 0 0,1 4 0 15,-4-6 63-15,7 3 10 0,-3-4 3 0,3 4 0 16,-7 3-1-16,0 3 0 0,0 0 0 0,3-7 0 16,1-2-16-16,-1 6-3 0,-3 3-1 0,0 0 0 15,0 0-27-15,0 0-4 0,0 0-2 0,0 0 0 16,0 0-8-16,0 0-2 0,0 0 0 0,0 0 0 16,-7 3 16-16,4 3 2 0,-4-3 1 0,3 4 0 15,-10-4-31-15,7 6 0 0,-7 4 0 0,3-4 0 16,-3 1 0-16,-4-1 0 0,4 0 0 0,-3 1 0 0,-1-1 9 15,0-2-1-15,-6-4 0 0,6 3 0 0,0-3-8 16,-3-3 0-16,7 6 0 0,-3-3 8 0,2-3-8 16,1 0 0-16,0 0 0 0,0 0 8 0,3 0-8 0,1 0 0 15,-1-3 0-15,8 3 8 0,-8 0-8 0,1-6 0 16,-1 6 0-16,8 0 0 0,-8 0 0 0,4 0 0 16,0 0 0-16,0 0 0 0,3 0 8 0,4 0 7 15,-7 6 1-15,7-6 0 0,0 0-1 0,-3 0 0 16,3 0 0-16,0 0 0 0,-4 3 5 0,4-3 0 15,0 10 1-15,4 6 0 0,-1-7-29 0,4 7-7 16,-3-4-1-16,3 4 0 0,-4 3 16 0,1 0 0 16,3-4 0-16,-4 4 0 0,5 0 8 0,-8 0-8 15,0 6 9-15,0 0-9 0,3-6 11 0,-3-1-11 16,-3 1 12-16,3 3-12 0,0-3 16 0,-8 0-4 16,5 0-1-16,-1-10 0 0,1 7-11 0,-1-7 12 15,1 1-12-15,3-7 12 0,-7 9-3 0,7-12 0 0,0 0 0 0,0 0 0 16,0 0-9-16,0 0 10 0,0 0-10 0,0 0 10 15,0 0-10-15,0 0 10 0,0 0-10 0,0 0 10 16,0 0-10-16,7-12 0 0,-7 9 0 0,7-7 8 16,-4 4-8-16,4-4 0 0,4 1 0 0,-4 9 0 15,7-9 0-15,-3 9 0 0,3-10 0 0,0 4 0 16,0 3 0-16,4-3 0 0,6 2 0 0,-9-2 0 16,6 6 0-16,-4 0 0 0,5-3 0 0,-1-3 0 15,3 6-9-15,-6 0 9 0,0-3 0 0,6 3 0 0,-6 0 0 16,0 3 0-16,6-3 0 0,-10 0 0 0,8 6 0 15,-8-3 0-15,3 3 0 0,1-2 0 0,0 5 13 0,-1 0-3 16,-3 7-1-16,0-7 0 0,-3 10 8 0,-4-3 2 16,0 3 0-16,0 6 0 0,-7 0 6 0,-7-3 2 15,-3 12 0-15,3-5 0 0,-15 5 4 0,1-6 1 16,-3 7 0-16,-1-1 0 0,-3-5-14 0,-1 5-2 16,-2-6-1-16,2-3 0 0,-2 4-5 0,-5-11-1 15,5 4 0-15,-5-3 0 0,8-6-9 0,-7-4 8 31,3-3-8-31,4-6 8 0,3 0-26 0,4 0-6 0,0 0 0 0,7-6-1 16,3-3-153-16,4 6-30 0,7-7-7 0</inkml:trace>
  <inkml:trace contextRef="#ctx0" brushRef="#br0" timeOffset="135229.0299">4766 8098 2062 0,'0'0'45'0,"4"-10"10"0,-1 4 1 0,4 6 3 0,-7 0-47 0,0 0-12 16,0-9 0-16,7 5 0 0,-3-2 28 0,3-3 4 15,0 6 1-15,-7 3 0 0,7 0-33 0,0-7 0 16,0 7-10-16,7 0-633 16,-14 0-126-16</inkml:trace>
  <inkml:trace contextRef="#ctx0" brushRef="#br0" timeOffset="139170.3687">6054 7640 288 0,'0'0'25'0,"0"0"-25"15,0 0 0-15,0 0 0 0,0 0 139 0,0 0 22 16,0 0 5-16,0 0 1 0,0 0-76 0,0 0-15 16,0 0-4-16,0 0 0 0,0 0-52 0,0 0-12 0,7-6-8 0,3 6 12 15,-10 0-2-15,7 0 0 16,4-7 0-16,0 4 0 0,3 3-10 0,0-6 10 0,7 3-10 0,-10-3 10 16,3 2 11-16,0-2 3 0,7-6 0 0,-11-1 0 15,5 0 12-15,-5 4 2 0,4-7 1 16,-3 4 0-16,-4-4-7 0,3 0-2 0,-2-2 0 0,2-1 0 15,-3 3 5-15,-3-6 1 0,3-3 0 0,-4 6 0 16,4 4-17-16,-3-4-3 0,3 0-1 0,-4 3 0 16,5-2-15-16,-5 2 0 0,1-3 8 0,-1 6-8 15,1-2 12-15,-1-1 0 0,-3 4 0 0,0-4 0 16,0-3-12-16,0 10-13 0,-3-7 2 0,-1 3 1 16,4-2 10-16,-3 9 11 0,-1-7-3 0,1 4 0 15,-5-1-8-15,5 1 0 0,-4-4 0 0,3 4 0 16,-3 6 0-16,4-7-11 0,-1 4 3 0,1-3 0 0,-1-1 8 15,1 4 0-15,-1-4 0 0,4 10 0 0,0 0 0 16,-3-3 0-16,-1-3 0 0,4 6-8 0,0 0 16 16,0 0 3-16,-3 0 1 0,-5 0 0 0,1 6-12 15,4-3 0-15,-4 4 0 0,3 2 0 0,-3-3-12 16,0 4 1-16,-3-7 1 0,3 6 0 0,0 1 10 16,-1-1 8-16,1 7-8 0,4-7 11 0,-4 7-11 0,0-3 0 15,0-4 9-15,3 7-9 0,4-1 0 0,-3-2 0 16,3 3 0-16,0 2 0 0,0 1 12 0,0 0-1 15,-4 3-1-15,4-3 0 0,0 6 1 0,-3-3 0 16,-1 3 0-16,1 0 0 0,3 3 13 0,-4 7 2 16,4-7 1-16,-3 9 0 0,3-2-4 0,0 3-1 0,0-4 0 15,3 7 0-15,1-10 0 0,-1 4 0 16,1-1 0-16,-1 1 0 0,1-7-8 0,3 0-2 16,-4-3 0-16,-3 10 0 0,0-13-4 0,0 3 0 15,-7 3-8-15,4-3 12 0,-1-6-2 0,-3 0-1 0,-3 6 0 0,-1-6 0 16,4-4-9-16,0 4 0 0,-4-3 0 0,4-4 0 31,0 4-47-31,4 0-11 0,-4-7-2 0,3 4-1 0,4-4-114 16,0-3-22-16,0-6-5 0</inkml:trace>
  <inkml:trace contextRef="#ctx0" brushRef="#br0" timeOffset="139467.1799">5902 7787 1267 0,'0'0'112'0,"0"-9"-89"0,0-1-23 0,4 1 0 0,-4 0 12 0,10-1-3 15,1-5 0-15,3 11 0 0,0-11 30 0,4 12 5 16,6-4 2-16,1-2 0 0,3 3-8 0,4 6-2 16,-4 0 0-16,4 0 0 0,0 0-36 0,-4 0 0 15,0 6 0-15,0-6-12 0,4 0-1 0,-4-6-1 16,0 6 0-16,1-3-444 0,2-4-89 16</inkml:trace>
  <inkml:trace contextRef="#ctx0" brushRef="#br0" timeOffset="140060.786">6830 7590 288 0,'0'0'25'0,"0"0"-25"16,0 0 0-16,-4-3 0 0,4-4 184 0,0-2 31 15,-3-1 6-15,3 4 2 0,-4 3-100 0,1-3-20 16,-1 3-4-16,4 3-1 0,0 0-26 0,0-7-4 15,0 7-2-15,0 0 0 0,0 0-44 0,0 0-9 16,0 0-1-16,0 0-1 0,0 0-11 0,0 0 0 16,0 0 0-16,0 0 0 0,0 0 12 0,-3 10 0 15,-1-1 0-15,-3 1 0 0,0 5 6 0,0 4 2 0,0 0 0 16,0 6 0-16,0 0 1 0,3 3 1 16,-3 1 0-16,0 5 0 0,4-6-4 0,-1 7-1 15,4-7 0-15,0 6 0 0,4-8-5 0,-1 2 0 16,-3-3-1-16,7 3 0 0,-3-9-11 0,6 0 0 15,-3-4 0-15,0 4 0 0,-3-9 0 0,7-4 12 0,-1-3-4 16,1 3 0-16,-1-6 4 0,4-6 0 0,0-3 0 0,1-1 0 16,2-9-2-16,1 1 0 0,0-8 0 15,-1-2 0-15,4 3-2 0,-7-3 0 0,1 0 0 0,-5-4 0 16,4 10-8-16,-7-6 8 0,0-3-8 0,0 3 8 16,-7 3 12-16,0 3 3 0,-3-3 0 0,-1-1 0 15,-3-2-11-15,-3 9-1 0,-1 1-1 0,1 2 0 16,-1 0-10-16,0 4 0 0,1 5-12 0,3-2 12 15,-4 9-9-15,1-3 9 0,-1-3 0 0,4 12 0 16,-4-3 0-16,4 6 0 0,0 1 0 0,0-1 0 16,-3 7-168-16,6 0-26 15</inkml:trace>
  <inkml:trace contextRef="#ctx0" brushRef="#br0" timeOffset="140542.6137">7140 7652 1335 0,'4'-3'29'0,"3"-3"7"0,0-3 0 0,0 2 2 0,-4-2-30 0,1 0-8 16,3 5 0-16,0-11 0 0,-3 5 67 0,3 1 12 0,0 3 2 0,-4-4 1 15,1 10-48-15,3-3-10 0,-7 3-1 0,7-6-1 16,0 6 2-16,0 6 0 0,-7-6 0 0,11 3 0 16,-1 7-13-16,-3 5-3 0,0-5 0 0,0 5 0 15,0 4 0-15,0 0-8 0,1-3 12 0,-1-4-4 16,0 7 8-16,0 3 0 0,0-9 1 0,0 2 0 16,-4 4 19-16,4-10 3 0,-7 7 1 0,4-6 0 15,-1-1-20-15,-3 0-3 0,4 1-1 0,-8-1 0 16,4 1 19-16,0-1 3 0,0-3 1 0,-3-3 0 15,3-3-31-15,0 0-8 0,-7 7 0 0,3-7 0 16,1 6 8-16,3-6 0 0,-7-6 0 0,7 6 0 16,-7 0-8-16,3 0 0 0,-3-10 0 0,4 4 0 15,-4 6 10-15,3-9-2 0,0 5-8 0,1-2 12 16,-1-6-2-16,4 2-1 0,4-2 0 0,-1 2 0 16,1-2-9-16,3-4 12 0,-3-3-12 0,6 4 12 15,1-4 16-15,-1-6 3 0,1 6 1 0,3-3 0 0,4 0-32 16,-1 0 8-16,1 0-8 0,0 3 0 15,3 0-38-15,-4 1-10 0,1-1-3 0,0 3 0 16,-1 4-141-16,-3-4-29 0,18-3-6 0,-14 3-1 0</inkml:trace>
  <inkml:trace contextRef="#ctx0" brushRef="#br0" timeOffset="142695.7381">8544 7634 403 0,'0'0'36'0,"0"0"-36"15,0 0 0-15,0 0 0 0,0 0 118 0,0 0 17 16,0-7 3-16,0 7 1 0,0 0-57 0,0 0-11 16,0 0-3-16,0 0 0 0,0 0-12 0,0 0-4 15,0 0 0-15,0 0 0 0,0 0-32 0,0 0-6 16,7-3-2-16,4 3 0 0,-11 0 7 0,10 0 1 16,-2 0 0-16,2-6 0 0,1 6-10 0,-1 0-2 15,1 0 0-15,-1 0 0 0,5 0-8 0,-5 0 8 16,4 0-8-16,-3-3 8 0,7 3-8 0,-4 0-17 15,0-6 4-15,0 6 1 0,0-4 12 0,4-2 0 16,-8 3 0-16,4-3 0 0,0 3 23 0,0-4 7 0,1-2 2 16,-1-1 0-16,0 4-32 0,-4-3 0 15,-3-1 0-15,4 1 0 0,-4 0 0 0,-3-1 0 0,-1 4 0 16,4-7 0-16,-3 4 30 0,-1 0 0 0,-3-7 0 16,4 6 0-16,-1 4-14 0,-3-6-2 0,0 2-1 15,0 1 0-15,4 3-13 0,-4-4 0 0,0 4 8 0,0-4-8 16,0 10 0-16,0-3 0 0,0-6 0 0,0 0 0 15,0 2 0-15,0-2 0 0,-4 3 0 0,4-4 0 16,0 10 0-16,0-3 0 0,-3-3 0 0,-1-4 0 16,4 10 0-16,0 0 0 0,-3-3 0 0,3 3 0 15,-7-6 0-15,0-3 0 0,3-1 0 0,-3 10 0 16,0-6 0-16,7 6 0 0,-7 0 0 0,-4 0 0 16,-3-3 0-16,4 3 0 0,3 0 0 0,0 0 0 15,-4 3 0-15,0-3 0 0,1 6 0 0,3 4 0 0,-4-10 0 16,1 9-10-16,-1-3 10 0,0-3-8 0,1 7 8 15,-1-1 0-15,1-3 8 0,-1 4-8 0,-3-10 19 16,3 9-1-16,-3 1 0 0,4-1 0 0,-1-3-18 16,4 7 0-16,0-7 8 0,0 4-8 0,0 5-9 0,3-2-6 15,1-4-1-15,-1 1 0 0,4 5 24 0,0 1 5 16,0-4 1-16,0 4 0 0,4 3-4 0,-4 6-1 16,3-6 0-16,-3 6 0 0,4-3 14 0,-4 3 2 15,7 0 1-15,-4-6 0 0,5 9 4 0,-1-9 1 16,3 3 0-16,1 0 0 0,-1 3-18 0,4-6-3 0,1 0-1 0,6-1 0 15,-7-2-9-15,3 0 0 16,8-7 0-16,0 1 0 0,3-7-11 0,7-3-1 16,-3-3 0-16,7-4-888 0</inkml:trace>
  <inkml:trace contextRef="#ctx0" brushRef="#br0" timeOffset="143476.7762">9585 7502 345 0,'0'0'31'0,"0"0"-31"15,0-10 0-15,3 7 0 0,-3-3 170 0,4-3 28 16,-8-1 6-16,4 1 0 0,4 3-96 0,-4-4-20 16,0 1-4-16,0-1-1 0,4 1-39 0,-1 0-7 15,1-7-1-15,-1 6-1 0,1 1-9 0,-1 0-2 16,1-1 0-16,-4 1 0 0,3-1 8 0,-3 1 0 16,0 3 1-16,0 6 0 0,0 0-10 0,-3-10-3 0,-1 1 0 15,4 9 0-15,0 0-20 0,-7 0-8 0,-3 6 0 0,2-3 0 16,-2 4 8-16,-1-4-8 0,-3 6 8 0,-3-3-8 15,2 4 8-15,-2-1-8 0,-1 1 8 0,1-1-8 16,-1 0 8-16,0 1 0 0,1-4 8 0,-1 10-8 16,4-4 23-16,0-2 0 0,-4 5 0 0,8 4 0 15,-1 0-13-15,4 0-2 0,0 6-8 0,0-6 12 16,0 6 0-16,3-6-1 0,1 0 0 0,3 6 0 16,3 0-3-16,1-3-8 0,-4 0 12 0,0-4-4 15,3 1-8-15,1 0 12 0,6-3-12 0,1-4 12 16,0-2-12-16,-1-4 8 0,1 3-8 0,3-2 8 15,-4-7 0-15,8 0-8 0,-4-7 12 0,4-2-4 0,-4 3-8 16,4-4 0-16,-1 1 0 0,-3-10 0 0,0 3 0 16,1 4 0-16,-8-4 9 0,3-3-9 0,-6 1 8 15,-1-1-8-15,1-6 8 0,-1 0-8 0,-3 6 12 0,0-10-3 16,-3 11 0-16,3-7 0 0,0 6-9 0,-4 0 0 16,1 3 9-16,3 1-9 0,0 5 0 0,-4 1 0 15,4 6 0-15,0 3 0 0,0 0 0 0,0 0 0 16,0 0 0-16,0 0 0 0,-3 9 0 0,3 4 0 15,3 2 0-15,-3 4 0 0,7-3 0 0,-3 3 0 16,3-1 0-16,-4 1 0 0,4 0 0 0,0-3 0 16,0 3 0-16,1-4 0 0,-1 1 0 0,0-4 8 15,0-2-8-15,0 6 0 0,0-7 0 0,0 10-12 16,0-10 2-16,4 1 0 16,-4-1-131-16,3-3-27 0,1-3-4 0</inkml:trace>
  <inkml:trace contextRef="#ctx0" brushRef="#br0" timeOffset="144117.4091">10305 7411 633 0,'0'0'28'0,"0"0"6"0,0 0-34 0,0 0 0 0,0 0 0 0,0-9 0 16,3 2 95-16,-3 4 12 0,0 3 2 0,0 0 1 15,0-6-39-15,4-4-8 0,-4 1-2 0,-4 6 0 16,-3-3 20-16,4-4 4 0,-1 10 1 0,-3-9 0 16,0 3-31-16,0 2-7 0,0 4 0 0,0 0-1 15,0 0-33-15,-4 0-6 0,1 0-8 0,3 4 11 16,-4 2 1-16,4 3 0 0,-7 1 0 0,3-4 0 16,4 3-1-16,0 1 0 0,-7-1 0 0,3 1 0 15,1 5 11-15,-4-2 2 0,3-4 1 0,-3 7 0 16,3 3 5-16,1-1 1 0,-1-2 0 0,4 9 0 15,0-3-15-15,4 3-4 0,-1-6 0 0,4 6 0 16,4 3-12-16,-1-9 0 0,1 6 0 0,3-6 0 16,0 0 0-16,3 6 0 0,-3-6 8 0,7-3-8 0,1-1 0 15,2-2 0-15,-3 2 8 0,4-2-8 16,0-7-24-16,3 4-8 0,0-4-2 0,0-3-566 16,-3-3-112-16</inkml:trace>
  <inkml:trace contextRef="#ctx0" brushRef="#br0" timeOffset="145132.6333">10746 7035 748 0,'10'-10'67'0,"-10"10"-54"16,0-6-13-16,0-3 0 0,4 5 70 0,-1-8 11 15,1 2 3-15,-1 7 0 0,4-6-41 0,-3-7-8 16,-4 7-2-16,3-7 0 0,1 7-1 0,-1-4 0 15,1 4 0-15,3-1 0 0,-7-5 8 0,0 8 2 16,0-2 0-16,0 9 0 0,4-9 21 0,-4 9 4 16,0-10 1-16,0 10 0 0,0 0-17 0,0 0-3 15,-4 0-1-15,4 0 0 0,0 0-22 0,0 0-4 16,0 0-1-16,0 7 0 0,-3 2 6 0,-1 3 1 16,4 4 0-16,0 9 0 0,-4-6-27 0,4 6 0 0,0-3 0 15,0 3 0-15,-3 3 9 0,3-3 0 16,0 10 0-16,0-7 0 0,0 0 5 0,-4 7 1 0,4 3 0 0,-3 2 0 15,3-2 3-15,-4-4 1 0,1 4 0 0,-1 3 0 16,4-4-7-16,-3 1-2 0,-1-3 0 0,1-1 0 16,-1-6 7-16,1 1 2 0,-1-4 0 0,1 0 0 15,-1-6-19-15,-3-7 0 0,7 4 8 0,-3-7-8 16,3 1 12-16,-4-1-2 0,0 0 0 0,4-2 0 16,0-7-2-16,0 0 0 0,0 0 0 0,0 0 0 15,0 0-8-15,0 0 10 0,0 0-10 0,0 0 10 16,0 0-10-16,-7-7 0 0,4 4 0 0,3-6 0 15,0 3 0-15,0-4 0 0,0 1-10 0,3-1 10 0,-3 1-15 16,4 3 3-16,-1-4 1 0,1 1 0 0,0-1 11 0,-1 1-10 16,4 0 10-16,-3 2-10 0,-1 4 10 0,1-3 0 15,-4 6 0-15,0 0-8 0,7-9 8 0,-4 9 0 16,-3 0 0-16,0 0 0 0,0 0 0 0,0 0 0 16,0 0 0-16,0 0 0 0,-3 9 0 0,3-3 0 15,0 4 0-15,0 5 0 0,0-2 0 0,0-4 0 16,0 1 0-16,0 5 0 0,0-5 0 0,0 5-8 15,0-2 8-15,0-7 0 0,3 4 0 0,1-1 0 16,-4 0 0-16,0-2 0 0,-4 2 0 0,4-6 8 16,-3 7-8-16,3-4 0 0,0-6 0 0,0 0 8 15,0 9-8-15,0-9 0 0,0 0 0 0,0 0 0 16,0 0 0-16,0 0 0 0,0 0 0 0,0 0 0 16,0 0 0-16,0 0 0 0,0 0 0 0,0 0 0 0,0 0 0 0,0 0 0 15,0-9 0-15,0 9 0 16,0-9 0-16,0 2 0 0,0 4 0 0,-4-6 0 0,4-1 0 15,0 4 0-15,-3 3-9 0,3 3 0 0,-4-6 0 16,4-4 0 0,-7 4-27-16,7 3-6 0,0-3-1 0,0 6 0 15,4-10-20-15,-4 10-4 0,0-3-1 0,0 3 0 16,0 0-10-16,0 0-2 0,0 0-1 0,0 0 0 16,0-6 21-16,0 6 4 0,-4-10 0 0,4 4 1 0,0 6 39 0,0 0 16 0,-7-3-12 0,0 3 12 15,0 0-36-15,3 3 0 0</inkml:trace>
  <inkml:trace contextRef="#ctx0" brushRef="#br0" timeOffset="145616.8946">10686 7750 1090 0,'0'0'48'0,"0"0"11"0,0 0-47 0,0 0-12 16,0 0 0-16,0 0 0 0,0-7 106 0,3 4 19 16,-3 3 4-16,0 0 1 0,4-6-82 0,-4 6-16 15,0 0-3-15,0 0-1 0,3-9-19 0,1 5-9 16,-4 4 8-16,3-6-8 0,4 3 0 0,-3-3 0 16,-4-4 0-16,3 1 0 0,1 9 0 0,-4-9 0 15,3-1 0-15,1 1 0 0,-4-1 10 0,4-5-10 0,-1 5 12 0,4-5-12 16,-7 5 34-16,4 1 0 15,-1-7 0-15,4 3 0 0,0-2 18 0,-3 5 3 0,-1-2 1 0,4-4 0 16,4 7-44-16,-4-1-12 0,0-5 0 0,-3 5 8 16,6 1-8-16,-3 3 0 0,-7 6 0 0,7 0 0 15,4-4 0-15,-1 4 11 0,1 0-1 0,-4 4 0 16,4 2-2-16,-1 3 0 0,-3-2 0 0,0 2 0 16,4 0 0-16,-4 1 0 0,4-1 0 0,3 1 0 15,-4 5 10-15,-3-5 2 0,0 2 0 0,4-6 0 16,-4 13 5-16,0-9 2 0,-3 5 0 0,-4-2 0 15,0 3 1-15,3 2 0 0,-3-2 0 0,4-6 0 16,-1 2-7-16,1 4-1 0,-1-1 0 0,1-2 0 16,-1-4-8-16,1 4-3 0,3-4 0 0,-4 1 0 15,-3-10-9-15,7 3 0 0,1-3 0 0,2 6 0 16,1-12 0-16,-1 6-12 0,-3-3 2 0,4-4 1 16,-4 7-98-16,0-3-19 0,-3-3-4 0,3-3-830 15</inkml:trace>
  <inkml:trace contextRef="#ctx0" brushRef="#br0" timeOffset="148523.4326">12125 7499 518 0,'7'0'46'0,"-3"-7"-37"0,-4 7-9 0,3 0 0 16,4 0 128-16,-3 7 23 0,3-4 5 0,0-3 0 16,0 6-116-16,3-3-23 0,5 4-5 0,-5 2 0 15,4 0-12-15,-3-2 0 0,3-4 0 0,0 6 8 16,0-9 6-16,4 6 1 0,-4-2 0 0,0 2 0 16,0-6 33-16,4-6 8 0,-4 2 0 0,0 4 1 15,0-6 3-15,7-3 1 0,-3 6 0 0,3-7 0 0,-3 1-33 0,3-7-6 16,-3 10-2-16,-1-7 0 0,1-2-8 0,-1 5-3 15,1 1 0-15,0-1 0 0,-1-5-9 16,-3 5 0-16,1-8 0 0,-1 8 8 0,-4 1-8 0,1-7 8 16,-4 4-8-16,0-4 8 0,0 0 0 0,-3 4 0 15,-1-4 0-15,-3 0 0 0,0 4 8 0,-3-4 0 16,-1 3 1-16,-3-2 0 0,3 9-17 0,-3-4 10 16,0 1-10-16,-3-1 8 0,3 1-8 0,0 9 0 15,-4-9 0-15,4 9 8 0,-4 0-8 0,1-7 0 16,3 7 9-16,-4 0-9 0,4 7 0 0,0-1 0 15,-7-3 0-15,3 6-8 0,1-2 8 0,-1 5 0 16,-3-2 0-16,0 5 0 0,0 1 0 0,-4 3 0 16,-3 0 0-16,7 9 0 0,-7-9 0 0,7 6 0 15,-4 3 8-15,7 3-8 0,-6-3 13 0,6 1-1 16,4-4-1-16,0 0 0 0,4-3 0 0,-1-7 0 0,4 4 0 16,0-3 0-16,4-3-11 0,-1 2 8 0,4-5-8 15,0 5 8-15,4-5-8 0,-1-1 0 0,1 1 0 0,3-1 0 16,4-6 0-16,3 10 0 0,4-10 0 0,-1 6-582 15,5-3-110-15</inkml:trace>
  <inkml:trace contextRef="#ctx0" brushRef="#br0" timeOffset="149257.8807">13166 7430 1148 0,'0'0'25'0,"0"0"6"0,0 0 1 0,0 0 0 0,0 0-32 0,0 0 0 15,0 0 0-15,0 0 0 0,0 0 0 0,0 0 0 16,0 0 0-16,7-10 0 0,-7 10 21 0,7-3-1 15,-7 3-1-15,7-6 0 0,-7 6 19 0,0 0 4 16,3-9 1-16,1-1 0 0,-1 4 18 0,1 3 4 16,-8-7 1-16,4 4 0 0,-3 3 4 0,-4-3 1 15,3 3 0-15,-3-4 0 0,0-2-21 0,0 3-4 16,0 2-1-16,0 4 0 0,0 0-20 0,-4 0-4 16,1 0-1-16,3 4 0 0,0 2-20 0,0-3 0 15,3 3 0-15,-6 4 0 0,2 5 0 0,-2-2 0 0,-1-4 0 0,1 7 0 16,-4 3 0-16,3 0 0 0,0-4 8 15,1 10-8-15,-4-6 0 0,3 0 0 0,1 0 0 0,-1 6 0 16,0-6 0-16,1 0 0 0,3-1 0 0,0 4 8 16,0-3-8-16,0-6 0 0,3 2 0 0,1 4 0 15,3-9 0-15,0-1 8 0,0 0-8 0,0 4 0 16,3-4 9-16,1-6-9 0,6 7 12 0,-3-10-12 16,0 6 10-16,4-12-10 0,-1 6 8 0,5-3-8 15,-1-4 18-15,0-2-2 0,0 0 0 0,4-7 0 16,-1-3 4-16,1 0 0 0,-4 1 0 0,7-8 0 15,0-2-7-15,0 3-1 0,-3-9 0 0,0 2 0 16,3-2 3-16,-3-7 0 0,-4 3 0 0,0 1 0 16,-4-4-5-16,1 3-1 0,0 1 0 0,-4-7 0 0,0 9-9 15,0-2 0-15,-4-4 9 0,1 10-9 0,3-10 0 16,-4 3 0-16,1 4 0 0,3-4-12 0,-4 4-4 0,4-1 0 16,-3 7-1-16,0 3 0 0,-1 3 3 0,1-3 1 15,-1 9 0-15,1 7 0 0,-4-1 13 0,0 10-11 16,0 0 11-16,0 10-10 0,-4-1 10 0,-3 7 0 15,4 3-9-15,-8 9 9 0,4 6 0 0,-4 1 0 16,1 2-9-16,-1 7 9 0,1-6 0 0,-1 6 8 16,0-3-8-16,1-4 12 0,6 7 4 0,-3 0 0 15,0-6 0-15,4-4 0 0,-1 10-5 0,4-6-1 16,0-4 0-16,4 1 0 0,-4-7-10 0,3 0 8 16,1 0-8-16,-1-3 8 0,1-6-8 0,-1 0 0 0,1 3 9 0,3-9-9 31,-4-4-116-31,4 0-28 0,-3 4-6 0</inkml:trace>
  <inkml:trace contextRef="#ctx0" brushRef="#br0" timeOffset="150382.3709">13797 7348 1134 0,'0'0'50'0,"0"0"10"0,0 0-48 0,0-9-12 16,0 9 0-16,4-10 0 0,-4 4 67 0,0-3 10 16,0 9 3-16,3-10 0 0,-6 1-23 0,3 0-4 15,0 9-1-15,-4-10 0 0,4 4-16 0,-3-4-4 16,-1 1-1-16,4 9 0 0,0 0-9 0,-7 0-2 16,0-3 0-16,0 6 0 0,-4-3-20 0,1 6 0 15,-4-3 0-15,0 4 8 0,-1 2 0 0,1 1 0 16,0-1 0-16,0 0 0 0,0 10-8 0,0-3 0 15,3-7 0-15,-3 10 0 0,4-3 0 0,-1 3-12 16,0-1 4-16,1 1 0 0,6-3 8 0,-3 0 11 16,4-4-3-16,-1 4 0 0,8-4-8 0,-4 4 0 0,3-7 0 0,4 1 0 15,-3-1 0-15,-1-3 0 0,8-2 0 0,0 2 0 16,-4-6 18-16,-7 0 2 0,7-6 0 0,0 2 0 16,7-2 12-16,-4-3 4 0,1-1 0 0,0 1 0 15,3-10-20-15,-4 3-3 0,4 4-1 0,0-10 0 16,1 3-12-16,2 0 0 0,-3-6 8 0,0 6-8 15,1 1 0-15,-1-7 9 0,-4 12-9 0,4-3 8 16,-3 4-8-16,0-1 0 0,-1 10 9 0,-3-3-9 16,4 6 12-16,-4 0-3 0,3 6 0 0,1 4 0 0,0 5-9 15,-1 4 0-15,-3 0 0 0,0 9 0 0,-3-3 0 0,3 13 0 16,-4-10 0-16,1 13 0 0,-8-7 16 0,1 4-1 16,-4-4-1-16,0 4 0 0,-7 0 10 0,0 2 1 15,-4-2 1-15,-3 6 0 0,0-6-18 0,-1-4-8 16,-2 1 8-16,-5-7-8 0,5 0 12 0,-8-3-4 15,4 0 0-15,0-6 0 0,6-10 0 0,1 7 0 16,0-7 0-16,0-5 0 0,7-4-8 0,0-4 12 16,0-2-12-16,3-3 12 0,4-10-12 0,0 3 0 15,7-3 0-15,3-6 0 0,4 3 0 0,8-6 0 16,9-6 0-16,4-1 0 0,1 1-27 0,6 6 3 16,0-7 0-16,4 7 0 15,-4 0-89-15,4-4-18 0,-7 13-3 0</inkml:trace>
  <inkml:trace contextRef="#ctx0" brushRef="#br0" timeOffset="150804.2077">14206 7420 950 0,'0'0'20'0,"0"0"5"0,0 0 1 0,7 10 2 0,-3-4-28 0,-4-6 0 0,11 3 0 0,-4 3 0 15,0 4 56-15,0-7 5 0,0 3 2 0,0 1 0 16,7-4 10-16,-3-3 3 0,-1 0 0 0,1 0 0 16,3 0-7-16,0-3-1 0,4-4 0 0,-4 1 0 0,3 3-18 0,4-7-4 15,-3 4-1-15,0-6 0 0,-1-4-22 0,1-3-5 16,0 3-1-16,-1 4 0 0,-3-4-7 0,-3-3-2 16,3 10 0-16,0-7 0 0,-7-2 8 0,4 8 0 15,-8-6 1-15,1 7 0 0,-1 0 6 0,-6-7 1 16,-1 13 0-16,1-7 0 0,-1 1-3 0,-3 0 0 15,0-1 0-15,0 4 0 0,0-3-9 0,0 9-1 16,0 0-1-16,0 0 0 0,0 0-10 0,-4 6 10 16,1-3-10-16,-1 6 10 0,1 1-10 0,-5-1 12 15,5 1-12-15,-4 5 12 0,3 13-4 0,1-2-8 16,-5-1 12-16,1 3-4 0,4 6 3 0,-4 1 0 16,0-4 0-16,-1 4 0 0,5-1 5 0,3-6 2 15,0 1 0-15,3-4 0 0,1 3-8 0,3-3-2 16,0 0 0-16,3-6 0 0,1-3-8 0,3-4 8 15,3-2-8-15,1-1 8 16,3-3-32-16,4-6-8 0,-4 3 0 0,7-6-1 16,4 3-167-16,-1-9-34 0</inkml:trace>
  <inkml:trace contextRef="#ctx0" brushRef="#br0" timeOffset="152271.1431">15656 6984 345 0,'0'0'31'0,"0"0"-31"0,0 0 0 0,-3-9 0 16,3 6 148-16,0-6 24 0,-4-1 5 0,1 1 1 16,-1-4-70-16,4 4-13 0,0-1-3 0,-3 1-1 15,-1 0-36-15,1-7-7 0,-1 6-2 0,1 1 0 16,-1 6-13-16,4 3-2 0,0 0-1 0,0 0 0 0,-4 0-16 0,-3 3-3 15,4 3-1-15,-4 4 0 0,0-1 25 0,0 10 5 16,-4 6 0-16,1 3 1 0,-1 7-5 0,0 2 0 16,-3 4-1-16,0 6 0 0,0 0-5 0,3 7-1 31,-3 5 0-31,4-6 0 0,-1-6-1 0,8 7 0 16,-1-10 0-16,4-7 0 0,4 7-14 0,-4-9-3 0,7-7-1 0,0 3 0 0,3-2-10 0,1-1 8 15,3-9-8-15,0-1 8 16,0 4-136-16,4-9-28 0,0-4-6 0</inkml:trace>
  <inkml:trace contextRef="#ctx0" brushRef="#br0" timeOffset="153239.5915">16027 7276 403 0,'0'0'17'0,"0"0"5"0,0 0-22 0,0 0 0 0,0-6 0 0,-4 3 0 16,4-7 186-16,4 4 33 0,-1-7 6 0,1-2 2 15,-1 9-121-15,4-7-24 0,0-3-5 0,4-2-1 16,-4 2-30-16,4-3-6 0,6 0-2 0,1 4 0 15,-4 2-9-15,7-3-1 0,-7 4-1 0,4-1 0 16,-4 4-10-16,4 9-1 0,-4-3-1 0,0 3 0 16,-4 3 0-16,1-3 0 0,-4 9 0 0,4 4 0 0,-8-1-3 0,4 7-1 15,-7 0 0-15,4 6 0 0,-8 0-1 0,1 3 0 16,-1 7 0-16,1-7 0 0,-1 7-2 0,-3 2-8 16,4-5 12-16,-1-1-4 0,1 0-8 0,-1-3 0 15,0-2 0-15,1-5 8 0,3-2-8 0,0 3 0 16,0-9 0-16,0 2 0 0,0-2 0 0,0 0 10 15,3-4-10-15,-3-9 10 0,4 3 6 0,3-3 2 16,0 0 0-16,4-3 0 0,-1-3 11 0,1-4 3 16,-1 1 0-16,5-7 0 0,2 4-2 0,1-7 0 15,3-6 0-15,0 0 0 0,7-4-30 0,-3 1 0 16,0-3 0-16,-1-7 0 0,1 4 0 0,-7-4 0 16,3 4 12-16,-3-1-3 0,-1-2-9 0,-3 2 0 15,0 7 0-15,-3-7 8 0,3 7-8 0,-3 3 0 16,-4 6 0-16,-4-6 0 0,4 16 0 0,-3-1 0 0,-1 1 0 15,-3 9 0-15,0 0 8 0,0 0-8 0,7 19 12 0,-7-4-4 16,4 10-8-16,-4-3 0 16,0 3 0-16,0 4 0 0,7-4 0 0,-3 3 0 0,-4-3 0 0,0 10 0 15,3-7 0-15,1 6 8 0,-4-5-8 0,3 5 0 16,1-6 0-16,-4 0 0 0,0-2-12 0,0 2 12 31,0-9-131-31,0 6-18 0,3-7-4 0</inkml:trace>
  <inkml:trace contextRef="#ctx0" brushRef="#br0" timeOffset="153505.1495">17067 7314 1987 0,'0'0'44'0,"0"0"8"0,7 6 3 0,1-3 1 0,-8-3-45 0,14 10-11 16,-4-4 0-16,1 10 0 0,-1-4 52 0,1 7 9 16,-4 3 2-16,4 0 0 0,-8 3-38 0,4 0-7 15,-7-3-2-15,0 12 0 0,-7-9-8 0,4 4-8 16,-4 5 9-16,-4-6-9 0,0 1 0 0,-3 2 0 16,0-3 0-16,-3-3 0 15,-1-3-109-15,0 3-22 0,-3 0-4 0,0-12-743 0</inkml:trace>
  <inkml:trace contextRef="#ctx0" brushRef="#br0" timeOffset="155442.19">17551 7348 864 0,'0'0'38'0,"0"0"8"0,0-9-37 0,3 3-9 0,-3 6 0 0,4-4 0 16,3-2 117-16,0-3 22 0,0-1 4 0,4-2 1 15,-1-1-83-15,4 4-16 0,0-1-3 0,0-2-1 16,-3 2-20-16,7-5-4 0,-8 9-1 0,4-7 0 15,0-3-16-15,1 7-9 0,-1-7 1 0,0 7 0 16,0-1 8-16,-4 1 11 0,-2 0-3 0,2 5 0 16,1-2 19-16,-4 0 3 0,0 6 1 0,-7 0 0 15,0 0-15-15,7 6-4 0,0 0 0 0,0 4 0 16,-3 2-2-16,-4 4-1 0,7 3 0 0,-7 0 0 16,0 6 3-16,0 3 0 0,0-3 0 0,-4 10 0 15,1 2-3-15,-1-2 0 0,-3 2 0 0,7-8 0 16,-4 2 5-16,1-3 1 0,-1 0 0 0,1-9 0 0,3 0 2 15,0-3 1-15,0 3 0 0,0-10 0 0,0 0-2 0,0 7 0 16,0-7 0-16,3-2 0 0,-3-7 7 0,0 0 1 16,7 3 0-16,4-3 0 0,-4 0 8 0,4 0 1 15,-1 0 1-15,4 0 0 0,0-3-5 0,1-7-1 16,-5 1 0-16,4-7 0 0,4 7 12 0,-1-7 1 16,5-9 1-16,-1 6 0 0,0 0-24 0,4-9-5 15,-8 3-1-15,5-3 0 0,-1 3 12 0,-4-3 1 16,-3-7 1-16,4 7 0 0,-4 3-26 0,-3-3 0 15,3 2 8-15,-4-2-8 16,1 0-26-16,0 3-7 0,-4 0-2 0,3-3 0 16,-3 3-47-16,4 6-10 0,-4 0-1 0,-4 0-925 0</inkml:trace>
  <inkml:trace contextRef="#ctx0" brushRef="#br0" timeOffset="155791.7597">18510 6922 1558 0,'11'-13'69'0,"-4"4"15"0,-4-1-68 0,1-5-16 0,3 8 0 0,0-5 0 0,4 3 73 0,-4-1 11 31,3 4 3-31,4-4 0 0,1 10-29 0,-1 0-6 0,0 7 0 0,0 2-1 0,0 4-19 0,4 5-3 16,-1 8-1-16,-3 2 0 0,4 6 12 0,0 4 1 0,-4 3 1 0,0-4 0 15,0 7-1-15,-3 0 0 0,3 3 0 0,-4-3 0 16,-3 6-20-16,0-9-4 0,0 3-1 0,0-3 0 31,-3-4-8-31,0 1-8 0,-4-4 12 0,-4-5-12 0,0-4 0 0,1 3 0 0,-4-6-10 0,-4 0 10 16,1-6-168-1,-4 2-27-15</inkml:trace>
  <inkml:trace contextRef="#ctx0" brushRef="#br0" timeOffset="156619.691">19939 6878 691 0,'0'0'61'0,"7"-3"-49"15,0-4-12-15,-3 7 0 0,-4 0 0 0,10-3 9 16,-3-3-9-16,-3 3 8 0,-4 3 46 0,3-6 9 15,4-4 1-15,-7 7 1 0,0 3 1 0,0 0 0 16,0-6 0-16,0-4 0 0,0 10 3 0,-3 0 1 16,-1-9 0-16,1 9 0 0,-4 0-6 0,-4-6-2 15,4 6 0-15,-3 6 0 0,-1-6-16 0,0 3-3 16,-3-6-1-16,4 6 0 0,-4 3-22 0,-1 4-4 0,1-1 0 16,0 1-1-16,0-1-15 0,4 0 0 0,-5 1 8 15,1 6-8-15,4-1 0 0,-4-2 0 0,3 2 0 16,-3 4 0-16,3-3 12 0,1 3-1 0,-1 6 0 0,1-6 0 15,3-1 17-15,-4 1 4 0,4 6 1 0,0-6 0 16,0 6-6-16,7-6-2 0,0 0 0 0,0 0 0 16,7 6 12-16,0-6 3 0,3-1 0 0,1-2 0 15,0 0-32-15,3-4-8 0,0-2 0 0,3-1 0 16,1 1 0-16,0 5 0 0,-1-8 0 0,5-4-8 16,-5 6-36-16,4-9-8 15,-3 6 0-15,0-6-582 0,-4-6-116 0</inkml:trace>
  <inkml:trace contextRef="#ctx0" brushRef="#br0" timeOffset="156885.2526">19562 7179 1036 0,'0'0'92'0,"0"0"-73"0,0 0-19 0,0-3 0 16,0-3 121-16,7-4 21 0,3 4 4 0,1 6 1 15,3-3-69-15,0-4-14 16,0 4-2-16,4-3-1 0,3 6-27 0,0 0-6 16,0-3 0-16,4 3-1 0,-4-6-15 0,4 6-4 0,-1 0 0 15,-2 0-570-15,-1 0-114 0</inkml:trace>
  <inkml:trace contextRef="#ctx0" brushRef="#br0" timeOffset="157516.4028">21036 6715 691 0,'-3'0'61'0,"-1"-10"-49"16,4 1-12-16,0 0 0 0,0 2 186 0,0-2 34 16,7 0 8-16,-3 5 0 0,3-8-128 0,-4 9-27 15,4-4-5-15,0-2 0 0,4 6-20 0,-4-3-3 16,-7 6-1-16,4 0 0 0,6 0-8 0,-10 0-3 15,4 6 0-15,3 3 0 0,-4 1-5 0,4 9-2 16,-3-1 0-16,-4 7 0 0,0 4 1 0,0 5 0 16,-4 1 0-16,4 2 0 0,-7-2-3 0,-3 9 0 15,6 0 0-15,1-7 0 0,-4 1-2 0,3-4-1 16,-3 1 0-16,3-7 0 0,1 0-9 0,-1 4-3 16,-3-10 0-16,4 3 0 0,-1 3-9 0,1-3 8 0,-4-6-8 15,3 0 8-15,1-4-23 0,-1 4-5 0,1 0 0 16,-1-3-1-1,-3-7-158-15,7 0-31 0</inkml:trace>
  <inkml:trace contextRef="#ctx0" brushRef="#br0" timeOffset="157953.7838">20920 6696 1148 0,'0'0'25'0,"7"-6"6"0,-4 3 1 0,4-4 0 0,0-2-32 0,0 6 0 15,1-3 0-15,-1-4 0 0,3 4 105 0,-3 3 15 16,4-4 4-16,-1-2 0 0,1 6-47 0,0-3-9 0,6 2-1 16,1-2-1-16,-1 3-17 0,5-3-3 0,-1-4-1 0,4 4 0 15,6-3-13-15,-3 6-2 0,4-7-1 0,3 4 0 16,-3-4-17-16,4 1-3 0,-1 3-1 0,0 3 0 15,-3-4-8-15,0 4 0 0,-1-3 0 0,5 3-11 16,-8-3-17 0,0 6-4-16,-7-4-1 0,0 4 0 0,4 0-18 0,-4-6-3 0,-14 6-1 15,-7 0 0-15,7 0-137 0,-7 0-28 16</inkml:trace>
  <inkml:trace contextRef="#ctx0" brushRef="#br0" timeOffset="158313.075">21089 6928 230 0,'-3'9'20'0,"3"-9"-20"15,-4 10 0-15,4-4 0 0,0-3 125 0,-4 7 21 16,4-10 4-16,0 0 1 0,0 6-36 0,0-6-7 15,0 3-2-15,0-3 0 0,0 0-13 0,0 0-2 16,0 0-1-16,0 0 0 0,0 0-14 0,0 0-2 16,0 0-1-16,0 0 0 0,0 0-13 0,8 9-2 0,2-2-1 15,1-7 0-15,-4 0-9 0,3 0-1 16,8 0-1-16,0 0 0 0,3 0-22 0,0 0-4 16,4 0 0-16,-1-7-1 0,1 7 1 0,0 0 1 15,3 0 0-15,0 0 0 0,-3 0-21 0,0 0 0 0,-1 0 0 16,1 0 0-1,0 0-35-15,-4 0-8 0,-7 7-1 0,4-7-1 16,3 0-22-16,-4 0-4 0,-3 0-1 0,-6 0 0 16,6 0-27-16,-4 3-5 0,1-6-2 0,-11 3 0 15,0 0 18-15,0 0 3 0,7 0 1 0,-7 0-296 0,0 0-58 0</inkml:trace>
  <inkml:trace contextRef="#ctx0" brushRef="#br0" timeOffset="158672.3658">20951 7383 1105 0,'0'0'48'0,"0"0"12"0,0 0-48 0,0 0-12 15,0 0 0-15,0 0 0 0,0 0 111 0,0 0 20 16,0 0 4-16,0 0 1 0,0 0-40 0,0 0-8 16,8 0-2-16,2-7 0 0,1 7-29 0,3 0-5 15,3 0-2-15,1-3 0 0,0 3-26 0,6 0-6 0,5 0-1 0,-1 0 0 16,4-6-9-16,-1 3-8 0,1-3 9 0,0 6-9 15,0-10 0-15,-4 4-13 0,4 3 1 0,-4-3-622 16,0 2-124-16</inkml:trace>
  <inkml:trace contextRef="#ctx0" brushRef="#br0" timeOffset="163858.9987">4505 9408 403 0,'0'0'36'16,"0"-6"-36"-16,0-3 0 0,0 6 0 15,0-4 72-15,3-2 8 0,-3 9 2 0,0-9 0 16,0 2-12-16,0 7-2 0,0 0-1 0,0 0 0 16,0 0-1-16,0 0 0 0,-3-3 0 0,3-3 0 0,0 6-11 15,0 0-3-15,-11 0 0 0,4 0 0 0,0-3 4 0,-3 3 0 16,3 0 0-16,0 3 0 0,0-3-45 0,3 6-11 16,-7-3 0-16,4 4 0 0,0 2 8 0,-7-3 0 15,4 4 0-15,-1-1 0 0,-3 4-8 0,3-7 0 16,-6 10 0-16,10-4 0 0,-11-2 0 0,4 8 0 15,-4-2 0-15,8 3 0 0,-8-10 0 0,4 7 0 16,0 9 0-16,0-3 0 0,-4-6 0 0,4 9 8 16,-4-6-8-16,1-1 8 0,-1 7-8 0,7-6 8 15,-3 0-8-15,7 0 8 0,-3 0-8 0,6 3 0 16,-3-10 0-16,4 7 8 0,3-3-8 0,0 2 0 16,3 1 0-16,4-3 0 0,4 12 0 0,-4-9 0 15,0 12 0-15,3-9 0 0,-2 3 0 0,2 4 8 16,1 2 0-16,-4-3 0 0,3 0-8 0,4-2 12 15,-7-5-12-15,4 5 12 0,7-8-12 0,-11 1 8 16,3-3-8-16,1-7 8 0,3 7 17 0,-3-13 3 0,-4 3 1 16,7-6 0-16,0 0-7 0,0 0-2 0,-3-6 0 15,6-3 0-15,1-1 20 0,-4 1 4 0,4-10 1 0,-11 10 0 16,3-7-45-16,1 7 0 0,-1-10 0 16,1 3 0-16,-7 4 0 0,3-7 0 0,-7 3 10 0,0 0-2 15,0 7 1-15,0-4 1 0,0-2 0 0,0 5 0 16,-7 1-10-16,3-7 12 0,-7 7-12 0,4-7 12 15,0 7-12-15,0-1 0 0,-3 1 9 0,-4 0-9 16,3-1 0-16,0 1 9 0,-3-1-9 0,4 4 0 16,-4 3 8-16,3-3-8 0,0 2 0 0,4 4 0 0,-3 4 0 0,-1 2 0 15,8 3 0-15,-8 1 0 0,0 9-24 0,4-4 2 16,0 4 0-16,-3 0-589 16,3 9-117-16</inkml:trace>
  <inkml:trace contextRef="#ctx0" brushRef="#br0" timeOffset="164343.0102">4890 9992 1209 0,'-4'-13'53'0,"4"13"12"0,0-9-52 0,4-1-13 0,-4-2 0 0,3 2 0 16,4 1 87-16,-3 0 14 0,3-1 3 0,7 1 1 16,-11 6-40-16,1-4-8 0,6-2-1 0,-3 9-1 15,4 0-55-15,-4 0 0 0,-7 0-13 0,7 0 2 16,4 3 24-16,-11-3 5 0,0 0 1 0,0 6 0 16,3 4 8-16,-3-1 1 0,0 1 1 0,0-4 0 0,0-3-16 15,0-3-3-15,-3 9-1 0,3-2 0 0,0-7-9 16,0 0 0-16,0 0 0 0,0 0 8 0,0 0-8 0,0 9 8 15,-11-9-8-15,11 0 8 0,0 0-8 0,0 0 0 16,-3-6 9-16,-1 3-9 0,4 3 12 0,-7-7-1 16,7 4-1-16,0 3 0 0,-7 0-10 0,7 0 0 15,0 0 0-15,0 0 0 0,0 0 0 0,0 0 0 16,7 3 0-16,-3 7-597 16,-4 6-122-16</inkml:trace>
  <inkml:trace contextRef="#ctx0" brushRef="#br0" timeOffset="167248.5314">9045 9151 874 0,'4'-9'39'0,"-4"9"8"0,0 0-38 0,0 0-9 16,0-9 0-16,0 2 0 0,-4-2 63 0,1-1 10 0,3 7 3 0,0-3 0 15,-4-3-2-15,1-1 0 0,-1 10 0 0,1-6 0 16,-4-3-19-16,-1 5-4 0,5-5-1 0,-4 3 0 15,3 6-38-15,-3 0-12 0,0-3 0 0,0 3 0 16,-3 3 8-16,3-3-8 0,0 0 0 0,-4 6 0 16,-3-3 8-16,3 3-8 0,-3 4 0 0,0-1 0 15,0 1 12-15,-4 5-12 0,-3-2 12 0,3 3-12 16,1 2 13-16,-1 7-4 0,-3-6-1 0,7 0 0 16,-4 6-8-16,1-6 0 0,3 6-12 0,-1-6 12 15,5 0 0-15,3 6 0 0,-4-6 0 0,8-1 0 16,3 1 0-16,3 6 0 0,4-6 0 0,-3 0 0 15,3 0 0-15,0 3 0 0,3-10 0 0,1 4 0 0,0 3 0 0,-1-4 0 16,-3 4 0-16,7-9 0 0,-3-1 13 0,0 0-2 16,-4-2-1-16,3-4 0 0,1-3 25 15,-1 0 5-15,-3 0 0 0,4-10 1 0,-4 7 3 0,4-12 0 16,-4-1 0-16,3 3 0 0,4-5-17 0,0-8-3 16,1-2-1-16,2-6 0 0,-3-1-7 0,0-2 0 15,4-4-1-15,0-3 0 0,3 6-7 0,-3-6 0 16,-1 1-8-16,-3 5 12 0,4-6-12 0,0 0 0 15,-8 0 8-15,4-3-8 0,0 10 0 0,-3-4 8 16,-8 3-8-16,5 4 0 0,-5-1 0 0,1 7 0 16,-4-7 0-16,-4 4 0 0,1 0 0 0,-1 3 0 15,4 2 0-15,-4-2 0 0,1 0-9 0,3 3-2 16,0 0 0-16,0 6 0 0,3 6 1 0,1-2 0 16,-4 9 0-16,0 2 0 0,4-2 1 0,-4 6 0 15,0 0 0-15,0 0 0 0,0 0 0 0,7 10 0 16,0 5 0-16,-4 1 0 0,1 3 9 0,-4 6 8 15,0-3-8-15,3 3 11 0,-6 12-11 0,-1-2 0 0,1-1 9 16,-1 10-9-16,-3 0 21 0,4 3 0 0,-1 7 0 16,-3-1 0-16,3 0 9 0,1 0 2 0,-1 1 0 0,1-1 0 15,3-6-32-15,0-3 0 0,0 0-8 0,0 0 8 16,3 3 0-16,-3-13 0 0,0 4 0 0,4-3 0 16,-1-1-17-16,1-6-7 0,-4-3 0 0,7 0-950 15</inkml:trace>
  <inkml:trace contextRef="#ctx0" brushRef="#br0" timeOffset="167850.9753">9768 9010 288 0,'4'-12'25'0,"-4"12"-25"0,3-7 0 0,-3-2 0 0,4-4 192 0,0 1 34 16,-4 3 6-16,3-1 2 0,-3 1-124 0,0-1-25 16,0 1-5-16,-3-1 0 0,-1 4-24 0,0 6-5 15,1-9-1-15,3 9 0 0,0 0-6 0,-4-3 0 16,-3-4-1-16,7 7 0 0,-7 0-2 0,7 0 0 15,-3 7 0-15,-4-4 0 0,3 6-17 0,1-3-3 16,-1 4-1-16,-3-1 0 0,0-2-12 0,0 2-8 16,0 0 10-16,0 1-10 0,0-1 22 0,0 7-2 15,0 3 0-15,0-1 0 0,-4 1 2 0,4 10 0 16,0-4 0-16,0 0 0 0,0 3-4 0,0 0-1 16,0 7 0-16,3-7 0 0,1 3-9 0,3 1-8 15,-4-1 9-15,1 0-9 0,6 1 8 0,1-4-8 16,-1 0 0-16,1-3 0 0,-1-6 8 0,4 0-8 15,4 0 0-15,-1-4 0 0,1 1 8 0,0-7-8 16,3 1 0-16,-4-7 9 0,1 3 3 0,0-6 0 0,-1 0 0 16,4 0 0-16,-3-6 8 0,-1 3 1 0,1-7 1 0,0 1 0 15,-4 3 14-15,0-4 4 0,3-5 0 0,-3 2 0 16,0-3-17-16,0-2-3 0,4-7-1 0,0 3 0 16,-1-4-19-16,1 1 10 0,-4 0-10 0,3-3 8 15,1 0-8-15,0 9 0 0,-8-6 9 0,1 0-9 16,3 6 0-16,-4-6 9 0,1 6-9 0,-4 0 0 15,-4 1 8-15,-3 2-8 0,0 6 0 0,-4-2 0 16,1-4 0-16,-4 7 0 0,3-7 0 0,1 7 0 16,-5-1 0-16,1 7-14 0,4-9 1 0,-8 8 0 15,4-2-37-15,0 6-7 0,3 0-2 0,-3 0 0 16,4 0-113-16,-1 6-24 0,1-2-4 0</inkml:trace>
  <inkml:trace contextRef="#ctx0" brushRef="#br0" timeOffset="169694.3559">11229 9035 576 0,'18'-9'25'0,"-15"3"6"0,-6-4-31 0,3 1 0 15,3-4 0-15,4-2 0 0,0 5 140 0,-3-5 21 16,-1 5 5-16,4-2 1 0,4-4-93 0,-4 6-18 0,-4 4-4 16,-3-3-1-16,0 9-13 0,0 0-2 15,0 0-1-15,0 0 0 0,0 0 1 0,0 0 0 16,0 0 0-16,0 0 0 0,0 0-1 0,4 9 0 16,-8-3 0-16,1 10 0 0,-1-3-10 0,1 2-1 0,-1 4-1 15,4 0 0-15,4-3-23 0,-4-4 0 0,-7 4 0 0,0 3 0 16,10 0 0-16,-6-4 9 0,-1 4-9 15,1-3 0-15,-1-4 13 0,4 4-4 0,-3-7-1 0,3 7 0 16,-4-3-8-16,4 2 0 0,4-5 9 0,-1-1-9 16,-3 7 0-16,0-7 0 0,7 1-12 0,0-1-816 15</inkml:trace>
  <inkml:trace contextRef="#ctx0" brushRef="#br0" timeOffset="169881.7535">11465 8537 1555 0,'-7'-13'68'0,"4"4"16"0,-4-1-68 0,3-2-16 16,1 2 0-16,-1 7 0 0,4-6 55 0,-3 3 7 16,3-4 2-16,0 10 0 0,0 0-52 0,7 10-12 15,-4-10 0-15,4 9 0 0</inkml:trace>
  <inkml:trace contextRef="#ctx0" brushRef="#br0" timeOffset="170397.2583">11843 8737 1285 0,'0'0'56'0,"0"0"13"0,0 0-55 0,0 0-14 0,0 0 0 0,7 4 0 16,3 2 41-16,-3-3 6 0,0-3 1 0,4 0 0 16,0 0-2-16,-1-9 0 0,1 9 0 0,3-10 0 15,-3 1-18-15,3 2-4 0,-4-5-1 0,4 3 0 16,-3-7-15-16,3 0-8 0,0 4 8 0,0-7-8 15,-7-3 0-15,7 3-13 0,1-3 1 0,-1 0 1 0,0 0 19 16,0-3 4-16,0 0 1 0,-3 3 0 0,3-9-13 16,-4 2 0-16,-3 1 0 0,0 3 0 0,4-3 0 15,-8 3 9-15,5-3-9 0,-8 3 8 0,3-1 4 0,-3 8 1 16,-3-4 0-16,3 0 0 0,-8 9 15 0,5-2 4 16,3 2 0-16,-7-3 0 0,3 10-2 0,-3-3 0 15,4-1 0-15,-4 10 0 0,3-3-17 0,-3 3-3 16,0 3-1-16,4-3 0 0,-5 10-9 0,5-1 0 15,-1 7 0-15,1 3 8 0,-1-1-8 0,1 7 0 16,-1 1 0-16,1 2 0 0,-1 9 9 0,1 4 0 16,-1 3 0-16,1-3 0 0,-1 3 11 0,1 6 1 15,-1-3 1-15,4-3 0 0,-3 0 9 0,-1 3 1 16,-3-3 1-16,0 0 0 0,7-1-13 0,-7 1-4 16,0 0 0-16,0 0 0 0,3-6-7 0,-3 6-1 15,4-7-8-15,-4-2 12 0,0 2-12 0,-4-8 0 0,4 2 0 16,-4-3 0-1,1-9-224-15,-1 0-37 0</inkml:trace>
  <inkml:trace contextRef="#ctx0" brushRef="#br0" timeOffset="170600.3333">11804 8847 979 0,'0'0'43'0,"0"0"9"0,0 0-41 15,0 0-11-15,0-6 0 0,7 3 0 0,-3 3 124 0,6-7 24 16,1 4 4-16,-1-3 0 0,4 6-96 0,4 0-19 16,3 0-4-16,0-3-1 0,1 3-22 0,-1-6-10 15,7 6 8-15,0 0-8 16,0 0-93-16,1 0-24 0</inkml:trace>
  <inkml:trace contextRef="#ctx0" brushRef="#br0" timeOffset="171381.4155">11003 9471 403 0,'7'3'36'0,"-7"-3"-36"0,0 0 0 0,0 0 0 0,7 0 121 0,-3 0 18 16,-4 0 3-16,0 0 1 0,0 0-73 0,3 0-14 15,1 7-4-15,-1 2 0 0,-3-9-44 0,0 9-8 16,0-9 0-16,0 0-8 0,7 0 25 0,-3 7 6 15,3-4 1-15,0 3 0 0,-3-3 22 0,3 3 5 16,-7-6 1-16,7 0 0 0,3 4-4 0,1-4 0 16,-4 0 0-16,0-4 0 0,7 4 6 0,0 0 1 15,-3 0 0-15,3-6 0 0,-4 3-10 0,5-3-1 16,-1 6-1-16,0 0 0 0,-4 0-14 0,1 0-2 16,3 0-1-16,0 0 0 0,4-3-2 0,-1-4-1 15,-2 7 0-15,2 0 0 0,4 0-8 0,1 0-2 0,-5-3 0 16,4-3 0-16,8 0-2 0,-5 3-1 0,1-4 0 15,0-2 0-15,6 0-10 0,-2 5 0 16,-5-2 0-16,5-3 8 0,-5-1 16 0,-3 1 2 0,1 3 1 16,-1 2 0-16,-4-2-16 0,-2 3-3 0,-1-3-8 15,-4 6 12-15,4-3 2 0,-3-4 0 0,-1 7 0 16,1 0 0-16,3 0-2 0,0 7-1 0,0-7 0 16,0 3 0-16,4-3-11 0,3 9 8 0,0-9-8 0,-3 6 8 15,0-6-8-15,-1 4 0 0,-2-4-12 0,-1-4 12 16,0-2 0-16,0 6 0 0,-4-3 0 0,1-3 0 15,0 6 12-15,-11 0 0 0,0 0 0 0,7 0 0 16,-7 0 11-16,0 0 2 0,0 0 1 0,0 0 0 16,0 0-6-16,0 0-2 0,0 0 0 0,0 0 0 15,0 0-18-15,7 6 0 0,-7-6 0 0,7 3 0 0,-7-3 0 16,7 6 0-16,-7-6 0 0,0 0 0 0,0 0-22 0,0 0-2 16,0 10 0-16,0-10 0 15,0 0-27-15,0 0-5 0,-4 3-2 0,-3 3-642 16,7-6-129-16</inkml:trace>
  <inkml:trace contextRef="#ctx0" brushRef="#br0" timeOffset="174245.6794">13751 8853 990 0,'0'0'21'0,"0"0"5"0,0 0 1 0,0 0 1 0,7-6-28 0,-7 6 0 0,0 0 0 0,4-9 0 16,-1 2 49-16,1 4 4 0,-4 3 1 0,0 0 0 16,0-9-24-16,0 9-5 0,0 0-1 0,0 0 0 15,0-6-12-15,0 6-4 0,-4-10 0 0,4 10 0 16,0 0 3-16,0 0 0 0,0 0 0 0,-3 0 0 15,-4-3-2-15,0-3 0 0,-4 6 0 0,1 6 0 16,3-6-1-16,-8 3 0 0,1-3 0 0,0 10 0 16,-3-4 8-16,2-3 2 0,1 6 0 0,0-2 0 15,-3 2-8-15,2 7-2 0,1-4 0 0,-3 7 0 16,3-3 15-16,-4 3 2 0,4 6 1 0,3 0 0 16,-3-3-10-16,4 3-1 0,-1-6-1 0,4 0 0 15,0 2-14-15,3-2 0 0,-3-6 8 0,7 3-8 16,0 9 11-16,0-7-1 0,4-5 0 0,-1 3 0 0,1-1-2 0,3-2 0 15,-4-4 0-15,5 1 0 0,-1 2 12 16,3-2 3-16,-3-1 0 0,0 0 0 0,4-5-23 0,-1 2 0 16,1-6 0-16,3 0 0 0,0 3 15 0,-3-6-2 15,-1 3 0-15,5-6 0 0,6-4 6 0,-4 1 1 16,1-4 0-16,3-2 0 0,4-4 6 16,0-6 2-16,-4 0 0 0,0-4 0 0,-3-5 3 0,3 2 1 15,0-2 0-15,-4-7 0 0,-2 4 0 0,-1 2 1 16,-4-3 0-16,1 4 0 0,-1-1-33 0,-2-2-11 15,-1-1 0-15,3-3 0 0,-3 4 11 0,4 2 0 16,-4-2 0-16,-4 2 8 0,4-2 2 0,-3 2 1 16,-1 1 0-16,1 5 0 0,3 4-11 0,-3 3-17 15,-1 0 4-15,1 10 1 0,-4-4 12 0,3 7-9 16,-3-1 9-16,0 4-8 0,0 6 8 0,0 0 0 16,0 0 0-16,0 0 0 0,0 6-11 0,-3 4 11 0,3 9-13 15,-4-1 5-15,1-2 8 0,-1 9-8 0,-3-3 8 16,3 3-8-16,1 10 8 0,-4-7 0 0,3 6 8 0,-3-5-8 15,4 5 23-15,-1-6 0 0,-3 7 0 0,7-7 0 16,-3 7-12-16,3-7-3 0,0 6 0 0,0 1 0 16,0-7 7-16,0 0 1 0,0 7 0 0,0-7 0 15,3-3-7-15,-3 0-1 0,4 0 0 0,-1-3 0 16,-3 3-8-16,4-6 8 0,-1-3-8 0,1 3 8 16,-4-1-8-16,3-2 0 0,1-3-10 0,-1-4 10 15,1 7-180-15,3-7-31 16</inkml:trace>
  <inkml:trace contextRef="#ctx0" brushRef="#br0" timeOffset="175292.307">15057 8311 1029 0,'0'0'45'0,"0"0"11"0,0 0-45 0,0 0-11 16,0 0 0-16,0 0 0 0,0 0 64 0,0 0 12 15,0 0 1-15,0 0 1 0,0 0-39 0,0 0-8 0,0 0-2 0,-7 3 0 16,-1-3-21-16,-2 0-8 0,-1 6 0 0,1-3 0 15,-4 4 0-15,3-1 0 0,-3-3 0 0,-4-3 0 16,4 10 0-16,-3-10 0 0,-1 9 0 0,0-3 0 16,1-3 9-16,-1-3-9 0,0 7 8 0,1-4-8 15,-1 3 0-15,0-6 0 0,8 0 0 0,-4 6 0 16,3-6 0-16,1-6 0 0,2 6 0 0,-2 0 0 16,3 6 8-16,0-3-8 0,0-3 8 0,0 0-8 15,0 0 0-15,0 0 0 0,7 0 0 0,-7 0 0 16,-1 10 24-16,8-10 7 0,-3 6 1 0,3-6 0 15,-7 3-32-15,7-3 0 0,-4 7 0 0,4-7 0 16,-3 3 12-16,3 6-3 0,0-9-1 0,-4 6 0 16,1 4 4-16,3 5 0 0,-4-5 0 0,8 2 0 15,-1 4 10-15,1 3 2 0,-1 0 1 0,-3 0 0 16,4 6 5-16,-1 0 1 0,4 0 0 0,-3-3 0 0,3 9 1 0,-3-9 1 16,-1 3 0-16,1 3 0 0,-1-3-1 0,4 1 0 15,-7-5 0-15,4 5 0 0,-1-1-8 0,-3-7-3 16,0 8 0-16,0-4 0 0,0 3 11 0,0 0 1 15,-3-7 1-15,3 8 0 0,0-4-14 0,-4 3-2 16,4 0-1-16,-3-6 0 0,-1-1-7 0,4-2-2 16,0 3 0-16,0-3 0 0,0-4-8 0,0 4 0 15,0-7 0-15,4 1 0 0,-4-1 9 0,0-9-9 16,0 0 10-16,0 0-10 0,3 9 0 0,-3-9 0 16,0 0 0-16,0 0 0 0,7 7 26 0,-7-7 6 15,0 0 0-15,7 0 1 0,4 0-19 0,-1 0-4 0,-2-7-1 16,2 7 0-16,1-3 2 0,3-3 0 15,0 6 0-15,-3-9 0 0,6 2-24 0,-3-2-5 16,4 6-1-16,0-4 0 16,-1-2-213-16,1 6-42 0</inkml:trace>
  <inkml:trace contextRef="#ctx0" brushRef="#br0" timeOffset="177352.0809">16260 8421 1152 0,'0'0'51'0,"0"-10"10"0,0 1-49 0,0-1-12 0,3 1 0 0,-3 9 0 16,0 0 101-16,7 0 18 0,4-9 3 0,-1 2 1 15,-3 4-82-15,4-3-16 0,3 3-3 0,4-3-1 16,3 6-21-16,-4-10 8 0,-2 7-8 0,6-3 0 0,-4-1 30 0,1 4 2 15,-4-3 0-15,4 6 0 0,-4-9-20 0,0 9-4 16,0-3-8-16,-3-4 12 0,-1 7 20 16,1 0 4-16,-1 0 1 0,-2 0 0 0,2 0-14 0,-3 0-3 15,0 7-1-15,0-4 0 0,4-3-19 0,-8 9 10 16,4-3-10-16,0 4 8 0,1-1 0 0,-5 10-8 16,1 0 12-16,-1 6-4 0,1 0 16 0,-4 3 2 15,3 0 1-15,-3 4 0 0,0-1-4 0,4 4-1 16,-4-7 0-16,3 3 0 0,-3-3-10 0,4 1-1 15,-4-4-1-15,7 3 0 0,-7-3-10 0,3 0 10 16,1-3-10-16,-1-3 10 0,1 6 3 0,-4 3 1 16,3-3 0-16,1 0 0 0,-1-6 3 0,-3 6 1 15,4-3 0-15,0 0 0 0,-4 0-7 0,3-3-2 16,1 6 0-16,-1-6 0 0,1-3-9 0,-4 2 12 16,3-2-12-16,1-3 12 0,-4-7-4 0,0-6 0 0,0 0 0 15,-4 9 0-15,4-9 14 0,0 0 2 0,0 0 1 0,-3 10 0 16,3-10 2-16,0 0 0 0,-7 0 0 0,0 0 0 15,-4 0-11-15,4 0-1 0,-4 0-1 0,-3 0 0 16,0 0-14-16,-4 0 11 0,1 0-11 0,-1 0 10 16,-3 9-10-16,0-3 0 0,0-3-10 0,0 7 10 15,-4-10-155-15,0 9-25 0,0-2-4 0,4-7-2 16</inkml:trace>
  <inkml:trace contextRef="#ctx0" brushRef="#br0" timeOffset="178514.2014">17530 8311 705 0,'0'0'31'0,"0"0"7"0,0 0-30 0,-8-6-8 16,5 3 0-16,-1-4 0 0,-3 4 96 0,7 3 19 15,-3-6 3-15,3 6 1 0,0 0-25 0,0 0-5 16,0 0-1-16,0 0 0 0,0 0-19 0,10 6-4 15,-3-3-1-15,4 4 0 0,0 2-10 0,-1 0-2 16,4 1-1-16,-3-1 0 0,3 10-21 0,-3-3-4 16,3-1-1-16,-4 4 0 0,4-6-5 0,1 2-2 15,-1-5 0-15,3 5 0 0,-3-2 0 0,8-4 0 16,-5 1 0-16,4 5 0 0,8-5-8 0,-5-4-2 16,1-3 0-16,0 7 0 0,-1-1 4 0,1-3 0 15,0 4 0-15,-1-1 0 0,-2 1 12 0,-1-4 4 0,-4 3 0 16,-2-6 0-16,2 4 0 0,-6-4 0 0,3 3 0 0,0 0 0 15,0-2-15-15,0 2-2 0,0-3-1 0,0 3 0 16,1-3-10-16,-5-3 0 0,4 7 0 0,0-7 0 16,-3 3 8-16,3-3-8 0,-7 0 0 0,4 0 8 15,-11 0-8-15,7 0 10 0,-7 0-10 0,0 0 10 16,10 0 8-16,-10 0 2 0,0 0 0 0,0 0 0 16,0 0 6-16,0 0 2 0,0 0 0 0,0 0 0 15,0 0-6-15,0 0-1 0,-7 9 0 0,4-3 0 16,-4 4-4-16,0-1-1 0,0 1 0 0,-4 5 0 15,0-2-4-15,1 3 0 0,-4 2-1 0,0 1 0 16,-4 3-11-16,0 0 10 0,-3 3-10 0,-4 3 10 16,-3 1-10-16,0 5 0 0,3 1 0 0,-3-1 0 15,-4-6 0-15,4 7 0 0,0-7 0 0,3 0 0 16,-3 4 0-16,3-10 0 0,1 3 0 0,2 0 0 16,1-6 0-16,4-1 0 0,-1 1 0 0,4-9 8 0,0 5-8 15,0-5-11-15,3-10 3 0,4 9 0 16,0-9-127-16,7 0-25 0,-4 0-4 0</inkml:trace>
  <inkml:trace contextRef="#ctx0" brushRef="#br0" timeOffset="180013.8478">19346 8581 799 0,'0'0'35'0,"0"0"8"0,0 0-35 0,0 0-8 0,0 0 0 0,0-10 0 16,4 1 68-16,-1-1 12 0,-3 4 3 0,4-3 0 15,-1-1-18-15,1 1-3 0,0-1-1 0,-4 1 0 16,3 0-3-16,-3 2-1 0,4-2 0 0,-1 0 0 16,-3-1-7-16,0 7-2 0,0 3 0 0,0 0 0 15,0 0-32-15,0 0-8 0,0 0 0 0,0 0-8 16,0 0 0-16,-7 3 0 0,-4 7 0 0,4-1 0 16,-3 0 0-16,-1-2 0 0,1 2 0 0,-4 0 0 0,3 1 0 15,0-1 0-15,4 1 10 0,-3-1-10 0,-1-3 20 0,-3 10 0 16,3-3-1-16,1-4 0 0,-1 7 2 15,-3 3 1-15,4-4 0 0,-5 4 0 0,5 0-4 0,3 6-1 16,-4-3 0-16,4 3 0 0,4-6-9 0,3 0-8 16,0 6 9-16,0-7-9 0,3-2 21 0,4 3-1 15,-3 0-1-15,3-4 0 0,3-5-5 0,1-1-1 16,0 1 0-16,-1-10 0 0,1 0 5 0,3 0 1 16,-4 0 0-16,5-10 0 0,-5 7 2 0,1-3 1 15,3-4 0-15,-4-5 0 0,5-4-3 0,-1 0-1 16,-4 0 0-16,4 1 0 0,0-8-6 0,1 1-2 15,-1-3 0-15,0 0 0 0,0-7 1 0,0-8 0 0,4 5 0 16,-4-6 0-16,0-6-3 0,0 9-8 0,0-9 12 16,0 6-4-16,-3 0-8 0,3 6 0 0,0-5 0 0,4 8-11 15,-1 7 11-15,1 0 0 0,-4 3 0 0,0-1 8 16,0 8-8-16,-3-1 0 0,-8 0 0 0,4 10 0 16,0-1 0-16,1 1 0 0,-5 2 0 0,-3 7-8 15,-3-3 8-15,3 3 0 0,0 0-9 0,-8-6 9 16,1 6 0-16,0 6 0 0,0-3 0 0,0 7 0 15,-3-1-12-15,3 1 3 0,0 5 0 0,-4 4 0 16,0-3 9-16,4 3 0 0,0 6 0 0,0-3 0 16,0 12 9-16,0 1 1 0,4 2 0 0,-4 4 0 15,3 3 15-15,-3-3 3 0,0 9 1 0,3-3 0 16,-3-3 0-16,4 0 0 0,-1 0 0 0,1 3 0 16,-1-3-14-16,1-10-3 0,3 4-1 0,0-4 0 0,3 1-11 15,1-1 0-15,3-6 0 0,-4-2 0 16,4-8-63-16,0-5-5 15,0 3 0-15,8-7-1020 0</inkml:trace>
  <inkml:trace contextRef="#ctx0" brushRef="#br0" timeOffset="182353.1139">20630 8117 921 0,'0'0'82'0,"0"0"-66"16,0 0-16-16,4-10 0 0,-4 10 92 0,0 0 16 0,0 0 2 16,0 0 1-16,4-3-57 0,-4 3-11 0,0 0-3 15,0 0 0-15,0 0-28 0,0 0-12 0,0 0 8 16,0 0-8-16,0 0 0 0,0 0 0 0,0 0 0 16,-11 3 0-16,0 7 0 0,1-10 0 0,-4 6 0 0,3-3 0 15,-3 3 12-15,3-3-4 0,-3 4 0 0,0-4 0 16,0 3 15-16,0-6 2 0,3 0 1 0,-3 6 0 15,0-3 0-15,4-3 0 0,-1 0 0 0,0 7 0 16,-3-7-15-16,4 3-3 0,-1-3-8 0,1 0 12 16,-1 0-12-16,4 0 0 0,-4 6 0 0,4-6 0 15,-3 0 0-15,3 0 0 0,0 3 0 0,7-3 0 16,0 0 0-16,-8 0 0 0,8 0 0 0,0 0 0 16,0 0 0-16,-3 7 0 0,3-7 0 0,0 0 0 15,0 0 0-15,0 0 0 0,0 0 0 0,0 0 0 0,0 0 19 16,0 0 1-16,-4 9 0 0,4-9 0 0,0 0-9 15,0 0-2-15,0 9 0 0,0-9 0 0,0 0 0 0,4 10 0 16,-4-1 0-16,3 1 0 0,5-1 14 0,-5 0 2 16,1 1 1-16,3 5 0 0,-4-5-1 0,1 9 0 15,3-4 0-15,-4 4 0 0,1 0-6 0,-1 6-2 16,1-6 0-16,3 6 0 0,-7 0 2 0,3-3 0 16,1 3 0-16,0 3 0 0,-4-3 3 0,3-6 1 15,1 6 0-15,-4-6 0 0,0 0 0 0,0 0 0 16,0 0 0-16,0 3 0 0,3-10-5 0,-3 4-1 15,0 3 0-15,0-4 0 0,0-2-7 0,4 2-2 16,-4 1 0-16,3-3 0 0,1-4-8 0,-4 0 12 0,3 1-12 0,1 2 12 16,-4-8 4-16,0 2 0 0,3-3 1 0,-3-3 0 15,0 0-17-15,0 0 0 16,0 0 0-16,0 0 0 0,0 0 0 0,0 0 10 0,0 0-10 0,0 0 8 16,0 0-8-16,0 0 0 0,0 0 9 0,0 0-9 15,0 0 0-15,0 9 8 0,0-9-8 0,0 0 0 16,0 0 0-16,0 0 0 0,0 0 0 0,0 0 8 15,0 0-8-15,0 0 0 0,7 7 0 0,-7-7 8 16,0 0-8-16,0 0 0 0,7 0 0 0,4 3 0 16,-4-3 0-16,4 0 9 0,-1-3-9 0,1 3 0 15,-1 0 0-15,4 0 0 0,1-7 0 0,-1 7 0 16,3 0-94-16,1 7-26 0,3-7-4 0,-3-7-2 16</inkml:trace>
  <inkml:trace contextRef="#ctx0" brushRef="#br0" timeOffset="183671.1043">21893 8117 864 0,'0'0'76'0,"0"0"-60"0,7-4-16 0,1-2 0 16,-5-3 82-16,4 2 14 0,11 4 2 0,-4-6 1 15,0 3-3-15,4-4 0 0,3-2 0 0,3 2 0 16,5-2-52-16,-5 2-12 0,1 1-1 0,3-4-1 0,8-2 3 0,-5 5 1 15,-10 1 0-15,4-1 0 0,0-5 24 0,0 12 5 16,-4-4 1-16,-4-2 0 0,-6 9-28 0,3-6-4 16,0 6-2-16,0 6 0 0,-14-6 10 0,11 6 1 15,3 4 1-15,0 2 0 0,-7-2-24 0,4 5-5 16,-8 4-1-16,4 6 0 0,4 0-1 0,-8 3-1 16,-3-6 0-16,0 4 0 0,7 2 19 0,-3 3 4 15,-8-3 1-15,1 1 0 0,3-1-21 0,-4-3-4 16,4 3-1-16,-3-3 0 0,-4 3-8 0,3-3 8 15,8-6-8-15,-4 0 8 0,-7-3 4 0,3 3 0 16,4-1 0-16,4-2 0 0,-1 3-4 0,-3-3 0 16,0-4 0-16,0-2 0 0,7 5 20 0,-3-5 3 15,-8 5 1-15,4-5 0 0,4-1-16 0,-1 7-4 16,-3-4 0-16,4-2 0 0,-4-1 0 0,3 1 0 0,1 2 0 16,-4-2 0-16,-4-7 23 0,4-3 4 0,0 0 1 0,4 9 0 15,-8 0-27-15,-3-2-5 0,4-4 0 0,-1 3-8 16,-3 4 8-16,-3-10-8 0,-15 9 0 0,4-9 0 15,7 6 0-15,-11 4 0 0,-14-7-15 0,0 6-864 16,4-3-173-16</inkml:trace>
  <inkml:trace contextRef="#ctx0" brushRef="#br0" timeOffset="188285.9898">23357 8276 288 0,'0'0'25'0,"0"0"-25"16,0 0 0-16,0 0 0 0,0 0 81 0,0 0 11 15,0 0 3-15,-7 10 0 0,0-10-57 0,7 0-11 16,0 0-3-16,-7 6 0 0,7-6-4 0,0 0-2 15,-7 3 0-15,7-3 0 0,-7 7-9 0,7-7-1 16,-7 0-8-16,7 0 12 0,-7 3-4 0,7-3 0 0,0 0-8 0,0 0 12 16,0 0 11-16,0 0 1 0,0 0 1 15,0 0 0-15,0 0 18 0,0 0 3 0,-4 0 1 0,4 0 0 16,0 0 1-16,0 0 0 0,-10 0 0 0,3 0 0 16,3 6-11-16,4-6-1 0,-7 3-1 0,0-3 0 15,0 6-15-15,7-6-2 0,0 0-1 0,-3 0 0 16,3 0-7-16,0 0-2 0,0 0 0 0,0 0 0 15,-7 10 0-15,7-10 0 0,0 0 0 0,0 0 0 16,0 0 2-16,0 0 0 0,0 0 0 0,0 0 0 16,0 0-10-16,0 0 8 0,0 0-8 0,10 0 8 15,4 0 4-15,4 0 0 0,0 0 0 0,-1 0 0 16,4 0-12-16,1 0 12 0,2 0-12 0,1 0 12 16,0-7-12-16,-1 4 8 0,1 3-8 0,0-6 8 0,-4 6-8 15,4 0 0-15,-4 0 0 0,0 0 8 0,0 0-8 0,-3 0 0 16,3 0 0-16,-3 0-11 0,-4 0-5 0,3 0-2 15,-3-3 0-15,-3 3-689 16</inkml:trace>
  <inkml:trace contextRef="#ctx0" brushRef="#br0" timeOffset="188863.9923">23499 8135 288 0,'0'0'25'16,"0"0"-25"-16,0 0 0 0,0-3 0 16,0-6 161-16,0 3 27 0,3-4 6 0,-3 1 1 0,0-1-74 15,4 4-14-15,-1-3-3 0,-3-1-1 0,4 7-39 0,-4-3-7 16,7-4-1-16,-4 1-1 0,1 3-15 0,-1-4-4 15,1 7 0-15,-1-6 0 0,-3 9 2 0,0 0 0 16,0 0 0-16,0 0 0 0,7-7-27 0,-7 7-11 16,0 0 8-16,0 0-8 0,0 0 13 0,0 0-2 15,0 0-1-15,0 0 0 0,-3 10 9 0,3-1 1 16,-4 7 1-16,1 0 0 0,3-4 0 0,-4 4 0 16,1-4 0-16,3 10 0 0,0-3 10 0,0 0 1 15,-4 6 1-15,4-3 0 0,-3 0 4 0,3 0 1 16,0-3 0-16,-4 6 0 0,1 3-16 0,3-3-3 15,-4 3-1-15,4-3 0 0,-3 1-10 0,-1-8-8 16,1 7 9-16,-1-6-9 0,0 0 8 0,1 0-8 16,3 0 0-16,-4-4 0 0,1 4 0 0,-1-3 0 0,1-4 0 15,3-2-10 1,-4 2-46-16,1-2-8 0,3-10-3 0,-4 3 0 16,4 6-135-16,0-9-27 0,0 0-6 0,0 0-468 0</inkml:trace>
  <inkml:trace contextRef="#ctx0" brushRef="#br0" timeOffset="190801.0336">24303 8029 979 0,'10'-10'87'0,"-10"10"-70"0,4-9-17 0,-4-1 0 0,7 1 64 0,-3 6 8 16,-1-10 3-16,1 10 0 0,3-3-14 0,-4-3-2 16,4 5-1-16,-3-2 0 0,3-3-24 0,0 6-5 15,0-4-1-15,-4 7 0 0,5-9-36 0,-5 9-8 16,-3 0-2-16,7 0 0 0,-3-6 30 0,-4 6 7 15,0 0 1-15,0 0 0 0,0 0 32 0,7 0 8 16,-4 0 0-16,-3 0 1 0,0 0-31 0,0 0-6 16,0 0-2-16,0 0 0 0,0 0-9 0,0 0-1 15,0 0-1-15,4 6 0 0,-4-6-2 0,0 9 0 16,3 1 0-16,1-1 0 0,-1 1-9 0,1-1 10 16,-1-3-10-16,1 10 10 0,-1-4 7 0,5 7 2 15,-8-3 0-15,0 3 0 0,3-4-8 0,4-2-2 16,-7 9 0-16,0-3 0 0,4 0-9 0,-1-1 8 15,1 1-8-15,3 0 8 0,-4 3 0 0,4-3 0 0,-3 0 0 16,3-1 0-16,-4-2-8 0,4 3 8 0,1-10-8 16,2 10 8-16,1-3 0 0,-1-4 0 0,1 4 0 0,-4-7 0 15,0 1-8-15,4-4 8 0,-4-3-8 0,0 4 8 16,0-4 15-16,0 3 2 0,3-3 1 0,-3-6 0 16,0-3-13-16,1 3-2 0,2-7-1 0,-3 1 0 15,0-1 2-15,4-2 0 0,-4 2 0 0,0-2 0 16,0-4-1-16,4-3 0 0,-4 4 0 0,0-4 0 15,0 0-11-15,0 0 8 0,0 4-8 0,0-4 8 16,0-6-8-16,0 6 0 0,0-6 0 0,0 6 0 16,0 0 0-16,4 3 0 0,-8 7 0 0,4-4 0 0,-3 4 0 15,-1 3 0-15,-3 6 0 0,0 0-11 16,0 0 11-16,0 0-8 0,7 9 8 0,0 1-8 0,-3-1 8 0,3 7 0 16,0 3 0-16,-3-1-8 0,3 4 8 0,-4-3 0 15,1 3 0-15,-1 0-8 0,1 0 8 0,3-6 0 16,-4 2 8-16,4 1-8 0,-3-3 11 0,0-4-3 15,-1 4 0-15,1-6 0 0,3-1 0 0,-4 0-8 16,-3-9 12-16,7 0-4 0,4 7 9 0,-4-4 2 16,3-3 0-16,-2-3 0 0,2-4 1 0,1 4 1 15,-1-6 0-15,-3-1 0 0,4-5-5 0,-1-1-2 16,5 4 0-16,-1-7 0 0,0-3-14 0,0 0 0 16,0-3 0-16,0-3 0 0,0 2 27 0,0-2 2 15,4-6 1-15,-4 9 0 0,-3-4-16 0,-1 1-3 16,1 0-1-16,-1 3 0 0,1 0-10 0,-4 6 0 0,0 3 0 15,-3-3 0-15,-1 10-9 0,1 0 9 16,-4-1-12-16,0 1 12 16,0 3-161-16,-4-4-26 0,-3 10-5 0</inkml:trace>
  <inkml:trace contextRef="#ctx0" brushRef="#br0" timeOffset="191597.7217">25922 7734 817 0,'0'0'36'0,"0"0"8"0,0-9-36 0,0 9-8 16,0 0 0-16,-3-4 0 0,-1-2 92 0,1-3 16 16,3 9 3-16,0-3 1 0,-4-4-13 0,4 7-3 15,-4-9 0-15,4 9 0 0,-3 3-51 0,-4 3-10 16,0-6-3-16,0 7 0 0,3-4 10 0,-3 6 2 16,0 1 0-16,0-1 0 0,0 13 6 0,0-3 2 15,0 0 0-15,0 9 0 0,-4 0-18 0,8 6-3 16,-8-5-1-16,4 11 0 0,4-11 13 0,-4 8 2 15,3-5 1-15,0-1 0 0,4 4 5 0,0-10 1 0,0 3 0 0,0 0 0 16,4-3-36-16,0 3-6 0,-1-3-2 0,4 1 0 16,0-8-8-16,4 7 0 0,-4-3 0 0,3 0 0 31,4 0-34-31,1-3-9 0,-1 3-1 0,3-3-675 0,-3 0-134 0</inkml:trace>
  <inkml:trace contextRef="#ctx0" brushRef="#br0" timeOffset="192441.2731">26363 7966 1364 0,'0'0'30'0,"0"-3"6"0,0-3 2 0,0 2 0 0,0-2-30 0,0-3-8 0,4 6 0 0,-1-4 0 16,1-2 62-16,-1 0 11 0,1-1 3 0,3 1 0 15,0 2-16-15,3-2-4 0,-3 0 0 0,4-1 0 16,3 1-33-16,-3-1-7 0,3 4-2 0,0-3 0 15,4 6-14-15,-4-7 0 0,3 4 8 0,-3-3-8 16,1 2 0-16,-5 7 0 0,1 0 8 0,-1 0-8 16,1-3 0-16,-11 3 0 0,0 0 8 0,0 0-8 15,3 10 28-15,-3-1 2 0,0 7 1 0,4-4 0 16,0 7-5-16,-4-3-1 0,-4 2 0 0,0 8 0 16,4 2-10-16,0 0-3 0,0-3 0 0,0 0 0 15,-3 0-12-15,3-3 9 0,7-3-9 0,-3 3 8 0,-1-3 12 16,-3-7 1-16,4 4 1 0,-1 0 0 0,-3-4-10 0,4-2-1 15,-4 5-1-15,3-5 0 0,-3-4 8 0,0-6 2 16,0 0 0-16,0 9 0 0,0 1-8 0,0-7-2 16,0-3 0-16,7 6 0 0,0-3-10 0,0 4 0 15,0-7 9-15,0 0-9 0,4 0 0 0,3-7 9 16,0 7-9-16,0-3 0 0,4-6 21 0,-4-1-2 16,4 4-1-16,-1-10 0 0,-3 4-18 0,4-4 0 15,-4-3 0-15,0 4 0 0,0-4 14 0,1 0-4 16,-1 0-1-16,-4-6 0 0,4-3-1 0,-3 3-8 15,0-3 12-15,-1 3-4 0,1-4 2 0,-4 4 0 16,3-3 0-16,-3 9 0 0,0-6-10 0,1 6 8 16,-1 1-8-16,3 2 8 0,-3 6-8 0,0-2 0 15,0 6 0-15,-3-4 0 0,-4 10 0 0,0 0-11 0,0 0 11 0,10 10-12 16,-3-4 12-16,1-3-8 0,-5 6 8 0,4 10-8 16,-3-3 8-16,-1 3 0 0,-3 0 0 0,0 6-8 15,0 0 8-15,-3-3 8 0,6 3-8 0,-6 3 11 16,3-3 10-16,-4-6 3 0,4 0 0 0,0 6 0 15,0-6-3-15,0-4 0 0,0 4 0 0,4-3 0 16,-4-4-21-16,3 4 0 0,-3 0 0 0,0-4 0 16,4 4-83-16,-1-7-17 0,-6 1-4 0</inkml:trace>
  <inkml:trace contextRef="#ctx0" brushRef="#br0" timeOffset="192993.7743">27524 7988 1695 0,'0'0'37'0,"0"0"8"0,0 0 2 0,0 0 1 0,0 0-39 0,10-6-9 15,-6 6 0-15,-4 0 0 0,10 0 90 0,-3 6 16 16,-3-3 3-16,3 13 1 0,-3-4-36 0,-1 4-7 0,-3 3-2 16,4 0 0-16,-8 6-31 0,1 3-6 0,-1 3-2 0,-3-2 0 15,0-1-6-15,0 0 0 0,-4 3-1 0,1 1 0 32,-4-1-40-32,3-3-8 0,-3 0-2 0,3-2 0 15,-3-4-150-15,4 3-31 0,-4-7-5 0,3 7-2 0</inkml:trace>
  <inkml:trace contextRef="#ctx0" brushRef="#br0" timeOffset="193556.024">27989 7972 1796 0,'0'0'40'0,"4"-15"8"0,3 5 1 0,0 1 1 0,0-1-40 0,4 1-10 16,-1 0 0-16,-3 2 0 0,7 4 17 0,1-6 2 15,-1-7 0-15,0 13 0 0,0-3-19 0,-4 6 0 16,5 0 8-16,2 0-8 0,-3 6 8 0,-3-3-8 0,-1-3 9 16,-2 9-9-16,-1 1 36 0,-4-1 2 0,1-2 0 0,3 8 0 15,-4-2-11-15,-3 6-3 16,0 6 0-16,0-7 0 0,0 1 13 0,0 6 3 0,4 0 0 16,-4-3 0-16,-4 4-16 0,4-8-4 0,0 7 0 15,0-6 0-15,0 0 1 0,0-3 0 0,4 3 0 0,-4-4 0 16,3-5 0-16,-3 5 0 0,-7-5 0 0,7-1 0 15,0 4-9-15,0-4-1 0,0-9-1 0,0 0 0 16,0 0 1-16,0 0 0 0,7 0 0 0,4 0 0 16,-4 0 9-16,0 0 1 0,4-3 1 0,-1-3 0 15,1-4 1-15,-1 1 0 0,1-1 0 0,-1-5 0 16,5 5-11-16,-1-8-1 0,3-1-1 0,1-6 0 16,0 6 0-16,6-9 0 0,-6-7 0 0,0 7 0 15,6-7-10-15,-3 1 0 0,1-4 0 0,-1 4 0 16,3-4 0-16,-2 4 0 0,-1-1 0 0,4 7 0 0,-4 3 0 15,-4 6-17-15,1 0 4 0,0 4 1 16,-8 2-80-16,4 7-15 0,-7-4-3 0,0 10-1000 16</inkml:trace>
  <inkml:trace contextRef="#ctx0" brushRef="#br0" timeOffset="193977.8101">29023 7546 1609 0,'14'-3'71'0,"-14"3"15"16,0 0-69-16,0 0-17 0,7 0 0 0,0 0 0 16,0 3 96-16,0 6 16 0,0 7 4 0,0 0 0 15,-3 2-36-15,10 1-6 0,-7 9-2 0,0 1 0 16,-3 5-6-16,-1 1-2 0,-3 2 0 0,7-2 0 0,-7 2-6 15,0 4-2-15,-7-3 0 0,7 6 0 0,-7-7-28 0,0-2-7 16,0-1-1-16,-7 4 0 0,0-4-20 0,-4 4 0 16,1-3 0-16,-8 5 0 0,0-8 0 0,-3 8 0 15,-4-8 0-15,1 2 0 16,-1-5-103-16,0 2-25 0,4-9-4 0,-4 3-614 16,0-6-122-16</inkml:trace>
  <inkml:trace contextRef="#ctx0" brushRef="#br0" timeOffset="198742.0006">3958 11569 1123 0,'0'0'49'0,"0"0"11"0,0 0-48 0,-7 0-12 16,-3 0 0-16,-1 0 0 0,11 0 44 0,-11 0 5 16,8 0 2-16,-8 0 0 0,4 0-26 0,7 0-5 15,0 0 0-15,0 0-1 0,0 0-19 0,0 0 0 16,0 0 0-16,0 0 0 0,0 0 0 0,0 0 0 16,0 0 0-16,0 0-9 0,0 0 9 0,0 0 0 15,0 0 10-15,0 0-10 0,0 0 30 0,0 0 0 16,0 0 0-16,0 0 0 0,-7 0-8 0,7 0-2 15,0 0 0-15,0 0 0 0,0 0-20 0,0 0 0 16,0 0 0-16,7 9 0 0,0-9 0 0,4 10 0 16,-8-10 0-16,8 0 0 0,0 6 0 0,-1-6 0 15,4 0 8-15,-3 0-8 0,-4 3 0 0,11-3 0 16,-8 0 0-16,4 0 0 0,-3 0 0 0,3 7 0 0,0-4 0 16,0-3-8-16,-3 9 8 0,3-9 11 0,3 6-3 0,1-6 0 15,0 10 0-15,-8-4 0 0,4-3 0 0,1-3 0 16,-1 10-8-16,0-4 12 0,3-3-12 0,-6-3 12 15,3 0-12-15,-3 6 8 0,3-6-8 0,0 0 8 16,7 0-8-16,-10 0 12 0,3 0-12 16,3 0 12-16,1-6-12 0,0 6 8 0,-1-3-8 0,8 3 8 15,-11-6 0-15,7 6-8 0,-3 0 12 0,0 0-4 16,6 0-8-16,-13 0 12 0,6 0-12 0,-2 6 12 16,-5-6-2-16,4 3 0 0,-3-3 0 0,-1 6 0 15,-2-6 6-15,-8 0 0 0,0 0 1 0,0 0 0 16,10 3-6-16,-10-3-2 0,7 0 0 0,-7 0 0 15,0 0-9-15,0 0 0 0,7 7 0 0,-7-7 8 16,0 0-8-16,0 0 0 0,4 9 9 0,-4-9-9 0,0 0 0 16,3 9 8-16,-3 1-8 0,0-10 0 0,0 0 17 15,0 9-1-15,-3 1 0 0,-1-1 0 0,4-3 13 16,-7-2 3-16,0 8 0 0,-3-9 0 0,2 7-5 0,-2-1-1 16,-1 0 0-16,4 1 0 0,-7 2-18 0,4 1-8 15,2-4 8-15,-2 1-8 0,-4-1 0 0,3 1 8 16,1 5-8-16,-5-5 0 0,1 5 0 0,0-2 0 15,-7 9 0-15,7-3 0 0,-4 3 0 0,1 3 0 16,3 0 0-16,-4 3 0 0,4-3 0 0,3 3 0 16,1 0 0-16,3 4 0 0,-4-10 0 0,4 3 0 15,3 0 0-15,1-6 0 0,3 0-12 0,-4-4-2 16,4-2 0-16,4 2-618 16,-4 4-124-16</inkml:trace>
  <inkml:trace contextRef="#ctx0" brushRef="#br0" timeOffset="198992.0823">5115 12033 2354 0,'-10'0'104'0,"-1"0"22"0,1 0-101 0,6 0-25 16,-3 6 0-16,7-6 0 15,0 0-59-15,0 0-17 0,0 0-3 0</inkml:trace>
  <inkml:trace contextRef="#ctx0" brushRef="#br0" timeOffset="222532.2133">10936 10741 230 0,'0'0'10'0,"0"0"2"0,11 0-12 0,-11 0 0 15,-11 0 0-15,11 0 0 0,0 0 99 0,0 0 17 16,-10 0 3-16,2 6 1 0,1-6-83 0,7 0-16 15,-3 4-3-15,-8-4-1 0,-6 0 33 0,6 6 6 16,11-6 2-16,0 0 0 0,-7 0 10 0,7 0 3 16,0 0 0-16,0 0 0 0,0 0 1 0,0 0 1 15,-7 0 0-15,7 0 0 0,0 0-21 0,0 0-5 16,-11 6-1-16,11-6 0 0,0 0-30 0,7 3-7 16,-7-3-1-16,0 0 0 0,-7 10 0 0,7-10 0 15,0 0 0-15,0 0 0 0,-3 0 19 0,3 0 3 16,7 6 1-16,0-6 0 0,-7 0-12 0,0 0-3 15,0 0 0-15,11 0 0 0,6 0-2 0,-6-6-1 16,-11 6 0-16,14 0 0 0,11 0-5 0,-8-10-8 16,-17 10 11-16,14 0-11 0,4-3 16 0,-4-3-4 15,4 6-1-15,-8-6 0 0,-3 6 1 0,4-4 0 0,7 4 0 16,-1 0 0-16,-10-6 6 0,11 6 2 0,-4 0 0 16,7 0 0-16,-7 0-6 0,4 0-1 0,-4 0 0 15,4-3 0-15,3 3-1 0,-7 0 0 0,0-6 0 16,0 6 0-16,7 0-12 0,-3 0 0 0,-7-3 0 0,-1-4 0 15,4 7 0-15,0 0 0 0,4-3 0 0,-7-3 0 16,-11 6 0-16,10 0 0 0,11-9 8 0,-3 9-8 16,-18 0 0-16,7-7 0 0,7 4 8 0,0-3-8 15,0 6 0-15,-3 0 0 0,0-3 0 0,-1-4 0 16,11 7-9-16,-3 0 9 0,-18 0-13 0,11-3 5 16,-1-3-6-16,4 3-1 0,-3-3 0 0,-4 6 0 15,-7 0-17-15,0 0-4 0,10-3-1 0,-3-4 0 16,-7 7-42-16,0 0-8 0,11-3-1 0,-11 3-437 15,0 0-87-15</inkml:trace>
  <inkml:trace contextRef="#ctx0" brushRef="#br0" timeOffset="222936.9174">11363 10776 806 0,'0'0'36'0,"0"0"7"0,-7 0-35 0,7 0-8 0,0 0 0 0,0 0 0 15,-4-3 89-15,4 3 16 0,0 0 3 0,0 0 1 16,0 0-66-16,0 0-14 0,0 0-2 0,0 0-1 16,7-7 19-16,-7 7 4 0,-3 0 1 0,3 0 0 15,0 0 8-15,0 0 2 0,0 10 0 0,0-1 0 16,-7 0 5-16,3 7 2 0,4 3 0 0,-3 6 0 16,-8 0-7-16,4 3-2 0,4 1 0 0,-1 8 0 15,-3-2-18-15,-4 2-4 0,4 4-1 0,0-3 0 16,4-4-15-16,-4 4-2 0,-7-7-1 15,7 1 0-15,3-7-17 0,-3 3 0 0,-4-3 0 16,1 0 0-16,-1-6-8 0,4 0-9 0,0 0-2 16,-3-10 0-16,-5 7-142 0,5-7-29 0,3-3-6 0</inkml:trace>
  <inkml:trace contextRef="#ctx0" brushRef="#br0" timeOffset="224124.1377">11857 10509 874 0,'3'-12'39'0,"-3"12"8"0,0-7-38 0,0-2-9 0,0 0 0 0,0-1 0 15,4 4 80-15,-4-4 13 0,0 7 3 0,0 3 1 16,0-6-14-16,0 6-3 0,0-9-1 0,0 9 0 15,0 0-27-15,0 0-4 0,0 0-2 0,0 0 0 16,0 0-20-16,0 0-4 0,0 0-1 0,7 9 0 16,-4 0 7-16,1 7 2 0,3 3 0 0,-7 0 0 15,4 0 14-15,-4 12 2 0,0-9 1 0,3 12 0 16,-3 1-15-16,0-1-4 0,0 1 0 0,-3 2 0 16,3-2 11-16,-4 3 1 0,1-1 1 0,-5 7 0 0,5-9-17 15,-4 9-3-15,3-7-1 0,1 4 0 0,-1-10-7 16,1 4-1-16,-1-1-1 0,1-6 0 0,-1-2-11 0,1-8 10 15,-4 7-10-15,3-12 10 0,4 3-10 0,-3 2 12 16,-4-8-12-16,3-1 12 0,0-2-4 0,1-4 0 16,3-3 0-16,0 0 0 0,-7 6-8 0,7-6 12 15,-7-6-12-15,3 3 12 0,-3-4-12 0,0 4 0 16,4-6 0-16,-1 2 0 0,1-5 0 0,-1-4-12 16,1 7 2-16,3-7 1 0,3-3 1 0,1 4 0 15,-4-4 0-15,3 0 0 0,4 0 0 0,0 4 0 16,0-4 0-16,0 0 0 0,4 3 8 0,0 4-12 15,-4-4 12-15,3 7-12 0,-3-7 12 0,4 7-10 0,-1 5 10 16,4-5-10-16,-3 3 10 0,0 3 0 0,-1-4-9 16,4 7 9-16,0 0-11 0,1 0 3 0,-5 0 0 0,4 0 0 15,-3 0 8-15,-1 7 0 0,-6-4 0 0,7 3-8 16,6-3 8-16,-3 3 0 0,-3-2 0 0,7 5 0 16,-4 7 0-16,3-7 0 0,-3 7 0 0,4-4 0 15,-4 4 0-15,4-7 9 0,-4 10-1 0,0-3-8 16,0-7 16-16,-3 10-4 0,3-3-1 0,-4-4 0 15,1-2-11-15,-4 2 0 0,4-2 0 0,-4-1 8 16,0-6 11-16,0 7 1 0,-4-4 1 0,4-3 0 16,0 3-1-16,-7-6-1 0,0 0 0 0,7 0 0 15,1 0-19-15,-1 0 0 0,0 0-13 0,-7 0 5 16,7 0 8-16,-7 0 0 0,7-6 0 0,0 6 0 0,-7 0-18 16,7 0-2-16,0-9 0 0,0 9 0 15,0 0-146-15,-3-4-30 0,-4 4-5 0</inkml:trace>
  <inkml:trace contextRef="#ctx0" brushRef="#br0" timeOffset="226706.2045">12442 10983 939 0,'0'0'41'0,"0"0"10"0,0 0-41 0,0 0-10 16,0 0 0-16,0 0 0 0,0 0 47 0,0 0 7 15,11 0 2-15,-4 0 0 0,4 0 7 0,-4-3 1 16,0 3 1-16,0 0 0 0,0 0-19 0,4-7-4 15,-4 7-1-15,3-3 0 0,4-3-2 0,4 3-1 16,0-4 0-16,3-2 0 0,0 0 0 0,0-1 0 16,0-5 0-16,0 5 0 0,4 1-8 0,-7-10-2 15,3 9 0-15,-3-5 0 0,-1 5 0 0,-3-8-1 16,0 8 0-16,-3-6 0 0,0 7 0 0,-8 0 0 16,8-1 0-16,-4 1 0 0,-4-1-3 0,1 1-1 15,-4 3 0-15,3-4 0 0,-3 1-5 0,0 6-1 0,-3-3 0 16,-1-4 0-16,1 10-5 0,-1-6-2 0,-3 3 0 15,0-4 0-15,-4 4-10 0,1 3 10 0,-1-6-10 16,1 6 10-16,-4 0-10 0,3 6 0 0,0-6 0 0,1 3 0 16,-8 4-9-16,8-4 9 0,-4 3 0 15,-1 4 0-15,1-1-8 0,-3 0 8 0,-1 1 0 0,0-1 0 16,4 7 0-16,0 0 0 0,0-4 8 0,0 7-8 16,3-3 9-16,-3 2-9 0,4 1 8 0,-4 6-8 15,7-9 12-15,-4 3-4 0,7 0 0 0,1-1 0 16,-1 1 0-16,1 3 0 0,3-9 0 0,3 6 0 15,1-4-8-15,-1 1 0 0,8-4 0 0,-4 7 8 16,0-9-8-16,4 5 0 0,-1-5 0 0,4-1 0 0,-3 1-17 16,0-4-6-16,3-3-1 0,0 3 0 15,0-3-164-15,-4 4-34 0,15-7-6 0,-4 0-2 0</inkml:trace>
  <inkml:trace contextRef="#ctx0" brushRef="#br0" timeOffset="227424.7947">13130 10838 1036 0,'7'0'92'16,"-7"-3"-73"-16,0-3-19 0,0-3 0 0,4 2 154 0,0 4 27 16,-1-6 6-16,1 2 1 0,-1-2-87 15,1 0-17-15,-1-1-3 0,4 7-1 0,-3-3-48 16,-1-4-11-16,4 10-1 0,-3-6-1 0,3 6-1 0,-7 0 0 16,7 0 0-16,0 6 0 0,0 4-2 0,0-4-1 15,0 7 0-15,0 2 0 0,0-2 9 0,-3 9 1 16,3 0 1-16,-4 3 0 0,-3 0-14 0,4-3-4 15,-1 9 0-15,1-2 0 0,-4-4 2 0,0-3 0 16,0 3 0-16,4-7 0 0,-8 1 0 0,4-3 0 16,0 3 0-16,0-10 0 0,0 7 0 0,0-13 0 15,0 3 0-15,0-6 0 0,0 0 3 0,0 0 1 16,0 0 0-16,0 0 0 0,0 0-2 0,-4-6-1 16,4-3 0-16,0-10 0 0,0 0-2 0,0-6 0 15,4 3 0-15,0-9 0 0,-1 2-9 0,1 4 0 16,3-12-10-16,3 8 10 0,-3-5 0 0,4 6 0 15,3-7 0-15,0 7 0 0,0 3-11 0,-3 6 11 0,6-6-12 16,-2 6 12-16,-1 3 0 0,0 7 0 0,0 0 0 16,0-1 0-16,0 1 0 0,4 3 0 0,-8 2 0 0,8 4 0 15,-7 4 0-15,3 2 0 0,0 0 0 16,0 4 0-16,-4-1 0 0,1 3 0 0,0-2 0 0,-4 6 0 16,3-1 17-16,1 4 4 0,-8-6 1 0,1 9 0 15,3-10 11-15,-4 7 3 0,-6 6 0 0,3-6 0 16,0 0-36-16,0 3 0 0,-4-4 0 0,4-5 0 15,-7 3-19-15,7 2-10 0,-3-2-3 16,3-6 0-16,0 5-115 0,0-5-23 0,0-7-5 16</inkml:trace>
  <inkml:trace contextRef="#ctx0" brushRef="#br0" timeOffset="229173.8985">14997 10562 576 0,'0'-9'51'0,"0"0"-41"0,-4-1-10 0,4 1 0 16,0 3 134-16,0 2 25 0,0-2 5 0,0 3 0 16,-3-3-80-16,3 6-16 0,0 0-3 0,0 0-1 15,0 0-20-15,0 0-5 0,0 0-1 0,0 0 0 16,0 0-8-16,0 0-2 0,0 0 0 0,0 9 0 15,3 1-2-15,1 5-1 0,-4-5 0 0,3 5 0 16,4 4 11-16,4 0 1 0,-4 6 1 0,0-6 0 16,3 9-10-16,-2-3-3 0,-1 3 0 0,3-3 0 15,-6 1-9-15,3-5-3 0,-4 11 0 0,4-10 0 16,-7 3 1-16,4 0 0 0,-4-3 0 0,0 0 0 0,0-10 2 16,0 7 0-16,-4-3 0 0,8-7 0 0,-4 7 4 0,0-13 2 15,0-3 0-15,0 0 0 0,0 0 7 0,0 0 2 16,0 0 0-16,0 0 0 0,0 0-12 0,0 0-3 15,0 0 0-15,0 0 0 0,-11 0-1 0,8-9-1 16,-4 6 0-16,3-7 0 0,1-2-1 0,-4 2 0 16,3-2 0-16,-3-4 0 0,3-3-3 0,4 4-1 15,-7-4 0-15,7-6 0 0,0 3-9 0,0-3 8 16,4-4-8-16,-1 1 8 0,8-3-8 0,-4 3 8 16,4-1-8-16,3-5 8 0,3 6-8 0,-2-4-11 15,6 10 3-15,-4-3 0 0,5 0 8 0,-1 3 0 16,0 0 0-16,-4 3 0 15,5 7-42-15,-5-4-3 0,-3 7-1 0,1-1 0 16,2 1-121-16,-6 3-24 0,6 3-5 0,-17 3 0 0</inkml:trace>
  <inkml:trace contextRef="#ctx0" brushRef="#br0" timeOffset="229751.9042">15501 10782 864 0,'0'0'76'0,"0"0"-60"15,0 0-16-15,0 0 0 0,0 0 140 0,0 0 24 16,0 0 6-16,0 0 1 0,0 0-63 0,0 0-13 16,7 3-3-16,0 3 0 0,0-3-48 0,4-3-11 15,-1 7-1-15,5-14-1 0,-1 7-16 0,0-3-3 16,7-6-1-16,-3 3 0 0,-1-7 10 0,4 1 3 15,-3-1 0-15,3-3 0 0,-7 7-15 0,4-10-9 16,-4 3 12-16,-3 4-12 0,-4-4 16 0,3 1-3 16,1 2-1-16,-8-3 0 0,1 7-3 0,-1 0-1 15,1-7 0-15,-4 6 0 0,0 1 4 0,-4 0 0 16,-3-4 0-16,0 1 0 0,4 2 4 0,-1 7 2 0,-3-3 0 16,0 6 0-16,0-3-29 0,-4 3-5 15,4 0-2-15,-3 0 0 0,-1 3 18 0,1-3-8 0,-1 9 8 0,1-3 0 16,-8 4 0-16,4-1 0 0,3 1 8 0,-6 5-8 15,2-2 0-15,1 3 8 0,-3 9-8 0,-1-7 0 16,4 1 10-16,0 6-1 0,-4-6 0 0,8 6 0 16,-5-3 4-16,5 0 1 0,-1 0 0 0,4-3 0 15,0 6-2-15,7-6 0 0,0 0 0 0,0 3 0 16,7-4-12-16,0 1 8 0,4 0-8 0,-1-3 0 16,1-4 0-16,3 4 0 0,4 3 0 0,-1-10-10 15,1 7-128-15,3-13-26 0</inkml:trace>
  <inkml:trace contextRef="#ctx0" brushRef="#br0" timeOffset="230611.0682">16048 10490 633 0,'0'0'56'16,"0"0"-44"-16,0 0-12 0,0 0 0 0,0 0 148 0,0 0 28 0,0 0 6 0,-7 7 1 15,0-7-65-15,7 0-13 0,0 0-2 0,0 0-1 16,0 0-13-16,0 0-2 0,0 0-1 0,0 0 0 16,0 0-34-16,0 0-6 0,0 0-2 0,0 0 0 15,0 0-21-15,0 0-5 0,0 0-1 0,0 0 0 16,7 3 5-16,3 3 1 0,1-6 0 0,0 3 0 16,3-3 0-16,-4 0 0 0,8 0 0 0,0 0 0 15,3 0-12-15,0 0-3 0,4 0 0 0,3-3 0 16,-4-3 1-16,5 3 0 0,-1-4 0 0,7-2 0 15,4 0-9-15,-4-1 0 0,1 4 9 0,-5-4-9 0,5 1 0 16,-5 6 0-16,1-3 0 0,-7 6 0 0,-1-10 0 16,5 10-13-16,-8 0 1 0,0 0 1 0,-3-3-6 15,-4 3-2-15,3 0 0 0,-6-6 0 16,0 6-29-16,-1 0-5 0,-6 0-2 0,3 0 0 16,0 0-71-16,-7 0-14 0,3-6-4 0</inkml:trace>
  <inkml:trace contextRef="#ctx0" brushRef="#br0" timeOffset="231001.5934">16443 9982 864 0,'0'0'38'0,"3"-3"8"0,5-6-37 0,-5-7-9 0,1 7 0 0,3 2 0 16,-4-2 156-16,4 0 30 0,-3 5 6 0,-1-2 0 16,-3 6-75-16,0 0-15 0,0 0-3 0,7-9-1 15,-7 9-29-15,0 0-5 0,0 0-2 0,0 0 0 16,0 0-32-16,7 9-6 0,-3 1-2 0,-1-1 0 15,-3 7-11-15,4 9-3 0,-4-3 0 0,0 12 0 16,0 1 15-16,-4 9 2 0,4 0 1 0,-3 3 0 16,-1-4 8-16,1 4 2 0,-4 4 0 0,3-4 0 0,1 3-8 0,-4-3 0 15,0 3-1-15,0-3 0 0,0-3-18 0,-1 0-9 16,-2-6 10-16,-1-1-10 0,8-2 0 0,-8-1 0 16,1-6 0-16,-1 7-10 15,0-7-78-15,4-3-16 0,0 3-4 0,-3-2-923 16</inkml:trace>
  <inkml:trace contextRef="#ctx0" brushRef="#br0" timeOffset="231923.2595">16951 10500 403 0,'0'0'36'0,"0"0"-36"0,0 0 0 0,0 0 0 16,0 0 217-16,0 0 37 0,0 0 7 0,0 0 2 15,0 0-156-15,0 0-31 0,0 0-7 0,0 0-1 16,0 0-51-16,0 0-17 0,0 0 10 0,0 0-10 16,3 9 15-16,-3-3-3 0,0 4 0 0,0 5 0 15,-3-2 23-15,-1 3 4 0,1 3 1 0,3-1 0 16,-4 1-13-16,1 6-3 0,-1-6 0 0,8 0 0 0,-1 3 13 16,1-3 3-16,-1-1 0 0,1 1 0 0,3-3-23 0,0-4-4 15,-3 4-1-15,3 0 0 0,0-4 12 16,0-2 1-16,0-1 1 0,0 7 0 0,-4-7-2 0,4 1 0 15,-3-4 0-15,3-3 0 0,0 7-6 0,0-4-2 16,-7-6 0-16,11 3 0 0,-4-3 0 0,3 0 0 16,-3 0 0-16,4-3 0 0,0-3-3 0,-1 6-1 15,1-4 0-15,-1-5 0 0,1 3 0 0,3-4-1 16,-3-5 0-16,-1 5 0 0,1-2 12 0,-1-7 2 16,4-3 1-16,-3 3 0 0,-4 0 6 0,0-6 2 15,0 6 0-15,0-9 0 0,0 3-17 0,-3 3-3 16,-1-3-1-16,1 0 0 0,-1 0-13 0,-3 3-12 0,0-3 3 15,4 9 0 1,0-3-32-16,3 7-7 0,-4-4 0 0,1 10-1 16,-1-4-150-16,1 10-29 0,-4 0-7 0</inkml:trace>
  <inkml:trace contextRef="#ctx0" brushRef="#br0" timeOffset="232454.3881">17484 10472 1364 0,'0'0'60'0,"0"0"13"0,0 0-58 0,0 0-15 15,0 0 0-15,0 0 0 0,0 0 99 0,0 0 17 16,7-7 3-16,-7 7 1 0,0 0-74 0,7 0-14 16,3 0-4-16,-3 7 0 0,0-7-19 0,4 9-9 15,-4-3 8-15,-3 4-8 0,6-1 31 0,-6 0 1 16,3 7 0-16,-4-3 0 0,4 5 23 0,-3 1 5 15,-1 6 0-15,5 0 1 0,-8 1-25 0,3-5-4 16,1 5-2-16,-1 2 0 0,-3-3 6 0,-3 0 0 16,6-3 1-16,-3 0 0 0,0-3-29 0,4-1-8 15,-4-2 0-15,0-3 0 0,0 2 11 0,0-11 1 0,0 5 0 16,0-9 0-16,0 0 6 0,0 0 2 0,0 0 0 0,0 0 0 16,0 0 19-16,0 0 4 0,0 0 1 0,-4-9 0 15,4-1-20-15,0 1-3 0,4-10-1 0,-4 3 0 16,0-3 10-16,3 1 2 0,1-8 0 0,-1 5 0 15,1-5-32-15,6 1 0 0,-3-9 0 0,4 6 0 16,3 3 0-16,-3-4 0 0,3 1 0 0,0 3 0 16,3 3-24-16,1 0-12 15,-4 3-1-15,0 7-1 0,4-4-80 0,0 7-16 0,-4-1-3 0,0 1-975 16</inkml:trace>
  <inkml:trace contextRef="#ctx0" brushRef="#br0" timeOffset="232985.5323">18147 10428 2109 0,'0'0'46'0,"0"0"10"0,0 0 1 0,0 0 3 0,0 0-48 0,0 0-12 0,7-4 0 0,4-2 0 15,-1 6 49-15,-10 0 7 0,7 0 2 0,4 6 0 16,-1-2-32-16,1 5-6 0,-1 0-2 0,1 10 0 15,0 6 0-15,-1-6 0 0,1 6 0 0,-4 3 0 16,0 4 0-16,0-4 0 0,-3 0 0 0,-1-3 0 16,1-6-6-16,-1 9 0 0,-3-9-1 0,4-3 0 15,-4-7 7-15,3 7 2 0,-3-13 0 0,0-3 0 16,0 0-6-16,0 0-1 0,0 0 0 0,0 0 0 16,0 0-1-16,0-3 0 0,4-3 0 0,-4-7 0 0,3-3 6 15,1-2 1-15,-1-7 0 0,1-1 0 0,-1-2-9 0,4 0-2 16,0-6 0-16,4 5 0 0,0-5-8 0,3 9 0 15,-4-3 0-15,4 2 0 0,1 8 0 0,-5-1 0 16,4 9 0-16,0 1-11 0,-3 3 11 0,-1 6 0 16,-10 0 0-16,11 6-8 0,-4 3 8 0,0 1 0 15,-3 9 0-15,3-1 0 0,-4 8 0 0,1 2 0 16,-1-3 0-16,1 9 8 0,-4-5-17 0,0-1-3 16,3 3-1-16,-3-3 0 15,0 1-121-15,-3-1-24 0,-1-3-5 0</inkml:trace>
  <inkml:trace contextRef="#ctx0" brushRef="#br0" timeOffset="234756.7427">20137 10214 288 0,'7'-9'12'0,"-4"9"4"0,-3-9-16 0,0 5 0 0,4-2 0 0,-1-3 0 15,1 2 140-15,-4-2 24 0,3 0 6 0,1 6 1 16,-1-4-41-16,-3 7-8 0,0 0-2 0,0 0 0 16,0 0-22-16,0 0-5 0,0 0-1 0,0 0 0 15,0 0-24-15,0 0-4 0,0 0-2 0,0 0 0 16,0 0-19-16,0 0-4 0,0 7-1 0,0 5 0 16,0-3-14-16,0 7-4 0,-3 3 0 0,6 0 0 15,-3 6 26-15,4 3 5 0,-8-3 1 0,4 13 0 16,4-4 3-16,-4 1 1 0,0 2 0 0,-4-2 0 15,4 3-28-15,0 5-6 0,-3-8-1 0,-1 3 0 16,-3-4-9-16,4 1-3 0,-1-7 0 0,-3 3 0 0,0-9-9 16,0 3 0-16,3 0 0 0,-3-6 0 15,4-6-21-15,-4 2-10 0,3 1-1 0,-3-7-1 16,4-5-177-16,-4 5-35 0,7-9-7 0,0 0-2 16</inkml:trace>
  <inkml:trace contextRef="#ctx0" brushRef="#br0" timeOffset="235147.236">20133 10139 1364 0,'7'-16'60'0,"-7"10"13"0,4-3-58 0,-1-1-15 0,1 1 0 0,-4-4 0 16,7-2 88-16,-7 8 16 0,0-2 2 0,0 9 1 16,0 0-50-16,0 0-9 0,0 0-3 0,0 0 0 15,0 0-25-15,3 0-4 0,-3 0-2 0,0 0 0 16,7 0 3-16,0 0 1 0,0 6 0 0,0-3 0 15,4 4-18-15,0-7 0 0,-1 9 0 0,4-9 0 0,4 6 10 0,0-2-2 16,-1-8 0-16,4 4 0 0,4-6 16 0,0 3 2 16,0-3 1-16,3-4 0 0,0 4-3 0,4-3-1 15,-1-1 0-15,1 1 0 0,0-1-9 0,-7 4-2 16,3 3 0-16,-3-3 0 0,-1 3-12 0,-3-4 0 16,-3 7 0-16,0 0 0 15,-4 0-28-15,-4 7-12 0,1-4-3 0,-4-3 0 16,-3 9-65-16,-1 4-12 0,-6-1-4 0,-1-2 0 0</inkml:trace>
  <inkml:trace contextRef="#ctx0" brushRef="#br0" timeOffset="235506.496">20101 10418 1004 0,'0'0'44'0,"0"0"10"0,0 0-43 0,0 0-11 0,0 0 0 0,0 6 0 15,0-6 90-15,0 0 16 0,0 0 3 0,0 0 1 16,-7 4-22-16,7-4-4 0,0 0 0 0,0 0-1 0,0 0-11 0,7 0-1 15,4 6-1-15,-1-6 0 0,5-6-15 0,2 6-3 16,1 0-1-16,-4 0 0 0,7 0-5 0,-3 0-1 16,-1 0 0-16,1 0 0 0,3 6-29 0,0-3-5 15,-3-3-2-15,7 0 0 0,-4 6-9 0,4-3 0 16,-1-3-12-16,1 0 12 16,3 0-56-16,0 0-3 0,1 0-1 0,-1 0-905 15</inkml:trace>
  <inkml:trace contextRef="#ctx0" brushRef="#br0" timeOffset="236396.9076">20994 10149 1094 0,'0'0'97'0,"0"0"-77"16,3-10-20-16,1 4 0 0,3-4 105 0,-4 1 18 16,4 3 3-16,-3 3 1 0,-4 3-41 0,0 0-8 15,0 0-2-15,0 0 0 0,0 0-16 0,0 0-3 16,0 0-1-16,0 0 0 0,7 3-44 0,-3 6-12 15,-1 7 0-15,-3 3 0 0,0-1 17 0,0 8 2 0,4 2 0 0,-4 3 0 16,-4 0 9-16,4 4 3 0,0 6 0 0,0-4 0 16,0 7 9-16,-3-6 1 0,-1 6 1 15,1-7 0-15,-1-2-14 0,0-1-2 0,-3 1-1 16,0-7 0-16,0 0-11 0,0-3-2 0,0-6-1 0,0 0 0 16,-3 0 1-16,3-3 0 0,-1-7 0 0,-2 0 0 15,3 1-12-15,0-4 0 0,0-3 0 0,3-3 0 16,4 0 0-16,-3 0 0 0,-1-3 0 0,1-3 0 15,-1-4 8-15,4-2 0 0,-3-4 0 0,3 0 0 16,3-5 1-16,-3-5 0 0,4 1 0 0,-1-9 0 16,4 6-9-16,-3-7 0 0,6 4 9 0,-3-4-9 15,4-5 0-15,3 8 8 0,0-2-8 0,0-1 0 0,0 1 0 16,0 5 0-16,4-5 0 0,0 6 0 0,-1 0 0 16,1-4 0-16,0 10-9 0,-4-3 9 0,3 6 0 0,-2 1-11 15,-1-1 11-15,-7 3-8 0,3 0 8 0,-3 7 0 16,4 6 0-16,-4-3 0 0,0-4 0 0,-7 10-8 15,0 0 8-15,7 6 0 0,0-2-8 0,4 5 8 16,-8 0-8-16,4 7 8 0,0 3 0 0,0 6 0 16,0-6 0-16,1 9 0 0,2-9 0 0,-3 6 17 15,0 3-2-15,0-3-1 0,0 0 14 0,-3-6 4 16,3 9 0-16,-4-3 0 0,1 4-20 0,3-11-3 16,-3 8-1-16,-1 2 0 0,1-3-8 0,-1 0 0 0,-3-3 0 15,4 3 0-15,-1 0 0 0,-3-6-11 16,0 0 3-16,-3-1-801 15,3-2-160-15</inkml:trace>
  <inkml:trace contextRef="#ctx0" brushRef="#br0" timeOffset="236912.4337">21064 10462 1094 0,'0'0'97'0,"0"0"-77"15,0 0-20-15,0 0 0 0,0 0 140 0,0 0 24 16,0 0 4-16,0 0 2 0,0 0-46 0,0 0-8 16,0 0-3-16,0 0 0 0,0 0-45 0,0 0-8 15,0 0-3-15,0 0 0 0,0 0-24 0,7 10-5 0,-7-10 0 16,7 6-1-16,-7-6-18 0,0 0-9 15,0 0 10-15,11 3-10 0,-11-3 18 0,0 0-2 0,0 0-1 0,0 0 0 16,7 6-15-16,-7-6-15 0,7 0 3 0,-7 0 1 16,7 3 11-16,0-3 16 15,0-9-4-15,0 9-1 0,0 0-11 0,1 0 0 0,2 0-12 0,-3-3 12 16,0-3 0-16,0 6 12 0,0-7 0 0,4 4 0 16,-1 3-12-16,5-6 0 0,2 6 0 0,1 0 8 15,3-3-8-15,-3-4-12 0,3 7 2 0,4 0 1 16,-1 7-223-16,-3-7-44 0,15 3-8 15,-12-3-3-15</inkml:trace>
  <inkml:trace contextRef="#ctx0" brushRef="#br0" timeOffset="237880.9285">21791 10149 748 0,'11'-7'67'0,"-4"7"-54"16,-7-9-13-16,3 6 0 0,1-10 139 0,-1 10 25 16,4-6 4-16,-7 2 2 0,0-2-40 0,0 0-8 15,11 5-2-15,-4-5 0 0,-7 3-37 0,4-4-8 16,3 1-2-16,3-1 0 0,-3 4-32 0,-7 6-6 16,0 0-2-16,11 0 0 0,-1 0-9 0,-10 0-1 15,0 0-1-15,0 0 0 0,11 0-2 0,-11 0 0 16,0 0 0-16,0 0 0 0,0 6 4 0,0-6 1 15,0 0 0-15,0 10 0 0,-7-7 3 0,3 6 0 0,4-9 0 0,0 13 0 16,-3 0-4-16,-1-4 0 0,4 0 0 0,0 7 0 16,0-7 7-16,0 10 1 0,-3 0 0 0,3 3 0 15,3 0-32-15,-3-3 0 16,-7 6 0-16,4 3 0 0,3-3 12 0,0 0-3 0,-4-3-1 16,1 10 0-16,-4-10-8 0,0 9 0 0,3-9 0 0,-7 3 0 15,-6 0 0-15,6 0 0 0,8-3 0 0,-1-3 8 16,-6 3-8-16,3-10 0 0,-1 7 0 0,8-3-11 15,0-7 11-15,0 1 0 0,-7-1 0 0,7-9 0 16,7 9 0-16,-7-9 0 0,0 0 0 0,0 0-8 16,0 0 8-16,0 0 8 0,0 0-8 0,-3 7 11 15,-4-4-1-15,7-3 0 0,7 0 0 0,-7 0 0 16,-11 6-10-16,11-6 8 0,0 0-8 0,0 0 8 16,0 0 4-16,0 0 0 0,0 0 0 0,0 0 0 0,11 0-12 15,-11 0 0-15,0 0-12 0,0 0 12 0,11 0 0 16,-11 0 0-16,0 0 0 0,0 0 12 0,0 0-12 0,0 0 0 15,0 0 0-15,0 0-11 0,-8 0 11 0,8 0 14 16,11 0-3-16,-11 0-1 0,0 0-10 0,0 0 0 16,11 3 0-16,3-3 8 0,0 0 10 0,0 0 2 15,4 0 0-15,-1 0 0 16,4 0-42-16,-3-3-8 0,-4 3-2 0,4 0 0 16,7 0-21-16,-4 0-5 0,0 0-1 0,0 0 0 15,0 0-122-15,7 0-25 0,4-6-5 0</inkml:trace>
  <inkml:trace contextRef="#ctx0" brushRef="#br0" timeOffset="238776.5027">22828 10032 57 0,'0'0'0'0,"0"0"0"16,0 0 0-16,0 0 0 0,14-6 289 0,-14 6 53 15,-3 0 10-15,3 0 3 0,7-9-183 0,-4 9-36 16,-3-10-7-16,-3 10-1 0,-4 0-87 0,7 0-17 16,0 0-3-16,-7 0-1 0,-7 7-20 0,0-4-13 15,6-3 1-15,1 6 1 0,-7-3 11 0,0 3 0 16,0-6 10-16,4 4-10 0,-1 2 37 0,-3-3 2 15,-4 3 0-15,4-3 0 0,7 4 13 0,-7 2 2 16,-4-3 1-16,1 4 0 0,3-7-10 0,-1 6-1 16,1 1-1-16,0-1 0 0,-3 7-19 0,6-7-4 15,0 7-1-15,1-7 0 0,-4 1 3 0,3 5 1 16,8-2 0-16,-1-4 0 0,-3 7-23 0,7-7 0 16,0 10 0-16,0-9 0 15,11 5-24-15,-1-5-8 0,-6 5-3 0,3-2 0 0,10-4 35 0,1 1 0 0,-4-4 10 16,0 3-2-16,0-2-8 0,8-4 0 0,-1-3 0 15,0 6 0-15,-7-3 0 0,4-3 0 0,6 0 0 16,-6 0 0-16,-4 0 0 0,0 0 0 0,4 7 0 0,-4-7 8 16,0 3 19-16,-7 6 4 0,-10-3 1 0,10 4 0 15,3-1 6-15,-6 7 2 0,-15-4 0 0,4 7 0 16,4 3-8-16,-8-3 0 0,-7 0-1 0,1 9 0 16,-4-9-22-16,3 6-9 0,0-6 8 0,1 0-8 15,-12 3 0-15,8-4-11 0,7-5 1 0,0-4 0 16,-7 7-24-16,3-7-5 0,4-2-1 0,0-4 0 15,3-3-134-15,-3 0-27 0,0 0-6 0</inkml:trace>
  <inkml:trace contextRef="#ctx0" brushRef="#br0" timeOffset="239323.2391">23280 10123 864 0,'0'0'76'0,"7"-9"-60"0,0 3-16 0,0 3 0 0,-7 3 66 0,0 0 10 16,7-7 3-16,0 7 0 0,-7 0 45 0,0 0 10 16,0 0 2-16,7 7 0 0,-7-7-16 0,7 9-4 15,0 0 0-15,-3 1 0 0,3-1-48 0,-7-2-9 16,0 2-3-16,0 0 0 0,0 7 7 0,0-3 1 16,0-4 0-16,-4 10 0 0,1-4-16 0,-1 4-4 15,1 6 0-15,-4 4 0 0,3-1-4 0,1 6-2 16,-4-5 0-16,3 11 0 0,0-5-16 0,1 2-3 15,-4-2-1-15,3-4 0 0,-3 4-18 0,4-4 0 16,-4 0 0-16,3-5 0 16,1-1-20-16,-1-7-7 0,4 1-1 0,-3-3-1 15,3-4-120-15,-4-2-24 0,1-10-5 0,3 0-1 0</inkml:trace>
  <inkml:trace contextRef="#ctx0" brushRef="#br0" timeOffset="239682.5328">23357 10142 633 0,'0'0'28'0,"0"0"6"16,0 0-34-16,0-3 0 0,-3-6 0 0,3 9 0 15,0-7 288-15,0 7 50 0,0 0 10 0,0 0 3 16,0 0-204-16,0 0-41 0,0 0-8 0,0 0-2 0,0 0-54 0,0 0-11 16,3-9-3-16,4 9 0 0,4 0-16 0,0 0-3 15,3 0-1-15,0 0 0 0,4 0 20 0,-1 0 3 16,4 0 1-16,4 3 0 0,0-6-16 0,-1 3-4 16,5-6 0-16,-5 6 0 0,1-3-3 0,3-4-1 15,0 7 0-15,1-3 0 0,-1-3-8 0,0 3 0 16,-3-7 0-16,3 4 0 0,-3 6 0 0,-4 0 0 15,-3 0 0-15,-1 0 0 0,1 0 0 0,-1 0-9 16,-6 0 0-16,-4 6 0 16,4-2-157-16,-4-4-31 0</inkml:trace>
  <inkml:trace contextRef="#ctx0" brushRef="#br0" timeOffset="240010.5875">23308 10446 460 0,'0'0'20'0,"0"0"5"16,0 0-25-16,0 0 0 0,0 0 0 0,0 0 0 0,0 0 270 15,0 0 49-15,0 0 9 0,0 0 3 16,0 0-183-16,11 7-37 0,-4-7-7 0,3 3-2 0,-3-3-48 16,4 0-10-16,3 0-1 0,-3 0-1 0,3 0-5 0,-4 0-1 0,8-3 0 0,0 3 0 0,-1-7-18 31,4 7-4-31,-3 0-1 0,7 0 0 0,-4-3-13 0,0-3 0 16,4 6-9-16,-1-3 9 15,-2-3-41-15,-1 6-3 0,0 0 0 0,-3-4 0 0,-4-2-121 0,0 6-25 0,-4 0-5 16</inkml:trace>
  <inkml:trace contextRef="#ctx0" brushRef="#br0" timeOffset="240323.0089">23245 10747 806 0,'0'0'72'0,"0"0"-58"0,0 0-14 0,0 0 0 15,10 0 197-15,4 0 37 0,-3-6 7 0,3 6 2 16,0 0-102-16,4-3-20 0,-1-3-4 0,4 3-1 15,-3-4-62-15,7 7-13 0,-4-9-2 0,0 9-1 0,4-3-26 0,0-3-4 16,-4 6-8-16,3 0 11 0,1 0-27 16,-4 0-6-16,4-7-1 0,-4 4-632 15,-3 3-126-15</inkml:trace>
  <inkml:trace contextRef="#ctx0" brushRef="#br0" timeOffset="243828.6668">4738 13247 1324 0,'-7'0'59'0,"3"0"12"0,-3 0-57 0,0 0-14 0,4-7 0 0,3 7 0 32,0 0-26-32,-4 0-8 0,4 0-2 0,0 0 0 0,0 0 36 0,0 0 0 0,-3 0 0 0,3 0 0 15,0 0-14-15,-8 0 4 0,5 7 1 0,-4-7 0 16,0 9 9-16,0-9 0 0,-4 10 0 0,4-4 0 16,-3 3 22-16,-1-6 6 0,-3 7 2 0,3-4 0 15,-3 3 1-15,-3 1 0 0,6-1 0 0,-7-3 0 16,4 4-13-16,-3-1-2 0,6 1-1 0,-3-1 0 15,3 1-1-15,-3-1 0 0,4 0 0 0,-8 1 0 16,7-1-3-16,4 4-1 0,-7-1 0 0,4-5 0 16,-1 2 2-16,-3 0 0 0,10 1 0 0,-3-1 0 15,0 1-12-15,0-1 12 0,4 7-12 0,3-7 12 16,0 0-12-16,0 7 12 0,0-3-12 0,3 2 12 16,1 1-12-16,-1-3 0 0,4 5 0 0,-3-2 8 15,6 3-8-15,1-3 0 0,0 2 0 0,3 1 8 0,0 6 2 16,7-6 0-16,-7 0 0 0,7 0 0 0,4-4-10 15,-7 4 0-15,6 0 0 0,-3-10 8 0,1 7-8 16,-1-6 8-16,0-1-8 0,0-3 8 0,0-3-8 0,-3-3 10 16,0 0-10-16,-1 0 10 0,1-9 3 0,-4 0 1 15,0-1 0-15,-3 1 0 0,-1-7 11 0,1-3 3 16,-8 4 0-16,1-4 0 0,-1 0 25 0,1 0 6 16,-8 0 1-16,1-6 0 0,-1 0-15 0,-6 3-2 15,3-3-1-15,-4 6 0 0,1-6-22 0,-5 0-4 16,5 6 0-16,-4 0-1 0,3-6-15 0,-10 7 0 0,7-1 0 15,-7-6 0-15,3 6 0 0,0-6-10 0,4 3 2 16,0 3 0-16,4-3-8 0,3 9 0 0,0-2-1 0,3 5 0 31,0 1-11-31,1 3-3 0,3-4 0 0,0 10-597 0,0 0-119 0</inkml:trace>
  <inkml:trace contextRef="#ctx0" brushRef="#br0" timeOffset="244677.2798">4660 13924 1036 0,'0'0'92'0,"-10"0"-73"0,3-6-19 0,0 6 0 0,-1-3 42 0,5-4 5 15,-4 7 1-15,7 0 0 0,0 0-16 0,0 0-4 16,-7-3 0-16,7 3 0 0,-7-6-28 0,3 6 0 16,4 0 0-16,0 0 0 0,-7 0 0 0,7 0 0 15,-7 0 0-15,7 0 0 0,-7 0 0 0,4 0 8 16,-5-3-8-16,5-3 12 0,-4 6 25 0,0 0 5 16,3-10 1-16,-3 10 0 0,0 0-9 0,7 0-2 15,0 0 0-15,-7 0 0 0,4 0-16 0,-4 0-3 16,-1 0-1-16,5 10 0 0,-4-10 4 0,0 9 0 15,0 0 0-15,3 1 0 0,-6-1 14 0,3 7 3 16,0-7 1-16,0 7 0 0,-4-4-8 0,0 4-2 16,8-6 0-16,-1 8 0 0,4-8-10 0,-7 5-2 15,7 4-1-15,-3 0 0 0,6-3-11 0,-3 3 0 0,0-1 0 0,0 1 0 16,0 3 0-16,7-3 0 0,-7 0 0 0,0 0 8 16,0-1-8-16,7 1 0 0,-3 6 0 0,3-6 0 15,4-3 9-15,-4 3 0 0,0-1 0 0,3-2 0 16,1-6-1-16,3 5-8 0,-4-2 12 0,1-4-4 15,3-3 0-15,0 4-8 0,4-7 12 0,-7 3-4 16,3-6 0-16,3 0-8 0,1-6 12 0,-4 3-4 16,7-3 2-16,-10-4 0 0,6 1 0 0,-2-1 0 15,2-5 3-15,-6 5 1 0,3-2 0 0,-4-4 0 16,-3 0 2-16,1 4 1 0,-5-4 0 0,4 7 0 16,-7-10 7-16,0 3 0 0,-7-3 1 0,4 1 0 15,-1 2-1-15,0-3 0 0,-3 0 0 0,0 0 0 16,4 4-24-16,-8-4 0 0,4 0 8 0,0 0-8 15,-3 1 0-15,3-4 0 0,-1 9-10 0,-2-6 10 0,3-3-24 16,-4 10 2-16,4-4 0 0,7 4 0 16,-10-4-35-16,3 10-7 0,3 2-2 0</inkml:trace>
  <inkml:trace contextRef="#ctx0" brushRef="#br0" timeOffset="245005.0326">5235 14213 2365 0,'-10'-4'52'0,"-4"-2"10"0,3 6 2 0,-3 0 4 0,7 0-55 0,3 0-13 0,4 0 0 0,0 0-698 16,0 0-142-16</inkml:trace>
  <inkml:trace contextRef="#ctx0" brushRef="#br0" timeOffset="250050.1275">6354 13494 403 0,'0'0'36'0,"0"0"-36"16,0 0 0-16,0 0 0 16,0 0 58-16,0 4 5 0,-4-4 1 0,4 0 0 0,0 0-24 0,-4 0-5 15,4 0-1-15,-7 6 0 0,4-6 19 0,-1 0 4 16,4 0 1-16,-3 0 0 0,3 0-1 0,-4 0 0 15,-3 0 0-15,7 0 0 0,0 0-13 0,-3 0-2 16,-4-6-1-16,7 6 0 0,0 0-23 0,0 0-5 16,0 0-1-16,0 0 0 0,0 0-3 0,0 0-1 15,0 0 0-15,0 0 0 0,0 0 8 0,0 0 0 16,0 0 1-16,0 0 0 0,-4 0 9 0,4 0 2 16,0 0 0-16,-3 0 0 0,3 0-2 0,0 0 0 15,-7-4 0-15,7 4 0 0,0 0-4 0,-4-6-1 16,0 3 0-16,-3-3 0 0,7 6-7 0,-3 0-2 15,3-7 0-15,-4 4 0 0,1-3-4 0,-1 6 0 0,4 0-8 16,0 0 12-16,0-3 0 0,-3-3 0 0,3 6 0 0,0 0 0 16,-4-3 2-16,1-4 0 0,3 7 0 0,0 0 0 15,0 0-4-15,0 0-1 0,-4-3 0 0,4-3 0 16,0 6-9-16,-3-3 12 0,-1-4-12 0,4 1 12 16,-3 3 10-16,3-3 2 0,0 3 1 0,0 3 0 15,0 0-25-15,0 0-14 0,0 0 2 0,0 0 0 16,0 0 12-16,0 0 0 0,0 0 0 0,0 0 0 15,0 0 0-15,0 0 0 0,0 0 0 0,0 0 0 16,0 0 0-16,0 9 10 0,0 0-2 0,3 1 0 16,-3-10 8-16,4 9 2 0,-1 10 0 0,1-10 0 15,3 7-1-15,-4 3 0 0,4-3 0 0,0 2 0 16,0 11 4-16,1-4 1 0,-1 9 0 0,0 1 0 0,0-4-3 0,0 0-1 16,0 1 0-16,-4-7 0 15,4 3-8-15,0 3-2 0,-3-9 0 0,0 10 0 0,3-10 0 0,-4-3 0 16,-3-4 0-16,7 4 0 0,-3 6-8 0,-1-9 8 15,1-4-8-15,-4 4 8 0,3 3-8 0,1-3 8 16,-4-4-8-16,0-3 8 0,0-2 2 0,3-4 0 16,-3 3 0-16,0 4 0 0,0-10-2 0,0 0 0 15,0 6 0-15,0-6 0 0,0 0-8 0,0 0 8 16,0 0-8-16,0 0 8 0,0 0-8 0,0 0 12 16,0 0-12-16,0 0 12 0,0 0-12 0,0 0 12 0,0 0-12 15,0 0 12-15,-3 3-26 0,3-3-5 16,0 0-1-16,-4 0 0 0,4 0 34 0,0 0 6 15,0-9 2-15,0 2 0 0,-3-2-35 0,3 9-7 0,0 0-2 0,0 0 0 16,0 0 38-16,0 0 7 0,0 0 1 0,0 0 1 16,-11-3-25-16,4-4 0 0,4-2 8 0,-4 6-8 15,3-6 0-15,0-7 0 0,1 6 9 0,-1-5-9 16,4-4 0-16,0 0 8 0,-3 0-8 0,3-6 0 16,3 0 0-16,-3 6 0 0,7-9 0 0,1 3 0 15,-1-9 0-15,3 5 0 0,1 1 0 0,-4 3 0 16,7-3-10-16,-3 12 10 0,6-6-12 0,-3-3 12 15,0 6-42-15,0 0-2 0,1-3 0 0,2 4 0 16,1-1-111-16,0 0-22 0,3 0-5 0,-4-6-675 16</inkml:trace>
  <inkml:trace contextRef="#ctx0" brushRef="#br0" timeOffset="250893.6792">6950 13789 1360 0,'0'0'60'0,"0"0"13"0,0 0-58 0,-4 3-15 16,4-3 0-16,-3 0 0 0,-1 10 50 0,4-10 7 16,0 0 2-16,0 0 0 0,7 6-31 0,-7-6-7 15,4 3-1-15,6-3 0 0,1 6-4 0,3-6 0 16,0 0-1-16,0-6 0 0,0 6-6 0,0-3-1 15,4-3 0-15,-4 3 0 0,-3-4 56 0,3-2 12 16,-4 0 1-16,1-1 1 0,0 1-42 0,3-7-8 0,-4 3-1 0,4-2-1 16,-3-1-3-16,0 7-1 0,3-10 0 0,-4 3 0 15,1 4-8-15,-1-4-2 0,-2 3 0 16,-5-2 0-16,4-1-12 0,-3 7 8 0,-4-1-8 0,0 1 0 16,-4-1 12-16,1 1-4 0,-1 0-8 0,-7-1 12 15,4 4 0-15,-7-3-1 0,4 9 0 0,-1 0 0 16,-3 0 0-16,0 0 0 0,0 0 0 0,-4 9 0 15,4 0-11-15,0 7 10 0,0-7-10 0,0 7 10 16,3-3-10-16,-3 2 0 0,0 4 9 0,7 0-9 16,-4 0 0-16,4-4 0 0,0 4 0 0,0 0 0 15,0 6 16-15,0 0-2 0,0-12 0 0,7 9 0 16,-4-3-14-16,4-1 0 0,0 1 0 0,0 6 0 0,4-6 0 16,3 0 0-16,4-10 0 0,3 10 0 0,-4-9-8 15,8 5-5-15,3-5-1 0,4-1 0 16,3 0-97-16,0 1-19 0,4-4-4 0,0-6-784 15</inkml:trace>
  <inkml:trace contextRef="#ctx0" brushRef="#br0" timeOffset="251503.2053">7701 13435 907 0,'0'-10'40'0,"-3"10"8"0,3-6-38 0,0 6-10 16,0 0 0-16,0 0 0 0,0 0 67 0,0 0 11 16,-11 0 2-16,4-3 1 0,7 3-20 0,-7 0-4 15,7 0-1-15,-11 0 0 0,4 3-1 0,7-3-1 16,0 0 0-16,0 0 0 0,-7 6-1 0,7-6 0 16,0 0 0-16,0 0 0 0,0 0-33 0,0 0-8 15,0 0 0-15,0 0-1 0,0 0 14 0,0 10 3 16,7-1 1-16,0-9 0 0,4 7 15 0,3-4 4 15,4 3 0-15,-1-6 0 0,8-6-9 0,0 6-2 16,-1 0 0-16,5 0 0 0,-5-3-16 0,1-4-3 16,0-2-1-16,-1 6 0 0,1-4-17 0,0-2 0 15,-4 3 0-15,0 3 0 0,0-4 0 0,0-2-16 0,1 6 2 0,-1-3 0 32,-4-4-29-32,1 7-5 0,0-3-2 0,3 6 0 15,-3-7-101-15,-1 4-20 0,-6-3-4 0,3-3-1 0</inkml:trace>
  <inkml:trace contextRef="#ctx0" brushRef="#br0" timeOffset="251909.2559">7994 12971 1378 0,'0'0'30'0,"0"-10"6"0,0 1 2 0,-4 0 2 0,1-1-32 0,-1-6-8 15,4 7 0-15,0-7 0 0,0 7 28 0,0 0 5 16,0-1 1-16,0 1 0 0,0 9 8 0,0 0 2 16,0 0 0-16,0 0 0 0,0 0-2 0,0 0 0 15,0 0 0-15,0 0 0 0,0 0-18 0,-3 9-3 16,-1-3-1-16,1 4 0 0,-4-1 7 0,3 1 1 15,1-1 0-15,-1 7 0 0,1-7 3 0,-1 4 1 16,1 2 0-16,3 1 0 0,0 3 9 0,-4 0 3 16,1 9 0-16,3 6 0 0,0 4-10 0,0-4-2 15,3 10 0-15,-3 3 0 0,0-3 7 0,-3 6 1 0,3-2 0 16,-4 2 0-16,4-3-32 0,-4 6-8 0,1 0 0 0,-1-6 0 31,1-3-20-31,3 0-6 0,-4-6-1 0,4 6 0 0,0-10 27 0,-3 4 0 16,6-13 0-16,1 3-722 0,-1-6-139 0</inkml:trace>
  <inkml:trace contextRef="#ctx0" brushRef="#br0" timeOffset="252471.4421">8456 13494 1728 0,'-21'-6'76'0,"21"6"16"0,0 0-73 0,-7 0-19 0,3-3 0 0,4 3 0 15,0 0 19-15,0 0 0 0,0 0 0 0,0 0 0 16,0 0-19-16,0 0 10 0,0 0-10 0,0 0 8 15,0 0-8-15,0 9 8 0,0 1-8 0,-3 2 8 16,3 4 37-16,0 3 7 0,3 0 2 0,1-1 0 16,-4 8-7-16,3-8-2 0,4 7 0 0,-3-6 0 15,3 0-7-15,-3 3-2 0,-1-3 0 0,1-7 0 16,3 4-18-16,-4 0-4 0,1-7-1 0,-1 1 0 16,-3-10 2-16,0 0 0 0,0 0 0 0,0 0 0 15,0 0-15-15,11-7 0 0,-1-2 8 0,1 0-8 16,-7-7 33-16,6 3 4 0,-3-6 1 0,0-6 0 15,4 7-22-15,-1-8-5 0,1 1-1 0,0-3 0 16,-4 3-10-16,3 3 10 0,1-9-10 0,-1 9 10 16,1-10-18-16,0 11-4 0,-4-5-1 0,0 11 0 0,-4-4-7 0,4 0-2 15,0 10 0-15,-3-7 0 16,-1 7-158-16,1-1-31 0,3 1-6 0,-7 9-2 0</inkml:trace>
  <inkml:trace contextRef="#ctx0" brushRef="#br0" timeOffset="253065.0457">8894 13344 403 0,'0'0'36'0,"0"0"-36"0,0 0 0 0,0 0 0 16,0 0 315-16,0 0 56 0,0 0 11 0,0 0 2 16,0 0-252-16,0 0-52 0,0 0-9 0,3 3-3 15,-3 6-32-15,4 4-6 0,-1-4-2 0,1 1 0 16,3-7-13-16,0 6-3 0,0 7-1 0,-4 3 0 15,4-3 5-15,0-4 0 0,1 10 1 0,-5-9 0 0,1 5 0 16,-1-2 0-16,1 0 0 0,-1-4 0 0,-3 7-1 16,0-10 0-16,0 7 0 0,0 0 0 0,-3-4 4 0,3-2 0 15,0-4 0-15,0 3 0 0,0-9-7 0,-4 10-1 16,4-1 0-16,-3 1 0 0,3-4-2 0,0-6-1 16,0 9 0-16,0-5 0 0,0 2-9 0,0-6 0 15,0 0 9-15,0 0-9 0,0 0 0 0,0 0 9 16,0 9-9-16,0 1 0 0,0-4 8 0,0-3-8 15,0-3 0-15,0 0 0 0,0 0 10 0,0 0-10 16,0 0 8-16,0 0-8 0,0 0 16 0,0 0-3 16,0 0 0-16,-4-9 0 0,1 5-2 0,3 4-1 15,-4-6 0-15,4 6 0 0,-4-9 2 0,4-7 0 0,0 7 0 0,-3-1 0 16,3 1-4-16,0-1-8 0,0 4 12 16,0-3-4-16,3-1-8 0,-3 1 0 0,0-4 0 0,4 4 8 15,0-4-8-15,-1 4 12 0,4-3-12 0,-3 2 12 16,-1-6-12-16,4 7 0 0,-3-7 0 0,3 7 8 15,0 0-8-15,0-4 0 0,0-3-12 0,0 1 12 32,4 5-35-32,-1 1 1 0,-3-1 0 0,4-5 0 0,-1 5-150 15,1-8-31-15</inkml:trace>
  <inkml:trace contextRef="#ctx0" brushRef="#br0" timeOffset="253720.5676">9342 13410 1450 0,'0'0'64'0,"0"0"14"16,0 0-62-16,0 0-16 0,0 0 0 0,0 0 0 0,0 0 99 0,3-10 17 0,4 7 3 0,-7 3 1 15,7-6-36-15,0 6-8 0,-7 0 0 0,11 0-1 16,-4 0-31-16,3 0-5 0,1 0-2 0,0 9 0 16,-1-2-20-16,1 2-4 15,-1 0-1-15,5 7 0 0,-5-3 25 0,1-4 5 0,-1 7 1 0,1 3 0 16,-4-4-34-16,3 4-9 0,-2 0 0 16,2-3 0-16,-3-4 11 0,0 4-3 0,0 3 0 0,-3-10 0 15,-4 0-8-15,0 7 0 0,0-7 9 0,3 1-9 16,-6-10 8-16,3 0-8 0,0 0 10 0,0 0-10 15,0 0 14-15,0 0-3 0,0 0-1 16,-4-10 0-16,1 1-10 0,3 3 12 16,-4-7-12-16,4-2 12 0,0-4-12 0,0 3 0 0,0 4 0 0,4-14 0 15,-1 11 0-15,4-7 0 0,-3-3 0 0,3 6 0 0,-4-6 0 16,4 0 0-16,1 6 0 0,2 0 0 0,-3 3 0 16,0 4 0-16,0-4 0 0,0 7 0 0,0-10 0 0,0 13 18 15,1-4-3-15,2 10-1 0,1-3 5 0,-1 3 1 16,-3 0 0-16,4 3 0 0,0-3-20 0,-1 10 0 15,4-4 0-15,-3 10 0 0,-1-4 0 16,1-2 0-16,3 5 0 0,-3 4 0 0,-1-3 9 0,-3-4-1 16,0 4-8-16,4 3 12 0,-8-3-12 0,4-4-8 15,-3 4 8-15,3-7-13 16,-3 7-136-16,-4-4-27 0,3-2-6 0,1-4-843 0</inkml:trace>
  <inkml:trace contextRef="#ctx0" brushRef="#br0" timeOffset="255142.1082">11116 13084 115 0,'-18'3'10'0,"18"-3"-10"16,0 0 0-16,0 0 0 0,0 0 143 0,0 0 26 16,-7 0 6-16,7 0 1 0,0 0-84 0,0 0-17 15,-10-10-3-15,6 10-1 0,4-9-6 0,0 9-1 16,-3-6 0-16,-4 6 0 0,0-3-4 0,7 3-2 15,0 0 0-15,-4-7 0 0,-3 4 2 0,3-3 0 16,1 6 0-16,-4 0 0 0,0 0 3 0,7 0 1 0,0 0 0 16,0 0 0-16,0 0-16 0,0 0-2 15,0 0-1-15,0 0 0 0,7 0-25 0,-7 0-4 0,0 0-2 0,0 0 0 16,10 0-3-16,1 0-1 0,0 0 0 0,-1 0 0 16,-10 0 5-16,14 6 1 0,4-6 0 0,3 0 0 15,-7-6-5-15,4 6-1 0,7-3 0 0,-4 3 0 16,0-7-10-16,4 7 10 0,3 0-10 0,4-3 10 15,3-3-10-15,-3 6 0 0,-11-3 0 0,7-3 0 16,7 6 0-16,-6-7 10 0,-8 4-1 0,0 3 0 16,0 0 5-16,0-6 1 0,0 3 0 0,4-3 0 15,-7 2-3-15,3-2-1 0,0 3 0 0,-3-3 0 0,-1 6-3 16,4-3-8-16,-3-4 12 0,0 7-4 0,-4-6-8 16,0 3 0-16,-3 3 9 0,3 0-9 0,0 0-10 0,-4-6-6 15,1 6-2-15,-1 0 0 16,1 0-46-16,-4 0-10 0,0 0-2 15,-7 0-572-15,0 0-114 0</inkml:trace>
  <inkml:trace contextRef="#ctx0" brushRef="#br0" timeOffset="255614.059">11550 13030 1458 0,'0'0'32'0,"0"0"6"0,0 0 2 0,0 0 1 0,3-6-33 0,-3 6-8 0,0 0 0 0,0 0 0 16,8-3 75-16,-8 3 13 0,0 0 2 0,0 0 1 16,0 0-41-16,0 0-8 0,0 0-2 0,3 3 0 0,-3 13 3 15,7-4 0-15,0 4 0 0,0 9 0 0,-7-3 1 0,0 12 1 16,0-5 0-16,0 5 0 0,-7 7-5 0,4-10-2 15,-4 10 0-15,3-10 0 16,1 4-1-16,-5-7 0 0,5 4 0 0,-1-4 0 0,8-3-26 0,-4-3-11 16,-11 3 8-16,4 0-8 0,4-6 0 0,3 6 0 15,-7-6 0-15,3-1 0 16,-3 1-44-16,4 0 0 0,-1-3-1 0,-10-7 0 16,-4 10-89-16,8-10-18 0,10 1-3 0,0-1-1 0</inkml:trace>
  <inkml:trace contextRef="#ctx0" brushRef="#br0" timeOffset="256238.9097">12273 13021 403 0,'0'0'36'0,"0"0"-36"0,0 0 0 0,0 0 0 16,0-6 158-16,0-4 25 0,-3 4 5 0,3 3 0 15,0-7-59-15,0 4-12 0,0 6-2 0,0-9-1 16,0-1-18-16,0 10-3 0,0-6-1 0,0 6 0 16,0 0-6-16,0 0-2 0,0 0 0 0,0 0 0 15,0 0-35-15,0 0-7 0,0 0-2 0,0 0 0 16,0 0-25-16,7 6-6 0,0-6-1 0,3 10 0 16,-3-1 0-16,0 7 0 0,0-7 0 0,-3 10 0 15,3 0 18-15,-3 6 3 0,-1 0 1 0,-3-3 0 16,4 3 4-16,-1 3 1 0,-3-3 0 0,0 4 0 15,0-4-14-15,0 0-2 0,0-3-1 0,0 3 0 16,0 3-10-16,0-6-8 16,0-3 12-16,0 3-12 0,0-7 0 0,-3 4 0 0,3-3 0 0,-4-4 0 15,4 4 0-15,0-6 0 0,0-1-13 0,0 0 5 16,0 1-18-16,0-10-3 0,0 0-1 0,0 0 0 16,0 0-132-16</inkml:trace>
  <inkml:trace contextRef="#ctx0" brushRef="#br0" timeOffset="256395.1176">12291 13275 781 0,'0'0'34'0,"0"0"8"0,0 0-34 0,0 0-8 16,0 0 0-16</inkml:trace>
  <inkml:trace contextRef="#ctx0" brushRef="#br0" timeOffset="256988.7298">12284 13156 730 0,'0'0'32'0,"0"0"8"0,3-7-32 0,-3 7-8 0,4-9 0 0,-4 6 0 16,3-3-17-16,-3 6-5 0,0 0-1 0,0 0 0 15,0 0 7-15,0 0 0 0,0 0 1 0,0 0 0 16,0 0 56-16,0 0 11 0,0 0 3 0,-7-7 0 16,0 4 17-16,7 3 4 0,0 0 1 0,-7-6 0 15,4 3-3-15,-4-3-1 16,3 2 0-16,1-2 0 0,-5-3 15 0,5 6 2 0,-1-4 1 0,1 7 0 15,-1-9-15-15,4 3-2 0,-3 3-1 0,-1-4 0 16,4-2-24-16,0-1-5 0,4 1 0 0,-4 0-1 16,3-1-21-16,1-5-4 0,3 5-1 0,-4 1 0 0,5-10-8 15,-1 10-1-15,3-7-8 0,1 6 12 0,-4 1 2 16,3 0 0-16,1-7 0 0,3 7 0 0,-3-1 3 16,-1 1 1-16,4-1 0 0,0 4 0 0,-3 3-6 15,0-3 0-15,3-4-1 0,-4 10 0 0,4 0-1 0,1 0 0 16,-5 0 0-16,4 0 0 0,0 6-1 0,-3-2 0 15,0 2 0-15,-1 3 0 0,1 1 14 16,-4-1 2-16,3 1 1 0,1-1 0 0,-1 0-14 0,-2 4-2 16,-5-1-1-16,4-2 0 0,-3 6 0 0,-4-7 0 15,-7 7 0-15,3-4 0 0,-3 4 0 0,3-4 0 16,-6 4 0-16,-1 0 0 0,1-4-9 0,-4-2 0 16,0 5 9-16,-1-5-9 0,-2 5 0 0,6-2 0 15,-3-7 0-15,3 4 0 0,-3 5 0 0,4-5 0 16,-1-1 0-16,4-6 0 0,-3-3 0 0,2 0 0 15,1 7 0-15,0-7 0 0,4-7 0 0,-4 4-10 0,3-3 10 0,1 3 0 16,-1-4-9-16,1-2 9 0,-1 0 0 16,4 9-9-16,0 0 9 0,0-7 0 0,0 4-9 15,0 3 9-15,0 0 0 0,0 0 0 0,0 0 0 0,0 0 0 16,0 0 0-16,0 0 0 0,0 0 0 0,0 0 12 16,0 0-2-16,0 0 0 0,0 0 0 0,0 0 0 15,0 0 2-15,7 3 1 0,0 4 0 0,0 2 0 16,0-3 4-16,4 4 1 0,0 2 0 0,-1-2 0 15,4 12-2-15,0-4 0 0,4 1 0 0,0 0 0 16,-1 0 8-16,1 6 2 0,-4-6 0 0,7 6 0 16,-3-6-2-16,-1 0 0 0,1 6 0 0,0-7 0 15,-1 8-13-15,1-8-3 0,-4 1-8 0,0-3 12 16,0-4-40-16,-3 4-9 0,3-7-2 0,-3 7 0 16,3-6-123-16</inkml:trace>
  <inkml:trace contextRef="#ctx0" brushRef="#br0" timeOffset="257754.1725">12996 12892 914 0,'0'0'40'0,"-3"-3"9"0,3-3-39 0,-4-3-10 16,4 9 0-16,-7-4 0 0,4-5 93 0,-1 3 17 15,4 6 3-15,-3-10 1 0,-1 1-26 0,4 9-6 16,0 0-1-16,0 0 0 0,0 0-26 0,0 0-6 16,0 0-1-16,0 0 0 0,0 0 0 0,0 0 0 15,7 9 0-15,-3 1 0 0,3 5 0 0,0-2 0 16,0 9 0-16,-4 0 0 0,4 3-5 0,1 0-2 15,-1-3 0-15,-4 12 0 0,4-5 2 0,-3 5 0 16,3 1 0-16,3 2 0 0,-3-2-3 0,0-1-1 0,0 1 0 0,1-7 0 16,-1 0-10-16,3-3-1 0,-3-6-1 0,4 0 0 15,-4 0-6-15,3-4-1 0,-2-5 0 0,2-1 0 16,-6 1-12 0,6-4-8-16,1 3 8 0,-4-6-8 0,3-3 0 0,1 0 0 15,0 0 0-15,-4-3 0 0,3-3 0 0,1-3 0 0,-1 6 0 0,1-13 0 16,0-3 0-16,-1 3 0 0,1-2 0 0,-4-1 0 15,3-10 0-15,1-5 0 0,-4 0 0 0,4-1 0 16,-4 7 0-16,3-7 0 0,-6-2 8 0,3 2-8 16,0 1 0-16,0 5 0 0,-4-5 0 0,1 6 8 15,0-7-8-15,-4 13-13 0,3-3 3 0,1 6 1 16,-4 1-18-16,3-4-3 0,-3 12-1 16,0-2 0-16,0 2-74 0,0 4-15 0,-3-3-4 15,3 9-580-15,0 0-116 0</inkml:trace>
  <inkml:trace contextRef="#ctx0" brushRef="#br0" timeOffset="258357.3547">13801 12845 1332 0,'-11'-9'59'0,"8"9"12"0,-1-6-57 0,1 2-14 16,-1-2 0-16,-3 3 0 0,3-3 112 0,1-4 20 15,-1 1 4-15,4 6 1 0,-3-3-70 0,3 6-15 16,0 0-2-16,0-10-1 0,3 4-5 0,-3 6-2 16,0 0 0-16,0 0 0 0,0 0-5 0,0 0-1 15,0 0 0-15,7 6 0 0,0 4 1 0,1 5 0 16,-1-2 0-16,0 12 0 15,0 3 6-15,-4-3 1 0,4 10 0 0,0 2 0 16,-3 1-8-16,-1 6 0 0,4 0-1 0,0 0 0 16,-3-7-26-16,3-2-9 0,0-1 0 15,0 1 9-15,-3-7-9 0,3-3-12 0,0-3 2 0,0-6 1 16,-4 3-47-16,-3-4-8 0,4-5-3 0,-1-1-686 16,-3-9-138-16</inkml:trace>
  <inkml:trace contextRef="#ctx0" brushRef="#br0" timeOffset="258763.8049">13772 12808 1609 0,'0'0'35'0,"0"0"7"16,0 0 2-16,0 0 2 0,-3-7-37 0,3-2-9 0,0 0 0 0,0 2 0 15,3 4 79-15,1-3 13 0,-4 6 4 0,4 0 0 16,-4 0-28-16,7-3-6 0,0-3-1 0,3 2 0 0,1 4-33 15,3-6-6-15,-4 6-2 0,8 0 0 0,-4 0-8 0,4 0-3 16,0-3 0-16,3-3 0 0,0 6-1 0,-4 0 0 16,8-3 0-16,-4-4 0 0,8 7-8 0,-5-9 10 15,4 9-10-15,1-6 10 0,-8 6-10 16,4-4-9-16,3-2 9 0,-7 3-13 0,0-3-5 0,0 3-1 16,-3-4 0-16,-4 7 0 15,4-9-34-15,-11 6-7 0,3-3-2 0,-10 6 0 16,0 0-26-16,0 0-6 0,0 0-1 0,-3 9-443 15,-1 0-89-15</inkml:trace>
  <inkml:trace contextRef="#ctx0" brushRef="#br0" timeOffset="259263.7897">13878 13149 172 0,'0'0'16'0,"0"0"-16"0,0 0 0 0,0 0 0 0,0 0 175 0,0 0 32 16,0 0 6-16,0 0 2 15,0 0-79-15,0 0-16 0,0 0-4 0,0 0 0 0,0 0-32 0,0 0-6 16,0 0-2-16,0 0 0 0,0 0 9 0,0 0 2 16,0 0 0-16,0 0 0 0,0 0-32 0,0 0-7 15,0 0 0-15,0 0-1 0,0 0-8 0,7-3-2 16,0-3 0-16,0 6 0 0,-7 0 3 0,8-3 0 15,2 3 0-15,1-6 0 0,-1 6-8 0,1-7 0 16,3 7-1-16,4-3 0 0,-1 3-10 0,4 0-1 16,-3 0-1-16,3 0 0 0,0-6-10 0,4 6-1 15,-4 0-8-15,4-3 12 0,-4-3-12 0,0 6-15 16,-3-4 3-16,0 4 1 0,-1-6-8 0,1-3-1 0,-1 6-1 16,-2-4 0-1,-5-2-107-15,1 3-22 0,-4-4-4 0,0 7-490 0,-4-3-97 0</inkml:trace>
  <inkml:trace contextRef="#ctx0" brushRef="#br0" timeOffset="259591.3607">13917 13338 990 0,'0'0'44'0,"-10"6"8"15,6-3-41-15,4-3-11 0,0 0 0 0,-7 0 0 0,7 0 85 0,-4 6 15 16,-3-3 4-16,4 4 0 0,-1-1-72 16,4 3-15-16,0-5-2 0,0-4-1 15,0 0-5-15,0 0-1 0,0 0 0 0,0 0 0 0,0 0 54 0,4 6 10 16,-1-3 3-16,4 6 0 0,-7-9 11 0,11-3 2 15,0 3 1-15,3 0 0 0,-4 3-13 0,1-6-2 16,3 3-1-16,4-6 0 16,-1 6-31-16,4 0-6 0,4 0-2 0,-4 6 0 0,0-3-21 0,1-3-4 15,-1 7-1-15,3-7 0 16,-6 3-29-16,3-3-7 0,0 0 0 0,-3 0-1 16,3 0-125-16</inkml:trace>
  <inkml:trace contextRef="#ctx0" brushRef="#br0" timeOffset="293394.0875">5750 3839 1036 0,'0'0'46'0,"0"0"10"0,0 0-45 0,0 0-11 16,0 0 0-16,0 0 0 16,0 0 30-16,0-6 4 0,0 6 1 0,0 0 0 0,0 0-25 0,0 0-10 15,0 0 8-15,0 0-8 0,0 0 0 0,0 0 0 16,0 0-9-16,0 0 9 0,0 0-12 0,0 0 4 16,4 6 8-16,-4-6-13 0,0 0 13 0,0 0-12 0,0 0 12 0,0 0-12 15,0 0 12-15,0 0 0 16,0 0 0-16,0 0 0 0,0 0 0 0,0 0-11 0,0 0 2 0,0 0 0 15,0 0 9-15,0 0-13 0,0 0 5 0,0 0 8 16,0 0 12-16,0 0 11 0,0 0 1 0,0 0 1 16,0 0 19-16,0 0 4 15,0 0 1-15,7 3 0 0,3 4-3 0,-3-4-1 0,1-3 0 0,-1 6 0 16,0-3-21-16,3 4-5 0,4-7-1 0,-3 6 0 16,0-3-18-16,3-3 0 0,0-3 8 0,3 3-8 15,-2-6 0-15,2 6 0 0,1-7 0 0,-1 4 0 16,5-3-16-16,-5 6 0 0,1-10 0 15,-1 10 0-15,-2-9 4 0,2 9 0 0,-3-3 0 0,4 3 0 16,-4 0 12-16,7 0 0 0,-3 3 0 0,-4-3 0 0,4 6 21 16,-4-6 7-16,3 3 2 0,1-3 0 15,-4 7-30-15,4-4-16 0,-4-3 1 0,0 6 1 0,-3-6 14 16,3 3 0-16,-4 4 0 0,1-7 0 16,-1 0 0-16,-2 6 0 0,2-6 0 0,1 0 0 0,3 3 0 0,-4-3 0 15,1 0 0-15,0 0 0 16,-1 0 8-16,1 6 5 0,3-6 1 0,0 3 0 0,-3-3-14 0,6 0 9 15,-3 0-9-15,0 0 8 16,8 0 15-16,-5 0 2 0,8 0 1 0,-4 0 0 0,4-3-18 0,3 3-8 16,-3 0 8-16,3-6-8 0,-3 6 0 0,3-3 0 0,-3 3 0 0,-1-6 0 15,1 6 0-15,0-7 0 16,-1 7 0-16,1-3 0 0,-4-3 0 0,4 6 8 16,-4-3-8-16,0-4 12 0,0 7 10 0,1-3 2 15,2 3 1-15,-3 0 0 0,-3-6-25 0,3 6 0 16,-7 0 8-16,4 0-8 0,3 0 10 15,-3 0 0-15,-1 6 0 0,1-6 0 0,-4 3-10 0,4-3 0 16,-4 7-12-16,-4-7 12 0,-2 3 0 0,2 3 0 16,-3-6 0-16,0 3 12 0,-7-3-12 0,7 7 0 15,-7-7 9-15,11 6-9 0,-11-6 0 0,0 0 8 16,10 3-8-16,-10-3 0 0,0 0 0 0,7 9 8 16,-7-9-8-16,8 0 0 0,-8 0 0 0,0 0 8 0,0 0-8 0,10 10 0 15,-10-10 0-15,0 0 0 16,0 0 0-16,0 0-8 15,0 0-32-15,0 0-5 0</inkml:trace>
  <inkml:trace contextRef="#ctx0" brushRef="#br0" timeOffset="294432.0768">8908 5197 1094 0,'0'-6'97'0,"3"-4"-77"16,1 1-20-16,3 0 0 16,0-4-20-16,-4-3-7 0,8 7-1 0,0-7-430 0</inkml:trace>
  <inkml:trace contextRef="#ctx0" brushRef="#br0" timeOffset="295475.3744">8308 4887 1148 0,'0'0'51'0,"0"0"10"0,0 0-49 0,0 0-12 0,0 0 0 0,0 0 0 15,0 0 22-15,0 0 2 16,0 0 0-16,0 0 0 0,0 0-24 0,0 0 0 0,-4 9 0 0,4-9 0 15,0 0 0-15,-3 9-8 16,3-9 0-16,-4 13 0 0,4-13 8 0,0 9 0 0,0-9 0 0,-3 10 0 16,-4-1 0-16,7-9 0 0,0 3 8 0,0-3-8 15,-4 16 14-15,4-16-2 0,0 0 0 0,0 0 0 16,0 0-3-16,0 0-1 0,0 0 0 0,0 0 0 16,0 0 6-16,0 0 1 0,0 0 0 0,0 0 0 15,11 0 14-15,-4 9 3 0,0-9 1 0,0 0 0 16,-7 0-18-16,11 0-4 0,-1-6-1 0,1 3 0 15,-1 3-10-15,1 0 8 0,3 0-8 0,-3 0 8 0,3 0 7 16,-4 0 1-16,4 0 0 0,1 0 0 16,-1 0 6-16,-4 0 2 0,1 3 0 0,3 3 0 0,0-6-15 0,0 0-9 15,-3 10 12-15,3-10-12 0,0 6 0 0,0-6 0 16,0 0 0-16,0 3 0 16,0-3 0-16,0 0 0 0,4 7 0 0,0-7 0 0,-4-7 0 0,0 7 0 15,0 0-9-15,0 0 9 16,0-3 0-16,0 3 0 0,-3 0 0 0,3 0 0 0,-3 0 8 0,3 0 8 15,-4 3 0-15,1-3 1 16,7 0 2-16,-8 0 0 0,4 7 0 0,-3-7 0 0,3 3-19 0,0-3 0 16,0 6 0-16,0-6 0 0,0 0 0 0,1 0 0 0,-1 0 8 0,0 0-8 15,3 0 0-15,-2 0 0 16,-1 0 0-16,3-6 0 0,-3 6 0 0,4-3 10 16,-4-4-2-16,0 7 0 0,-3-3-8 0,3-3-11 15,0 6 3-15,0 0 0 0,0 0 8 0,0 0 0 0,1 0 0 0,-1 0 0 16,-4 0 9-16,4 6-9 15,-3-3 12-15,3-3-12 0,-3 0 14 0,3 7-4 0,-4-4-1 0,1 3 0 16,3-6-9-16,-3 3 0 16,-1-3 0-16,4 0 8 0,4 6-8 0,0-6 0 0,-4 0 0 0,3 0 0 15,-3 0 0-15,1 0 0 0,-1 0 0 0,3 0-11 16,-6 0 11-16,3 0 0 0,-3 0 0 0,-4 0 0 16,3 0 8-16,1 0 4 0,-1 0 1 15,1 3 0-15,-11-3 7 0,7 7 2 0,0-7 0 0,4 6 0 16,-1-3-9-16,-3-3-1 0,4 10-1 0,-4-10 0 15,0 0-11-15,0 0 0 0,-3 6 0 0,-4-6 0 16,10 3 0-16,-3-3 0 0,-7 0 0 0,4 6 0 16,-4-6 0-16,7 3 0 0,-7-3 0 0,3 7-11 0,-3-7-4 0,4 9-1 15,-4-9 0-15,3 9 0 16,-3-2-42-16,-3 2-9 0,-1 4-1 0</inkml:trace>
  <inkml:trace contextRef="#ctx0" brushRef="#br0" timeOffset="299514.9247">10936 4884 172 0,'0'0'16'0,"4"0"-16"16,6 0 0-16,-10 0 0 0,4-7 140 0,3 4 26 15,0-3 5-15,-7 6 1 0,0 0-129 0,7 0-26 16,4-3-5-16,-1-4 0 0,1 7-12 0,-1 0 0 15,-10 0 0-15,11 7-11 0,3-4 22 0,-7 3 4 16,-7-6 1-16,0 0 0 0,11 3-16 0,-1 4-12 16,-10-7 3-16,4 9 0 0,-4-9 30 0,3 3 7 15,4 3 0-15,-7-6 1 0,0 0-21 0,7 10-8 0,4-1 0 0,-4 1 9 16,-7-10-9-16,0 0 0 16,7 0-10-16,4 6 10 0,3-3 0 0,0-3 0 15,-14 0 0-15,10 6 0 0,8-6 36 0,-4 0 0 16,-7 0 0-16,4-6 0 0,-4 6 0 0,3 0 1 0,5-3 0 0,-1 3 0 15,-7 0-2-15,7 0-1 16,3 0 0-16,-2 0 0 0,-5-6-12 0,8 6-2 0,6 0-1 16,1 0 0-16,-4 0-19 0,1-4 0 0,2 4 0 15,1-6 0-15,3 6 0 0,-3-9 0 0,-4 9 0 0,4 0 0 16,-1-7 0-16,1 4 0 0,-7 3 8 16,3-6-8-16,-3 6 12 0,-1 0-2 0,4-3 0 0,-7-3 0 15,4 6-10-15,-4 0 0 0,4-3 0 16,-4 3 0-16,4 0 0 0,-4 0 12 0,0 0-12 0,3 0 12 15,-2 0-12-15,2-7 0 0,1 7 0 0,-1 0 8 16,5-3-8-16,-5 3 8 0,4-6-8 0,-6 6 8 0,2-3-8 0,4-4 0 16,-3 7 0-16,3 0 0 15,-3-9 0-15,3 9 0 0,-3-6 0 0,-1 6 0 0,1-3 0 0,-4-4 0 16,0 4 0-16,0-3 0 0,0 6 12 0,-3-3 6 16,0 3 2-16,-1-6 0 0,1 6 3 0,-1-4 1 15,1-2 0-15,-1 6 0 0,1 0-10 16,3 0-2-16,-3 0 0 0,-1-3 0 0,4 3-12 0,-3 3 0 15,3-3 8-15,-3 0-8 0,3-3 0 16,-4-3 0-16,4 6 0 0,1 0-10 0,-1 0 10 0,0 0-8 16,0 0 8-16,-7 6-8 0,0-12 8 0,4 6 0 0,-1 0 0 0,-3 0 0 15,0 0 0-15,-7 0 8 16,0 0-8-16,7 6 11 0,0-3-11 0,-7-3 0 16,7 0 0-16,-3 6 0 0,3-2 0 0,0 2-11 15,0-3 11-15,4-3-8 16,-8 6-40-16,-3-6-8 0,14 10-2 0,0-1 0 0</inkml:trace>
  <inkml:trace contextRef="#ctx0" brushRef="#br0" timeOffset="300751.9239">11797 6266 1386 0,'0'0'30'0,"0"0"6"0,0 0 2 0,0 0 2 0,0 0-32 0,0 0-8 0,0 0 0 0,0 0 0 15,0 0 25-15,0 0 4 16,0 0 1-16,0 0 0 0,0 0-30 0,0 0 0 0,0 0 0 0,0 0 0 16,0 0 0-16,3 10-16 15,-3-7 1-15,0-3 1 0,0 0 5 0,0 0 1 0,0 0 0 0,0 0 0 16,0 0 8-16,0 0 8 15,0 0-8-15,0 0 11 0,0 0-11 0,0 0 0 0,0 0 0 0,0 0 8 16,0 0 21-16,11 6 4 16,-11-6 1-16,0 0 0 0,11 0-18 0,-11 0-3 0,7-6-1 0,-7 6 0 15,10 0 2-15,1 0 0 0,-11 0 0 0,10-3 0 0,1 3 4 0,0-6 1 16,3 6 0-16,-4 0 0 16,1 0-5-16,-1 0-1 0,1 0 0 0,7 0 0 0,-4 0-1 0,0 0 0 15,0-4 0-15,4 4 0 16,-4 4-12-16,0-4 0 0,3 0 0 0,1 0 0 15,0 0 0-15,-1 0 0 0,-3 0 0 0,4 0 0 16,0 6 0-16,-1-3 0 0,1-3-12 0,0 6 12 16,-4-6 0-16,3 3 0 0,-6-3 0 0,3 0 0 0,4 0 0 0,-8 7 14 15,4-7-1-15,1 0 0 16,-5 0-5-16,4 3-8 0,0-3 11 0,-3 0-11 16,3 0 0-16,0 0 0 0,0 0 0 0,0 0 0 15,-3 0 0-15,3 0 0 0,0 0 0 0,0-3 0 0,0 3 8 0,1 0-8 16,-1 0 0-16,0 0 0 0,0-7 8 0,0 7-8 15,0 0 0-15,0 0 0 0,0-3 0 0,0 3 10 16,-3-6-10-16,3 6 8 0,-3-3 6 16,3-3 1-16,0 6 0 0,-3 0 0 0,-1 0-5 0,1 0-1 15,-1 0 0-15,1 0 0 0,-1 0-9 0,1-4 0 0,0 4 9 16,-1 0-9-16,1 0 8 0,-1 4-8 16,1-4 8-16,3 0-8 0,0 0 0 0,0 0 8 0,-3 0-8 0,3 6 0 15,0-6 0-15,0 0 0 16,-3 3 0-16,-1-3 0 0,1 0 0 0,0 0 0 0,3 6 0 0,-4-3 8 15,1-3-8-15,-4 0 11 16,3 7-11-16,1-7 12 0,0 0-2 0,-1 0 0 0,1 0 0 0,-1 3 0 16,-3 3-10-16,0 0 12 0,1-3-12 0,2 4 12 15,1-4-12-15,-11-3 0 0,0 0 0 0,0 0 8 16,0 0-16-16,0 0-4 0,7 6-1 0,-7-6 0 31,0 0-21-31,0 0-4 0,0 3-1 0,0-3-545 0,-11 10-110 16</inkml:trace>
  <inkml:trace contextRef="#ctx0" brushRef="#br0" timeOffset="302245.6859">5927 8452 637 0,'0'0'28'0,"0"0"6"0,0 0-34 0,0 0 0 0,0-6 0 0,0 6 0 16,0 0 30-16,0 0-1 15,0 0 0-15,0 0 0 0,0 0-10 0,0 0-3 0,0 0 0 0,0 0 0 16,0 0-16-16,0 0 0 16,0 0 0-16,0 0 0 0,10-10 0 0,-3 4-16 0,-7 6 4 0,7 0 0 15,4 0 30-15,-4 0 6 16,0 0 2-16,-7 0 0 0,7-3 41 0,0-3 8 0,-7 6 1 16,11 0 1-16,-11 0-31 0,10 0-6 0,4 0-2 0,-3 0 0 15,0 0-9-15,-1 0-1 0,1 0-1 0,-1 0 0 16,1 0-11-16,3 0-3 0,0-3 0 0,0 3 0 15,4 0-13-15,0 0 9 0,-4 0-9 16,3-7 8-16,1 7 0 0,0 0 0 0,3-3 0 0,0-3 0 16,-3 6 0-16,-1 0 0 0,1 0 0 0,3-3 0 15,-3-4 0-15,3 7 0 0,0-3 0 0,0-3 0 16,0 6 12-16,0 0 1 0,1 0 1 0,2 0 0 16,1-6-3-16,0 6-1 0,-1-3 0 0,1 3 0 15,0-7-1-15,0 7 0 0,-1 0 0 0,4-3 0 0,-3-3-17 0,0 6 0 16,0-3 0-16,-4-3 0 15,3 6 0-15,1-4 0 0,-4-2 0 0,4 6 10 16,-4-3-10-16,0 3 0 0,0 0 0 0,1-6 8 0,-1 6-8 0,0 0 8 16,0 0-8-16,-3 0 8 0,3-7 5 0,0 7 1 15,0 7 0-15,0-7 0 0,1-7-14 0,-5 14 0 0,4-7 0 0,-3 0 0 16,-4 0 0-16,4 0 0 16,-4 6 0-16,0-3 0 0,0-6 15 0,4 3-3 0,-8 0-1 0,4 0 0 15,-3 3 6-15,3-3 2 16,-7 0 0-16,4 6 0 0,-1-2-5 0,1-4-1 0,-11 0 0 0,7 9 0 15,0-9 7-15,0 9 0 16,-7-9 1-16,0 0 0 0,7 0-21 0,-7 0-13 0,7 10 1 16,-7-10 1-16,0 0 11 0,4 6 14 0,-1 3-3 15,-3-9-1-15,0 0-10 0,0 0 0 0,0 0 0 16,0 0 0-16,0 0-19 0,0 0 4 0,0 0 1 0,0 0 0 31,0 0-122-31,0 0-25 0,0 0-5 0,0 0-1 0</inkml:trace>
  <inkml:trace contextRef="#ctx0" brushRef="#br0" timeOffset="304060.8098">8565 9916 1450 0,'0'0'64'0,"0"0"14"0,0 0-62 0,0 0-16 0,-3-6 0 0,3 6 0 0,0 0 36 0,0 0 5 16,0 0 1-16,0 0 0 16,0-3-18-16,0 3-3 0,7-6-1 0,-4 3 0 0,-3 3-20 0,11-7 8 15,-4 1-8-15,4 3 0 0,-1-3 0 0,1 6 0 0,-1 0 0 0,1 0 0 16,3 0 0-16,0 0 8 16,-3 0-8-16,-1 0 0 0,5 0 8 0,-5 0-8 0,1 0 10 0,3 0-10 15,0 0 9-15,0-3-9 16,-3 3 8-16,-1-7-8 0,4 4 8 0,-3-3-8 0,-1 6 8 0,5-3-8 15,-5-4 18-15,1-2-2 16,-1 9 0-16,4-6 0 0,1 3-16 0,-5 3 0 0,1 0 0 0,3-7 0 16,0 4 20-16,0 3-2 0,-3 0-1 0,-1 0 0 15,4 3-9-15,-3-3-8 0,0 0 9 16,3 0-9-16,0 0 0 0,0 7 0 0,0-7 0 0,0 9 0 16,-3-9 0-16,3 0 0 15,3 0 0-15,1 0 0 0,-7 0 0 0,3 0 0 16,0 0-12-16,0 6 12 0,4-6-8 0,-4 0 8 15,0 0 0-15,3 3 0 0,-2-3 0 0,6 0 0 16,-7 0 0-16,0 0 0 0,0 7 10 0,4-4-10 0,-1-3 10 0,1 0-10 0,-4 0 11 0,4 6-11 16,-1-3 12-16,-2-3-12 15,-1 0 10-15,0 0-10 0,0 7 8 0,3-4-8 16,-2-3 8-16,-5 0-8 0,4 0 0 0,0 0 8 16,0 0 3-16,1 0 0 0,-5 6 0 0,4-6 0 0,0 0 3 15,1 0 1-15,-1 0 0 0,-4 0 0 16,8 3-15-16,-4-3 0 0,0 0 0 0,-3 0 0 15,3 0 9-15,3-3 3 0,-2 3 0 0,-1 0 0 16,0 0-12-16,-4 0 0 0,1 0 0 0,-1 0 0 0,5 0 0 0,-5 0 8 16,-10 0-8-16,14 0 8 0,-14 0-8 0,14 0 0 0,1 0 0 0,-1 3 0 15,-4 3 0-15,1-6 0 16,-11 0 0-16,10 0 8 0,5 0-8 0,-5 0 0 0,-10 0 0 0,11 7 0 16,3-7 0-16,-4 3 8 15,-10-3-8-15,11 0 8 0,-11 0-8 0,11 0 0 0,-11 0 9 0,7 0-9 16,-7 0 0-16,10-3 0 15,1-4 0-15,-11 7 0 0,0 0-12 0,0 0-8 0,10 7 0 0,-10-7-1 32,0 0-33-32,7 3-6 0,-7-3-2 0</inkml:trace>
  <inkml:trace contextRef="#ctx0" brushRef="#br0" timeOffset="305865.8408">10926 11685 1094 0,'-8'0'97'0,"8"0"-77"0,0 0-20 0,0 0 0 0,11 0 76 0,-11 0 12 16,0 0 3-16,0 0 0 15,14 6-35-15,-3-3-6 0,-11-3-2 0,0 0 0 0,0 0-30 0,10 0-6 16,4 0-2-16,-14 0 0 16,0 0-10-16,0 0 0 0,18 0 0 0,-4 0 8 15,-14 0-8-15,14-3 0 0,7 3 0 0,-6 0-11 0,-1 0 11 0,-4 3 11 16,-10-3-3-16,14 0 0 0,4 0 17 16,0 0 3-16,-18 0 1 0,10 0 0 0,8 0-8 0,-8 0-1 15,-2-3-1-15,2 3 0 0,4-6 1 16,-3 6 0-16,3 0 0 0,-3-6 0 0,-11 6-8 0,10-3 0 15,8-4-1-15,-4 4 0 0,-4-3 11 16,5 3 2-16,-1-3 1 0,3-4 0 0,4 7-25 0,-6-3-9 16,-1-4 0-16,7 10 0 0,4-6 9 0,-1 3 8 0,-13-3-8 0,3 3 11 15,7-4-11-15,0 4 0 16,-3-3 9-16,-4 6-9 0,4-3 11 0,-1-4-3 0,1 7 0 0,3-3 0 16,-7-3-8-16,7 0-11 15,1 3 3-15,-1-4 0 0,0-2 8 0,4 6 0 16,-4-3 8-16,0-4-8 0,4 1 10 0,-4 2-2 15,0-2-8-15,4 6 12 0,-1-6-12 0,1 2 0 0,-4-2 0 0,4 6 0 16,0-4 9-16,-4-2-9 0,3 3 8 0,-2 3-8 0,2 3 9 16,1-7-9-16,-4 7 10 0,4-3-10 15,0-3 10-15,-4 6-10 0,-4-3 10 16,5-3-10-16,-5 6 8 0,4 0-8 0,0-4 0 0,-3-2 0 16,3 6 8-16,-3 0-8 0,3-3 0 0,0-3 0 15,-3 6 8-15,0 0-8 0,3-7 0 0,-4 4 0 16,5 3 0-16,-5 0 0 0,1 0 0 15,-1 0 0-15,5 0 22 0,-5 0-2 0,-3 0 0 0,4 0 0 16,0 0-8-16,-1 3-3 0,-3-3 0 0,4 7 0 16,-4-7-9-16,0 0 0 0,0-7 0 0,0 7 8 0,1 0-8 0,-1 0 0 15,0 0 0-15,0 0 8 16,-4-3-8-16,5 3 0 0,-1 0 0 0,-4 0 0 0,4 0 0 0,-3-6 0 16,3 6 9-16,-3 0-9 0,-1 0 10 15,1-3-2-15,-1 3-8 0,1-6 12 0,0 6-12 0,-1 0 9 16,-3 0-9-16,4-4 8 0,-4 4 0 0,3 0-8 15,1 0 12-15,0 0-4 0,-4 0 0 0,3 0 0 16,1-6 0-16,-1 6 0 0,5 0-8 0,-1 0 10 0,-4 0-10 0,4 0 10 16,0 0-10-1,-3-3 0-15,3 3 9 0,0 0-9 0,0 0 9 0,0-6-9 16,-3 6 12-16,0 0-12 0,3 0 12 0,-4 0-12 16,1 0 12-16,0 0-12 0,-4 0 9 0,3 0-9 15,1 0 0-15,-4 0 9 0,-7 0-9 0,7 0 10 16,3 0-10-16,-10 0 10 0,7-3-10 0,-7 3 0 0,8 0 9 0,-1-7-9 15,-7 7 0-15,7 0 9 16,-7 0-9-16,10 0 0 0,-3 0 8 0,0 0-8 0,-7 0 0 0,7-3 0 16,0-3 0-16,1 6 0 0,-5 0 0 15,4-6 0-15,0 3 0 0,0-4 0 0,-3 7 8 0,-4 0-8 16,0 0 0-16,7 0 0 0,-4-3 0 0,4 3 0 0,-3 0 0 16,-4 0 0-16,0 0 0 0,7-6 0 15,0 6 0-15,-7 0 0 0,0 0 0 0,0 0 0 0,0 0 9 0,0 0-9 16,0 0 0-16,0 0 9 15,0 0-9-15,0 0 0 0,0 0 0 0,0 0 0 16,0 0 0-16,0 0 0 0,0 0 0 0,0 0 0 16,0 0-8-16,0 0 8 0,0 0 0 0,0 0 0 0,0 0-9 15,0 0 9-15,0 0-12 0,0 0 12 16,0 0-28-16,0 0 2 0,0 0 0 16,0 0 0-16,0 9-101 0,0-9-20 0,-4 7-4 0,4 2-756 0</inkml:trace>
  <inkml:trace contextRef="#ctx0" brushRef="#br0" timeOffset="331495.6943">15254 8813 403 0,'0'0'36'15,"0"0"-36"-15,-3 0 0 0,3 0 0 16,0 0 117-16,0 0 17 0,0 0 3 0,0 0 1 0,14-3-66 0,-4-4-14 16,1 7-2-16,-1-3-1 0,1-3 18 0,0 0 4 15,-1 2 1-15,1-2 0 0,3 3 6 0,-7-3 2 16,4 3 0-16,-4-4 0 0,3-2-34 0,-3 9-8 15,-7 0 0-15,7-3-1 0,4-3-27 0,-4-4-6 16,0 4-1-16,-3 3 0 0,6-4-9 0,-3-2 0 16,4 0 0-16,-4-1 8 0,3 1-8 0,4-1 0 15,-3 1 0-15,0 0 0 0,-1-7 0 0,4 7 0 16,-3-1 0-16,-4 1 0 0,4 2 0 0,-4 4 13 16,-4-3-1-16,-3 6-1 0,0 0 14 0,0 0 3 15,0 0 1-15,0 0 0 0,0 0-29 0,7 9 0 16,-7-9 0-16,4 10 0 0,-1 2 0 0,1 1 14 15,-4-4-4-15,0 1-1 0,0 5-9 0,-4 4 0 16,1 0 0-16,3-3 8 0,-4 3-8 0,1 6 0 16,-1-3 0-16,1 3 0 0,-1 0 0 0,1-6 8 15,-1 9-8-15,1-9 8 0,-1 6-8 0,0-6 0 0,1-4 0 16,3 4 0-16,0 0 0 0,0 0 0 0,-4-4 0 16,1 1 0-16,3-3 14 0,0 2-2 0,0-5-1 0,0-1 0 15,0 7 7-15,0-13 2 0,0-3 0 0,0 9 0 16,-4 1 2-16,4-10 1 0,0 0 0 0,0 0 0 15,0 0-11-15,0 0-1 0,0 0-1 0,4 6 0 16,-4-6 0-16,7 9 0 0,-4 1 0 0,-3-10 0 16,0 0 3-16,11 6 1 0,-7-3 0 0,3-3 0 15,0 6-5-15,0-2-1 0,-7-4 0 0,0 0 0 16,7 0 10-16,-7 0 2 0,7 0 0 0,-7 0 0 16,7 0-7-16,0-10-1 0,0 7 0 0,-3-3 0 15,6-4 9-15,-3 1 2 0,0 0 0 0,4-7 0 0,-1 6 4 16,5-8 1-16,-1 2 0 0,0 3 0 0,3-12-17 0,-3 6-3 15,4 4-8-15,0-4 12 0,-4-6-12 0,4 6 0 16,-4 0 8-16,0-6-8 0,0 3 0 0,-4-3 0 16,5 0 0-16,-5-3 0 0,1 9 0 0,-4-6-8 15,3 6 8-15,-3-6 0 0,0 6 0 0,1 0 0 16,-1 4 10-16,-4 2-2 0,4-2 1 0,-3-1 1 16,-1 3 0-16,4-2 0 0,-3 5-10 0,3 1 0 15,-4-1 0-15,1 4 0 0,-1-3 0 0,1-1 0 16,-1 7 0-16,1-3 0 0,-4-4 0 0,4 7 0 15,-1-9 0-15,4 2 0 0,-3 7 0 0,3-3 0 16,-4-3 0-16,1 5 0 0,-1-2-8 0,1-3 8 16,-4 9-10-16,0 0 10 0,0 0-18 0,0-6 2 15,0 2 1-15,0 4 0 0,0 0-2 0,0 0-1 16,0 0 0-16,-7 0 0 16,0 0-6-16,7 0-2 0,0 0 0 0,-7 4 0 15,3 2-31-15,-3 3-7 0,0-3 0 0,3-2-653 0,-3 5-131 0</inkml:trace>
  <inkml:trace contextRef="#ctx0" brushRef="#br0" timeOffset="337108.3035">20839 8389 403 0,'0'0'36'0,"0"0"-36"0,0 0 0 0,0 0 0 16,-4-6 78-16,1 6 9 0,3-6 1 0,0 6 1 15,0 0 20-15,-4-3 4 0,0-4 1 0,4 7 0 16,0 0-27-16,0 0-6 0,-3-9-1 0,-1 6 0 15,4 3-17-15,0 0-4 0,0-6-1 0,0 6 0 16,0-10-40-16,0 7-8 0,4-3-2 0,-1-4 0 16,5 4-8-16,-5-3 0 0,4 6 0 0,4-7 8 15,-1 1-8-15,-3-7 0 0,4 7 0 0,-4 2 0 16,0 4 8-16,4-6 0 0,-8 3 0 0,4 2 0 16,0-2 18-16,0-3 3 0,-3 2 1 0,-1 4 0 15,-3 3 2-15,4 0 1 0,3-6 0 0,-4 6 0 16,-3 0-14-16,0 0-3 0,8-3-1 0,-1-3 0 15,0 6-15-15,0-3 8 0,-7 3-8 0,0 0 0 0,0 0 8 16,0 0-8-16,0 0 0 0,0 0 0 16,0 0 8-16,0 0-8 0,3 3 0 0,1 6 0 0,-8 0 8 0,1 7-8 15,3-6 0-15,-4-1 0 0,-3 7 0 0,4 2 8 16,-1-2-8-16,-3-3 0 0,3 5 12 0,1 4 0 16,-1-3 0-16,1 0 0 0,-1 0-12 0,1-3 9 15,3 2-9-15,0-2 8 0,0-3 4 0,0 2 0 16,0-2 0-16,0 2 0 0,3 1-12 0,-3-3 12 15,0 2-12-15,0 4 12 0,0-3-12 0,0-4 0 16,0 4 9-16,0 3-9 0,0-3 0 0,-3-7 0 16,3 0 0-16,0 1 0 0,0-1 10 0,0 1-2 15,0-1-8-15,0-9 12 0,0 0 4 0,0 0 1 16,0 0 0-16,0 0 0 0,7 0-6 0,3 0-2 16,-2 0 0-16,2 0 0 0,1-3-1 0,3-3-8 15,-4-4 12-15,4 1-4 0,1-1 2 0,2 4 0 0,-3-3 0 16,4-1 0-16,0 1-10 0,-1 0 12 0,-3-1-12 0,1-6 12 15,-1 4-12-15,-4-4 0 0,4-3 9 0,-3 4-9 16,-1 2 0-16,1-3 9 0,0-2-9 0,-1-1 0 16,-3-6 16-16,4 6-4 0,-1-6-1 0,5-3 0 15,-5 3-1-15,4-4 0 0,0 4 0 0,0 3 0 16,1 0-10-16,-1 0-9 0,-4 0 9 0,-3 4-13 16,0 8 13-16,-3-9 0 0,-1 10 0 0,-3 0 0 15,-3 2 0-15,-1-2 0 0,1 6 0 0,-4-3 0 16,-4-4 17-16,4 10 0 0,-3-3 0 0,3 3 0 15,-4-6-25-15,4 6-6 0,0 0-1 0,7 0 0 0,-7-7 15 0,0 4 16 16,0 3-3-16,7 0-1 0,0 0-12 0,-7 3 8 16,0 4-8-16,-1-7 0 0,1 6 0 0,4-3 0 15,-4 3 0-15,3-2 0 0,-6 5 0 0,6 0 0 16,-3-2 0-16,4 2 0 0,-8 7 0 0,4-7 0 16,3 4 0-16,4-4 0 0,-3 0 10 0,-1 4-10 15,-3 0 10-15,7-4-10 0,-3 7 8 0,-1 2-8 16,1-2 0-16,3-3 9 0,3 2 3 0,-3 4 1 15,0 0 0-15,4-3 0 0,-1 2 3 0,4 8 1 16,0-8 0-16,1 1 0 0,-1 6 7 0,3-6 2 16,1 6 0-16,-4-6 0 0,-4 0-16 0,4 0-10 15,4-4 12-15,-4-2-12 0,4 3 8 0,-8-7-8 16,4 0 0-16,-3 1 0 0,3-10 0 0,0 9 0 16,-7-9-12-16,10 0 3 15,-3-3-115-15,4-3-22 0,3-4-5 0</inkml:trace>
  <inkml:trace contextRef="#ctx0" brushRef="#br0" timeOffset="338467.3526">21251 8142 439 0,'0'0'19'0,"0"0"5"0,0-7-24 16,0 7 0-16,0 0 0 0,0 0 0 0,0 0 43 0,-3 0 4 16,-1-3 1-16,4 3 0 0,0 0 3 0,0 0 1 0,-3-6 0 0,3 6 0 15,0 0-9-15,0 0-2 16,0 0 0-16,0 0 0 0,0 0 3 0,0 0 0 0,0 0 0 0,0 0 0 15,0 0 16-15,0 0 3 0,0 0 1 0,0 0 0 16,0 0-2-16,0 0 0 0,0 0 0 0,0 0 0 16,0 0-23-16,0 0-5 0,0 0-1 0,0 0 0 15,0 0 9-15,0 0 2 0,0 0 0 0,7 9 0 16,-4-2-18-16,-3 2-3 0,0 0-1 0,0 7 0 16,0-6 7-16,0 2 2 0,0-6 0 0,0 13 0 15,-3-9-19-15,3 8-3 0,0-2-1 0,0-7 0 16,0 7-8-16,0-3 8 0,0-4-8 0,0 7 8 15,0-7-8-15,-4 1 0 0,1-1 0 0,-1 0 0 16,4-2 0-16,-3 2 0 0,-1-3 0 0,1-3 8 16,-4 4-8-16,3 2 0 0,1-6 0 0,-1 7 8 15,-3-10-8-15,7 0 0 0,0 0 0 0,0 0 0 0,0 0 0 16,0 0 8-16,0 0-8 0,0 0 8 0,0 0-8 0,0 0-11 16,7 0 3-16,0 0 0 15,0-10-20-15,0 7-4 0,0-3-1 0,-3-4 0 16,6 7-2-16,-6-3 0 0,-1-3 0 0,1 2 0 0,-1-2 35 0,1 0 0 15,-4-1 0-15,0 1 0 0,0-1 0 0,0 1 0 16,0 0 0-16,0-7 0 0,-4 6 0 0,1 1 0 16,3 0 0-16,-4-7 9 0,4 7 2 0,0-4 0 15,-7-3 0-15,7 10 0 0,0-3 0 0,0-1 0 16,-3 1 0-16,-1 6 0 0,4-4-11 0,0-2 8 16,0 3-8-16,4 3 8 0,-4 3-8 0,3-7 0 15,-3 7 0-15,4 0 0 0,-4 0 0 0,7-9 0 16,-4 6-9-16,-3 3 9 0,0 0 0 0,0 0 0 0,0 0 0 0,0 0 0 15,0 0 8-15,0 0-8 0,0 0 11 0,0 0-11 16,0 0 23-16,0 0-3 0,0 0 0 0,0 0 0 16,0 0-20-16,0 0 0 0,0 0 0 0,0 0 0 15,-3 3 12-15,3 6-3 0,0-9 0 0,0 10 0 16,0 2-9-16,0-2 8 0,0-1-8 16,0 1 8-16,0 2-8 0,0-6 0 0,-4 4 0 0,1 5 8 15,-1-5-8-15,1-1 0 0,-4-6 0 0,3 7 8 16,1 2-8-16,-1-2 8 0,-3-7-8 0,4 6 8 15,-1 1-8-15,4-4 0 0,0 3 0 0,0-9 0 16,0 3 0-16,0-3 0 0,7 7 0 0,0 2 0 16,-3 1 0-16,3-4 0 0,0-3 0 0,3 6-11 15,-3-9-20-15,-7 0-4 0,7 7-1 0,1-7-560 16,-1 3-112-16</inkml:trace>
  <inkml:trace contextRef="#ctx0" brushRef="#br0" timeOffset="339222.5069">21336 8107 345 0,'0'0'15'0,"0"0"4"0,0 0-19 0,0 0 0 16,0 0 0-16,0 0 0 0,0 0 172 0,0 0 32 15,0 0 5-15,0 0 2 0,0 0-150 0,0 0-29 16,0 0-7-16,0 0-1 0,0 0-12 0,0 0-4 16,0 0 0-16,0 0 0 0,0 0 20 0,0 0 3 15,0 0 1-15,0 0 0 0,0 0 3 0,0 0 1 16,0 0 0-16,0 0 0 0,0 0 1 0,0 0 1 15,0 0 0-15,0 0 0 0,-7-3-18 0,7 3-3 0,0 0-1 0,0 0 0 16,0 0-16-16,0 0 0 0,-7 3 0 0,7-3 0 16,0 0 0-16,0 0 0 0,0 0 0 0,0 0 0 15,-4 0 0-15,4 0 0 0,-7 10 0 0,0-10 0 16,7 0 0-16,0 0 8 0,-7 9 0 0,4-3-8 16,-8-3 33-16,4 4 0 0,0-4 0 0,3 3 0 0,-6 3-12 0,6 1-2 15,-6-1-1-15,6 1 0 0,-3 5 6 0,7-5 0 16,-7-1 1-16,4 7 0 0,-1-4-25 0,4-2 0 15,-7 2 8-15,3 1-8 0,4-4 0 0,-3 10 8 16,3-10-8-16,-4 7 8 0,1-6-8 0,6 5 0 16,8-5 0-16,-4-1-11 0,0 7-1 0,0-4 0 15,0-2 0-15,0-1-844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36:48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4487 644 518 0,'0'0'46'0,"0"0"-37"16,0-6-9-16,0-4 0 0,0 10 68 0,-3 0 12 15,-1-9 3-15,4 3 0 0,-7 2-12 0,0-2-3 0,0-3 0 0,4 9 0 16,-8-10 7-16,4 1 1 0,0 3 0 0,-4-4 0 0,-3 7-10 0,7 3-2 16,-3-6 0-16,-1 3 0 15,-3 3-38-15,0 0-8 0,3-7-2 0,1 7 0 16,-5 0-4-16,1 0-2 0,0 0 0 0,4 0 0 16,-8 0-2-16,4 0 0 0,-4 0 0 0,8 0 0 0,-1 0-8 0,-7 0 0 15,4 7 0-15,0-4-11 16,0 3 11-16,-3-6 0 0,2 3 0 0,-2 7 0 0,-8-4 8 0,0 3-8 15,4 10 8-15,-3-9-8 16,-8 5 0-16,7 1 0 0,0-4 0 0,1 4-8 0,3 3 8 16,3 0 0-16,-3-4 8 0,7-2-8 15,-4 3 0-15,4-7 0 0,0 7 0 0,3-7 0 0,1 4 0 16,-1 2 0-16,4-5 0 0,-4 5 0 0,4-2 9 0,0 0-9 16,7-1 12-16,-7 4-12 0,4 3 22 0,3-4-2 15,0-2-1-15,0 6 0 0,0 6-19 0,3-6 0 16,4-4 0-16,7 4 0 0,-3 9 26 0,-4-12-2 15,4 3 0-15,6 0 0 0,-3-4 4 0,4 1 0 16,0-4 0-16,6 4 0 0,-10-3-5 0,8 2-1 0,2-5 0 0,-6 9 0 16,3-13-11-16,0 3-3 15,4 1 0-15,-4-1 0 0,4-3-8 0,-8-3 0 16,8 4 9-16,-4-4-9 16,4 3-94-16,-4-6-23 0,7-6-5 0</inkml:trace>
  <inkml:trace contextRef="#ctx0" brushRef="#br0" timeOffset="720.2349">4879 854 946 0,'0'0'20'0,"0"0"5"0,7-9 1 0,0 9 2 0,0-4-28 0,-7-2 0 0,4-3 0 0,-4-1 0 16,3 7 82-16,-3-3 11 15,0 0 3-15,0 6 0 0,-3-10-16 0,3 10-4 0,0-3 0 0,0 3 0 16,0 0-51-16,-4 0-10 15,4 0-3-15,0 0 0 0,0-6 2 0,0 6 0 0,-10-3 0 0,6-4 0 16,4 7 18-16,-7 0 4 0,0 7 1 0,0-4 0 0,0 3-20 0,0-6-4 16,-4 13-1-16,4-7 0 15,-4 10 8-15,1 2 0 0,3-5 1 0,-7 12 0 16,3-6-9-16,4 6-3 0,-4 9 0 0,4-5 0 16,4 5-9-16,3-6 0 0,-4 1 0 0,8 2 8 0,-1-3-8 0,1-9 0 15,-1 6 0-15,5-6 0 0,2 0 0 0,-6 0 0 16,3-10 0-16,7 0 0 0,-7 7 20 0,3-7-2 15,1 1 0-15,0-4 0 0,-1-3-18 0,4-3 0 16,-3 0 0-16,0-3 0 0,-1-3 12 16,1 3 1-16,3-7 1 0,-4 1 0 0,4-7 2 0,-3 1 1 15,3-4 0-15,0 0 0 0,0 0-7 16,4-6-2-16,-11 6 0 0,4-6 0 0,-1 0-8 16,-3 6 8-16,-3-9-8 0,-1 9 8 0,-3-6-8 15,-3 0 10-15,-1 6-10 0,-3 0 10 0,4-6 6 0,-11 6 2 16,3 1 0-16,4 2 0 0,-11 7-18 15,8 5 0-15,-1-11 0 0,4 15 0 0,0 0 0 0,-7 0 0 16,7 0 0-16,-4 9 0 16,8-3-42-16,-11-2-6 0,3 5 0 0,4 7-1 15,-4 2-137-15,4-2-27 0,-14 19-6 0,7-4-481 0</inkml:trace>
  <inkml:trace contextRef="#ctx0" brushRef="#br0" timeOffset="1410.261">5306 801 1749 0,'-4'-10'38'0,"4"7"8"0,4-3 2 0,-1-4 2 0,1 10-40 0,3 0-10 16,0 0 0-16,4-9 0 0,-11 9 12 0,7 9 0 16,3-9 0-16,-3 16 0 0,4-13-12 0,-1 13 0 15,-3 0 0-15,8 2 0 0,-8 1 9 0,0 9 0 16,-4-2 0-16,4 2 0 0,0 0 11 0,-3-3 1 16,-4 3 1-16,3 7 0 0,-3-10 8 0,0 3 2 15,4-3 0-15,-4-9 0 0,-4 3-8 0,4 0-2 16,-3-10 0-16,3 0 0 0,0 1 1 0,0-10 0 15,0 0 0-15,0 0 0 0,0 0-2 0,0 0 0 16,0 0 0-16,0 0 0 0,0-10-9 0,0 4-1 16,3-3-1-16,1-10 0 0,3 6 0 0,4-12 0 0,-4 0 0 0,0 0 0 15,3-3-10-15,1 6 0 16,6-9 0-16,1-4 0 0,3 7 0 0,0 3 0 16,-6 3 0-16,2-3 0 0,1 9 0 0,-1 3 0 15,-2-5 0-15,-5 2 0 0,8 10 0 0,-8-4 0 0,4 7 0 0,-3 3 0 16,0 0-8-16,-4 3-1 15,3 7 0-15,1 2 0 0,-1 1 9 0,1 2 0 0,-7-2 0 0,3 3-8 16,0 2 8-16,-4 1 0 0,1 3 0 0,-1 0 0 16,1-3 0-16,-1 6 0 0,-3 0 8 0,0-6-8 15,0 0 10-15,0 0-2 0,0 3-8 0,0-10 12 0,0 4-2 16,0-7-1-16,0 7 0 0,0-7 0 16,-3-6-1-16,3-3 0 0,0 0 0 0,0 0 0 0,0 0 0 0,0 0 0 15,0 0 0-15,0 0 0 16,3-3 0-16,1-6 0 0,-1-7 0 0,1 1 0 0,-1-7 2 15,4 0 0-15,1-7 0 0,-1 1 0 16,3 3-10-16,1 0 0 0,-1 6 0 0,1-9 8 0,0 12-8 16,-1 4 0-16,4-4 0 0,-3 13 0 0,-4-3-21 15,3 6 0-15,-3 0 0 0,1 9 0 0,2 0 10 0,-3 7 3 16,4-3 0-16,-1 2 0 0,-3 10 8 0,0-6 0 16,-3 10 0-16,-4 5 0 15,7 1-111-15,-7-7-23 0,-4 6-5 0,-3 4-1 0</inkml:trace>
  <inkml:trace contextRef="#ctx0" brushRef="#br0" timeOffset="2410.4711">6255 932 403 0,'10'-15'36'0,"-6"5"-36"15,3 7 0-15,-4-13 0 0,4 4 88 0,1-4 12 0,2 10 1 0,-3-7 1 16,-3 7 17-16,6-3 3 0,-3-1 1 0,0 10 0 0,4-3-33 0,-4 3-6 16,0 3-2-16,0-3 0 15,4 10-24-15,-4 5-5 0,0-2-1 0,0 12 0 16,-4 0-12-16,1 3-4 0,0 1 0 0,-4 5 0 16,3 1-17-16,-3 2-4 0,4-12-1 0,-4 10 0 0,0-7 21 15,0-9 4-15,0 0 1 0,0-4 0 16,0 1-23-16,0-3-4 0,0-13-1 0,0 6 0 15,-4 3 13-15,4-9 3 0,0 0 0 0,0 0 0 16,0 0 4-16,0 0 2 0,-3-9 0 0,-1 3 0 16,4-13-20-16,0 9-4 0,-4-5-1 0,4-4 0 0,4 0-9 0,-4-6 12 15,4-3-12-15,3 3 12 16,-4 3-12-16,8-10 8 0,-1 4-8 0,4 3 8 16,-3-3-8-16,3 9 0 0,4 0 0 0,-4 3 0 15,0-2 0-15,0 8 0 0,0-5-10 0,4 11 10 0,-4 4-9 0,0-6 9 16,4 12-8-16,-4-2 8 0,3-4 0 15,-6 9 0-15,3 7 0 0,-3-7 0 0,-1 10 0 0,-3-3 0 16,0-1 0-16,0 7 0 0,-3-3 0 0,-1 3 0 16,1-3 0-16,-4 6 0 0,0-13 0 0,0 14 0 15,0-14 0-15,0 1 0 0,-4-1 0 0,1-2 12 0,-1-1-2 0,1-3-1 16,3-6-9-16,0 0 0 16,0 0 9-16,0 0-9 0,0 0 0 0,0 0 0 0,-4-9 0 0,4-7 0 15,0 7 25-15,4-10 7 16,-1 3 2-16,-3-3 0 0,4-6-34 0,3 7 0 0,4-11 0 0,-4 14 0 31,3-4-20-31,1 0-10 0,3 3-2 0,-3 7-1 0,-1-1 33 0,4 1 0 0,-7 6 12 16,4-3-3-16,-1 6-9 0,-3 9-9 0,4 0 9 0,-4-9-13 15,0 16 13-15,0-13 0 0,0 7 0 0,0 5 10 16,-3 4-10-16,-1-9 0 0,1 12 0 0,-1 0 0 0,1-7 0 0,-4 4 0 16,0 0 9-16,0 0-9 15,0 6-63-15,-4-6-17 0,1 6-3 0,-1-7-897 16</inkml:trace>
  <inkml:trace contextRef="#ctx0" brushRef="#br0" timeOffset="2900.5334">7140 1092 1566 0,'0'0'69'0,"0"0"15"0,0 0-68 0,11 0-16 0,-4 0 0 0,3 0 0 16,1 10 0-16,-11-10 0 15,7-3 0-15,4-4 0 0,3 7 29 0,-4-6 3 0,1 6 0 0,3-3 0 16,0-6 9-16,-3 2 3 0,-1-12 0 0,4 7 0 16,-3-4 6-16,0 1 2 0,-1-4 0 0,1 3 0 15,-4-3-15-15,0 0-2 0,0 4-1 0,-4 2 0 16,5-12-4-16,-5 13-1 0,1-4 0 0,-1 6 0 16,-3-5-16-16,0 5-3 0,0 1-1 0,-3 3 0 15,3 3-9-15,-4-4 8 0,1 7-8 0,-1 7 8 16,0-4 0-16,-3-3-8 0,4 6 12 0,-4 3-4 15,-4 10-8-15,1-9 0 0,-1 5 0 16,1 4 0-16,-5 6 0 0,5-6 0 0,-4 9 0 0,3-3 0 16,1 4 0-16,-1 2 0 0,0 0 0 0,8-6 0 15,-1 10 0-15,4-7 0 0,-3-3 0 0,3-3 0 16,0-6 0-16,0 3 0 0,7-4 0 0,-4 1 0 0,4-13 0 0,4 6 0 16,-4-2 0-16,4-4 0 15,-4-3-158 1,3 0-37-16,8-10-7 0,0-2-2 0</inkml:trace>
  <inkml:trace contextRef="#ctx0" brushRef="#br0" timeOffset="3283.7791">7624 823 1335 0,'0'0'29'0,"7"3"7"0,0-3 0 0,3 0 2 0,-3 0-30 0,0 9-8 16,0-3 0-16,0-2 0 0,1 2 88 0,-1 3 16 0,0 1 3 0,0 8 1 15,-4-2-20-15,4-3-3 0,0 2-1 0,-3 4 0 0,-1 0-44 0,-3 6-10 16,-3-6-2-16,3 3 0 16,3 0 13-16,-6-3 3 0,-1-4 0 0,1 4 0 15,3-3-26-15,-4-7-5 0,1 7-1 0,-4-7 0 16,7-6 3-16,0 7 0 0,-4-4 0 16,4-6 0-16,0 0-5 0,0-9-1 0,-3-1 0 15,3 1 0-15,-4-7 9 0,4-9 2 0,7 6 0 0,0 1 0 16,0-11-33-16,0 4-7 0,4 0 0 0,3 0-1 15,0-3 10-15,0 3 3 0,0 6 0 0,0 0 0 16,1 0 8-16,2 4 0 0,-6 11-9 0,3-2 9 0,0 6 0 0,-3 0 0 16,-1 6 0-16,1-2 0 15,-1 5 0-15,-3 7 8 0,4 2-8 0,-4 1 12 0,0 3-4 0,0 6 0 16,-3-9 0-16,-1 16 0 16,4-7-8-16,-3 0 12 0,-1-3-12 0,1-6 12 0,-1 6-12 0,1-9 0 15,-4-4 0-15,0 4 0 16,0-16-85-16,0 0-19 0,0 0-4 0</inkml:trace>
  <inkml:trace contextRef="#ctx0" brushRef="#br0" timeOffset="3549.9996">8160 685 1551 0,'0'0'34'0,"0"0"7"0,7-3 2 0,7-4 1 0,0 4-36 0,4 3-8 0,-1 0 0 0,1 0 0 16,7 0 56-16,-1 0 8 0,1 0 3 0,0 0 0 15,3 0-3-15,0 0 0 0,-3 3 0 0,0-3 0 16,-8-3-35-16,1 3-7 0,3 0-2 0,-3 0 0 16,-1 0-5-16,-3-6-2 0,0 3 0 0,1-4 0 15,2 7-13-15,-6-9-10 0,-1 6 2 0,1-3 0 16,0 2-39-16,-4-2-7 0,0 0-2 0,-4-3-536 15,-3 9-108-15</inkml:trace>
  <inkml:trace contextRef="#ctx0" brushRef="#br0" timeOffset="3880.0309">8467 280 1735 0,'10'-9'76'0,"-3"-1"17"0,0 4-74 0,0-3-19 16,4 9 0-16,-4 0 0 0,4-10 48 0,-1 20 5 0,-3-10 2 0,0 9 0 15,4 7-2-15,-1-7 0 16,-2 10 0-16,-5 9 0 0,1-3-14 0,-1 13-3 0,-3 6-1 0,-3 0 0 15,-1 6-17-15,1-3-3 16,-5 0-1-16,5 3 0 0,-8-3 0 0,4-12 0 0,0 2 0 0,0 7 0 16,-3-3-14-16,6-3 0 0,-6-1 0 0,6-12 0 15,-3 13-11-15,3-13-1 16,-3 3-1-16,4-9 0 0,-1-3-137 16,1-7-27-16,-1 1-6 0</inkml:trace>
  <inkml:trace contextRef="#ctx0" brushRef="#br0" timeOffset="4460.1457">9292 540 748 0,'0'0'67'0,"7"0"-54"0,0-9-13 0,4 9 0 16,-4-9 207-16,0 5 38 0,-7 4 8 0,7-6 2 16,4 0-144-16,-4 6-29 0,-7 0-6 0,0 0 0 15,0 0-28-15,0 0-6 16,0 0-1-16,0 0 0 0,0 0-13 0,0 0-4 16,-7 6 0-16,0 4 0 0,-4-4-1 0,0 6-1 15,-3-2 0-15,0 6 0 0,-3 2-22 0,-1 7-18 16,4-6 3-16,-4 0 1 0,4 6 14 0,0 0 0 0,3-3 0 0,1-3 0 15,-1 6 0-15,1-9-9 16,3 3 9-16,3-4 0 0,0-2 0 0,1 2 0 0,3-2 0 0,0-13 0 16,0 6 0-16,0-6 0 0,7 16 0 0,0-13 0 15,4 6 0-15,3-2 0 0,-4-4 0 0,8 3 0 16,-4-6 22-16,4 0 3 0,-1 3 1 0,1 4 0 16,0-4 22-16,-4-3 4 0,-4 6 0 0,1-6 1 15,3 6-17-15,-3-3-4 0,-11-3-1 0,7 10 0 0,-7-10 3 0,7 15 1 16,-7-11 0-16,0 11 0 15,-11-5-23-15,8-1-12 0,-4 1 12 0,-8 5-12 16,-2 1-16-16,-4-4-9 0,-4 7-3 16,-7-9 0-16,4 12-173 0,-4 0-35 0</inkml:trace>
  <inkml:trace contextRef="#ctx0" brushRef="#br0" timeOffset="6131.2512">10192 719 1450 0,'0'0'32'0,"7"-9"6"0,-4-1 2 0,4 1 1 0,4 3-33 0,-4-4-8 16,4 7 0-16,-4-6 0 0,-7 9 37 0,7-7 6 0,3 7 1 0,-3-9 0 15,-7 9-31-15,0 0-5 16,7 0-8-16,0 0 11 0,1 0-20 0,-8 0-4 0,0 0-1 0,0 0 0 31,7 9-38-31,-7-2-7 0,-4 2-1 0</inkml:trace>
  <inkml:trace contextRef="#ctx0" brushRef="#br0" timeOffset="6380.5326">10192 1086 1497 0,'0'0'133'16,"0"0"-106"-16,3-9-27 0,4 9 0 0,7-3 41 0,-3-4 3 15,-11 7 1-15,7 0 0 16,4 0-6-16,3 0-2 0,-7 0 0 0,-7 0 0 0,0 0-22 0,0 0-5 16,10 0-1-16,-10 0 0 0,0 0 7 0,0 0 2 15,7 7 0-15,-3-7 0 0,-4 0-10 0,0 0-8 16,-4 9 12-16,4-9-12 16,0 0-16-16,0 0-9 0,-3 3-3 0,3-3-521 15,3 6-105-15</inkml:trace>
  <inkml:trace contextRef="#ctx0" brushRef="#br0" timeOffset="7784.1836">2642 2585 864 0,'0'-9'76'0,"0"-1"-60"15,0 1-16-15,0-1 0 0,0 1 56 0,0 0 9 16,0-1 2-16,0 4 0 0,0-4 15 0,0 10 3 0,0 0 1 0,0 0 0 16,-7-9-29-16,7 9-5 15,0 0-2-15,0 0 0 0,0 0-37 0,0 0-13 16,0 0 9-16,0 0-9 0,0 0 10 0,7 9-10 15,-7 7 12-15,0-3-12 0,0 9 21 0,0 0-2 0,0 3-1 0,0 3 0 16,0 6 8-16,0 1 2 0,0 2 0 0,0 4 0 0,0-3-5 0,0 0-1 16,4 5 0-16,-4 1 0 15,0-6-9-15,0-4-1 16,0 4-1-16,0 3 0 0,-4-4-11 0,4-2 8 16,0 3-8-16,-7-10 8 0,4 3-8 0,-4-9 0 0,3 3 0 0,-3-6 8 31,0-3-103-31,0-1-21 0,3-2-4 0</inkml:trace>
  <inkml:trace contextRef="#ctx0" brushRef="#br0" timeOffset="8100.2551">2290 2673 1407 0,'0'0'31'0,"0"0"6"0,-4-3 2 0,0-4 1 0,8-2-32 15,0 3-8-15,-4 3 0 0,7-4 0 0,-7-2 54 0,3-1 10 0,8 10 1 0,-1-9 1 16,4 0-20-16,1 2-4 16,2 4-1-16,1-6 0 0,3-1-41 0,4 4 0 15,-4-3 0-15,3 6 0 0,1-4 0 0,3 4 0 16,-3-3 0-16,3 0 0 0,1 3 0 0,2 3 8 15,-6 0-8-15,10-7 0 0,-7 4 0 0,4 3 0 16,-4-6 0-16,-3 6 0 16,0-10-20-16,-4 10-10 0,0 0-2 0,4 0 0 0,-11 0-51 15,4 0-10-15,-8 0-3 0</inkml:trace>
  <inkml:trace contextRef="#ctx0" brushRef="#br0" timeOffset="8420.3024">2311 3576 1335 0,'0'0'59'0,"0"0"13"0,0 0-58 0,0 0-14 16,0 0 0-16,0 0 0 0,3-3 80 0,4-4 12 15,-3-2 4-15,6 0 0 0,5-1-25 0,2 1-5 16,1-1-1-16,6 1 0 0,1 0-36 0,3-1-7 16,1-5-2-16,2 11 0 0,1-2-20 0,-4-3 8 15,11 9-8-15,-11-7 0 0,8 7-8 0,-5-3-7 0,-2-3-1 16,2 6-565-1,-6 0-114-15</inkml:trace>
  <inkml:trace contextRef="#ctx0" brushRef="#br0" timeOffset="8910.1474">3140 3040 1555 0,'-4'-10'138'0,"4"7"-110"0,0-3-28 0,0-7 0 15,11 1-29-15,-8 2-11 0,11-2-3 0,-3 2 0 0,3-5 29 0,-3 5 6 16,10 1 8-16,-11 3-13 0,8-4 38 0,0 7 8 16,-4 3 2-16,3 0 0 15,5 3-9-15,-1 7-2 0,-7-4 0 0,0 6 0 0,4 4 11 0,-15 9 1 16,8-6 1-16,-8 9 0 15,4 7-3-15,-7-7-1 0,0 3 0 0,0 1 0 0,-7 2-17 0,7-6-3 16,0 7-1-16,-3-10 0 0,3 0-3 0,0-3-1 16,-7-6 0-16,3 3 0 0,1-4 0 15,3-2-8-15,-7-7 12 0,3 3-4 0,4-9-8 0,0 0 8 16,0 0-8-16,0 0 8 0,0 0 11 0,0-9 1 16,0 3 1-16,0-7 0 0,0-2-21 0,4-4 0 0,3-6 0 15,-7 3-8-15,3-10 8 0,8-2 0 16,-1 6 8-16,-3-7-8 0,11 4 0 0,0-10 0 0,-1 3 0 15,8 10-8-15,0-6 8 0,-8 9 0 16,5-4-9-16,-1 4 9 0,0 6 0 0,0 10 0 0,-3 0 0 16,-1 2 0-16,1 7 12 0,-4 7-4 0,0-4 0 15,0 9 0-15,-3 1 0 0,-1 6-8 0,1-4 12 16,0 10-4-16,-1-3-8 0,-6 0 10 0,-1 0-10 0,4 3 10 16,-3 4-10-16,-4-4 0 0,7 3 9 15,-7-3-9-15,0 0-25 0,0-3-10 0,0 3-1 16,-7 0-563-1,3-6-112-15</inkml:trace>
  <inkml:trace contextRef="#ctx0" brushRef="#br0" timeOffset="9210.0614">4173 3011 576 0,'0'0'51'0,"0"10"-41"0,7-4-10 0,-3 4 0 16,-1-1 284-16,5 0 54 15,2 1 11-15,-6 9 3 0,3-10-232 0,-4 0-47 0,4 7-9 0,0 0-1 16,0-7-42-16,-7 4-8 15,4 2-1-15,-1-5-1 0,1 5 0 0,3-5 0 0,-7-1 0 0,7 1 0 16,-7-1-32-16,0-9-7 0,0 0 0 0,0 0-1 16</inkml:trace>
  <inkml:trace contextRef="#ctx0" brushRef="#br0" timeOffset="9360.4075">4191 2745 2246 0,'0'0'200'0,"0"-13"-160"0,4 4-32 0,-1-7-8 16,4 10 41-16,4-3 7 0,-4 5 2 0,0-2 0 0,3 6-50 0,1-3-9 15,3 3-3-15,-3 3 0 16,-8-3-172-16,4 6-34 0</inkml:trace>
  <inkml:trace contextRef="#ctx0" brushRef="#br0" timeOffset="10180.506">4703 2701 1036 0,'0'0'92'15,"0"0"-73"-15,0 0-19 0,0 0 0 16,0 0 23-16,3-9 1 0,4 9 0 0,0-4 0 16,4-2 1-16,3 3 1 0,-7-3 0 0,7-4 0 0,4 1 25 0,3 3 5 15,-4 3 0-15,5-4 1 16,2 4-15-16,1-3-3 0,7 6-1 0,-8-3 0 16,1 3-30-16,3 0-8 0,4 0 0 0,0 3 0 15,-4 3 0-15,0-3 0 0,1-3 0 0,-5 7 8 0,1-7-8 0,0 0 0 16,-8 0-8-16,1 0 8 15,0 0-46-15,-1 0-4 0</inkml:trace>
  <inkml:trace contextRef="#ctx0" brushRef="#br0" timeOffset="10490.2552">5165 2209 1220 0,'0'-29'27'0,"3"20"5"0,-3-7 2 0,4 7 0 0,-1-7-34 0,1 7 0 15,-1-1 0-15,-3 7 0 0,0 3 56 0,0 0 5 16,0 0 1-16,0 0 0 0,0 3-8 0,0 13-2 0,-3 9 0 0,-1 3 0 16,-3 1-4-16,4 5-2 0,-4 4 0 15,0 6 0-15,3-7-28 0,-3 13-6 0,3-12 0 0,1 12-1 16,-4-6 0-16,7-3 0 15,-4 9 0-15,4-6 0 0,0 0-11 0,0-6 0 0,0-1 0 0,0 4 8 16,4-10-8-16,-4 10 8 0,0-13-8 16,0 10 8-16,-4-4-8 0,4 1 0 0,0 3 0 0,-3-4 0 15,-1 4-123-15,1-4-26 0,-1 29-6 0,1-22-1 0</inkml:trace>
  <inkml:trace contextRef="#ctx0" brushRef="#br0" timeOffset="10700.2431">5722 2789 1782 0,'0'0'39'0,"0"0"8"0,0 0 1 0,0 15 3 0,4-5-41 0,-4 2-10 16,7 4 0-16,-4 3 0 0,1 0 23 0,3 6 2 15,-4-6 1-15,4-1 0 0,0 8-16 0,0-8-10 16,-3-2 12-16,3 3-12 0,0-3 0 0,-3-7-17 0,3 0 1 0</inkml:trace>
  <inkml:trace contextRef="#ctx0" brushRef="#br0" timeOffset="10843.0442">5747 2378 2120 0,'0'0'94'0,"0"0"19"0,0 0-90 0,0 0-23 0,10 0 0 0,-3 6 0 16,4-3-44-16,0 7-12 0,-1 5-4 0,1-5 0 0</inkml:trace>
  <inkml:trace contextRef="#ctx0" brushRef="#br0" timeOffset="11548.6818">6297 2751 889 0,'0'0'19'0,"0"0"4"0,4-6 1 0,-4 6 2 0,0 0-26 0,0 0 0 16,3-3 0-16,-3-4 0 0,0-2 28 0,0 9 0 15,0 0 0-15,4-9 0 0,-4 2 62 0,0 4 13 0,0 3 2 0,0 0 1 16,0 0-18-16,0 0-3 15,3-6-1-15,-3 6 0 0,0 0-40 0,0 0-9 0,0 0-2 0,0 0 0 16,0 0-33-16,0 0 0 0,0 0 0 0,0 0 0 0,0 0 0 0,0 0 0 16,0 0-12-16,0 0 3 15,0 0 9-15,4-9 11 0,-4 9-3 0,0 0 0 0,0 0 0 0,0 0-8 16,0 0 12-16,0 0-4 16,0 0 23-16,0 0 4 0,7-4 1 0,-7 4 0 0,0 0-12 0,0 0-3 15,0 0 0-15,0 0 0 16,0 0-21-16,0 0 0 0,0 0-10 0,0 0 10 0,0 0 0 0,0 0 0 15,0 0 8-15,0 0-8 16,0 0 0-16,0 0 0 0,-7 0 0 0,0 4 0 0,0-4 0 0,0 9 0 16,-4-3 0-16,4 4 0 0,-4-1 0 0,1 10 0 15,-4-3 0-15,3 2 9 0,-3 7-9 0,0-6 0 16,3 10 0-16,-3-4 0 0,4-7 0 16,-1 7 0-16,4-6 0 0,7 0 0 0,-7 0 0 0,3-3 0 15,4-7 0-15,0 0 0 0,4 1 8 0,-4-10 0 16,7 0 0-16,-7 0 0 0,7 0 12 0,4-3 1 15,3-7 1-15,-4-2 0 0,1-1 13 0,-1-2 2 16,1-4 1-16,-4 3 0 0,4-3-24 0,-1 0-5 16,-3 1-1-16,0 2 0 0,0-3-8 0,0 0 0 15,0 4 9-15,1 5-9 0,-5-2 0 0,4 2 0 0,0 4 0 0,-3-3 0 16,-4 9 0-16,0 0 0 16,10 9 0-16,-6 0-8 0,3 1 8 0,0-1-8 15,0 7 8-15,0-7-8 0,-3 10 8 0,3 0 0 16,-4-3 0-16,4-1 0 0,0-2-20 0,-3 6-3 0,-1-10 0 0,1 7-969 15</inkml:trace>
  <inkml:trace contextRef="#ctx0" brushRef="#br0" timeOffset="12080.3023">6745 2823 1134 0,'0'0'24'0,"0"0"6"0,11 3 1 0,-1-3 1 0,1-3-32 0,-1 3 0 15,1-6 0-15,0 3 0 0,6-3 77 0,-3-4 9 0,-3 1 2 0,3-1 0 16,0-8 8-16,4 8 1 16,-4-6 1-16,0-2 0 0,0-7-40 0,4 6-8 0,-4-9-2 0,0 2 0 15,0-2-4-15,0 3-2 16,-3-3 0-16,3 3 0 0,0-13-27 0,-3 4-6 0,-1 5-1 0,-3-14 0 16,0 5-8-16,0-3 12 15,-3-6-12-15,-1 3 12 0,-6-3-12 0,3-3-11 0,3 12 3 0,-3-5 0 16,0 5-2-16,0 3 0 15,0 7 0-15,0 3 0 0,-3 0 10 0,3 12 0 0,0-8 0 0,0 17 0 16,0-5 12-16,0 3-3 0,0 6 0 16,0 0 0-16,0 0-9 0,0 0 0 0,-7 15 0 0,0 1 0 15,0-3 0-15,0 5 0 0,3 7 0 16,-3 4 0-16,4-10 0 0,-1 6 0 0,1 9 0 16,-1 4 0-16,-3-7 9 0,7 7-9 0,-4-1 10 15,4 7-10-15,-3 0 23 0,3 3-2 0,-4-6 0 0,4 3 0 16,0-3-10-16,0 3-3 0,0-1 0 0,0 1 0 0,4-6-8 0,-4 3 8 15,0-4-8-15,0 7 8 16,0-6-32-16,0-4-8 0,0 1 0 0,0-1-955 16</inkml:trace>
  <inkml:trace contextRef="#ctx0" brushRef="#br0" timeOffset="12320.3357">7352 2673 2055 0,'0'0'45'0,"0"0"10"0,0 0 1 0,0 0 2 0,0 0-46 0,3 9-12 16,1 1 0-16,-1-1 0 0,-3 0 53 0,8 7 9 0,-5 0 2 0,1 3 0 15,-1-10-53-15,1 10-11 16,3-4 0-16,-4-2 0 0,1 3 0 0,-1-7 0 0,1 7 9 0,-1-7-9 15,-3-9 0-15,0 0-13 16,0 0 1-16,0 0-662 0,0 0-132 0</inkml:trace>
  <inkml:trace contextRef="#ctx0" brushRef="#br0" timeOffset="12450.8522">7419 2180 2404 0,'0'0'107'0,"0"0"21"0,0 0-102 0,7-6-26 0,0 3 0 0,0 6 0 0,0-3 10 0,0 6-10 16,4-2 12-16,-1 8-728 0,-3-2-144 16</inkml:trace>
  <inkml:trace contextRef="#ctx0" brushRef="#br0" timeOffset="13359.3995">7955 2547 1324 0,'0'0'59'0,"0"0"12"0,4-9-57 0,6 0-14 0,1 9 0 0,3-10 0 0,0 4 12 0,4-4 0 16,6-2 0-16,1-4 0 15,3 7 4-15,4-7 1 0,-4 7 0 0,1-1 0 0,2 1-17 0,1-1 0 16,-4 1 8-16,-3 3-8 15,0-4 0-15,-4 7 0 0,0-3 0 0,-7 6 0 0,0-3 24 0,-3 3 2 16,-1 3 0-16,-3-3 0 0,0 9 18 0,-7 1 4 16,0 5 1-16,0 4 0 0,-3 0-13 0,-4 6-2 15,-4 0-1-15,1 4 0 0,-4-1-9 0,-1 0-1 16,1-3-1-16,-3 10 0 0,6-10 10 0,-3 3 1 16,0 0 1-16,0-3 0 0,3-6-18 0,1 6-3 15,-1-6-1-15,4 0 0 0,0 6 2 0,0-13 0 16,0 10 0-16,3-3 0 0,-3-6-14 0,4 5 0 15,-4-2 8-15,3 0-8 0,4-4 0 0,0-5 0 16,0 2 8-16,4 0-8 0,3-9 0 0,0 7 0 16,3-7 0-16,1-7 0 0,10 7-12 0,-3-9-4 0,6 0-2 0,5-7 0 31,-5 7-62-31,5-10-12 0,-5 3-2 0,1 3-731 0</inkml:trace>
  <inkml:trace contextRef="#ctx0" brushRef="#br0" timeOffset="13610.0951">8054 2726 1152 0,'-18'6'51'0,"11"-6"10"0,0-6-49 0,0 6-12 0,0 0 0 0,7 0 0 0,0 0 134 0,0 0 24 15,0 0 5-15,0 0 1 16,11-3-103-16,-1-3-20 0,4-1-4 0,8 4-1 0,2 3-23 16,4-6-5-16,1-3 0 0,2 9-8 0,5-4 0 0,-5-2 0 15,5 3 0-15,-1 3 0 16,0 0-128-16,1 0-19 0,-5 3-4 0</inkml:trace>
  <inkml:trace contextRef="#ctx0" brushRef="#br0" timeOffset="14025.5725">9031 2707 673 0,'11'19'29'0,"-4"-13"7"0,0-3-28 0,3 7-8 16,-3-1 0-16,8-2 0 0,-5-7 112 0,4 3 20 0,-3-3 5 0,3-3 1 15,-3 3-2-15,3-10 0 0,-4 1 0 0,4-1 0 16,0-5-29-16,1-1-7 0,-1-3 0 0,3 0-1 16,-3 1-71-16,1 2-13 0,-1-3-3 0,-4-6-1 0,4 6-11 0,-7 0 0 15,0 1 0-15,-3 2 0 16,3-6 0-16,-7 0 0 0,0 3 0 0,-4 0 0 16,1 4 0-16,3 2 8 15,-4-3-8-15,4 7 0 0,-3 0 0 0,-1-1 0 0,-3 10 0 0,0-6 0 16,0 12 12-16,0-3-2 0,-3 4-1 15,-1 8 0-15,0-2-9 0,1 2-11 0,-4 4 3 0,3 0 0 16,1 6 19-16,3 3 4 0,-4-2 1 0,0 2 0 16,4 6 6-16,0-6 2 0,0 7 0 0,4-1 0 15,-1-5-7-15,1-4-1 0,3 3 0 0,3-9 0 0,1 6-7 0,-1-6-1 16,4-4-8-16,4-2 12 16,-1 3-12-16,1-7 0 0,3 0 0 0,0 1-681 15,4-10-135-15</inkml:trace>
  <inkml:trace contextRef="#ctx0" brushRef="#br0" timeOffset="14950.0694">10887 2441 1094 0,'0'0'97'0,"-4"-10"-77"0,4 1-20 0,0 3 0 16,7 2 78-16,-7 4 12 0,0-6 2 0,0 6 1 15,0 0-29-15,0 0-7 0,0 0-1 0,0 0 0 16,7 6-36-16,-3 10-7 0,-1-3-1 0,1 6-1 15,-4-1 24-15,3 7 5 0,4 4 0 0,-3 2 1 16,3-9-28-16,-7 9-5 0,4-2-8 0,3-11 11 0,3 1 7 0,1 0 2 16,-4-3 0-16,7-7 0 15,0 0 19-15,-3-9 4 0,3 0 1 0,-4 0 0 0,8-9 12 0,-4 0 4 16,0-1 0-16,0-5 0 0,4-4-39 16,3 0-7-16,-3 0-2 0,-1-6 0 0,5 0-3 0,-5 3-1 15,4-3 0-15,1 0 0 16,-5-3-8-16,4 9 0 0,1-6 0 0,-5 6 8 0,4 0-8 0,0 3 0 15,-3-2-12-15,0 8 12 16,-1-5 0-16,-2 11 0 0,-5-2 0 0,4 3 0 0,-7-3 0 0,4 12 0 16,-4-6 0-16,0 3 0 0,0 3 0 0,0 4 0 15,4-1 0-15,-4 7 0 0,-4-4 0 16,1 4 8-16,-1-7-8 0,1 10 8 0,-8-3 20 0,-3-3 4 0,0 2 1 16,0 4 0-16,-3 0-13 0,-1-3-4 15,-3 2 0-15,0-2 0 0,0-3-3 0,-4 5-1 16,-3 4 0-16,0-3 0 0,-1 0-12 0,1 0 9 15,0-4-9-15,0-2 8 0,0-7-8 0,0 4 0 0,3-4 0 16,0-3-11-16,-3-3-93 16,4-9-20-16,-1-1-3 0</inkml:trace>
  <inkml:trace contextRef="#ctx0" brushRef="#br0" timeOffset="15090.3437">11144 1904 2138 0,'0'0'47'0,"0"-9"9"0,7 3 3 0,-3-4 1 0,3 7-48 0,0-3-12 0,-7 6 0 0,7-3 0 16,0 3 16-16,0 3 0 0,-7-3 0 0,4 6-660 15,-1 7-131-15</inkml:trace>
  <inkml:trace contextRef="#ctx0" brushRef="#br0" timeOffset="15980.4074">13427 2227 979 0,'0'0'43'0,"0"0"9"0,3-3-41 0,1-3-11 16,-4-3 0-16,3 9 0 0,1-10 115 0,-1 7 21 16,1-9 4-16,-4 8 0 0,7-5-68 0,-4-7-15 15,1 7-2-15,-4 0-1 0,0-1-4 0,0 4-1 16,0-4 0-16,0 1 0 0,-4 0-3 0,4-1-1 15,-7 10 0-15,4-3 0 0,-8 3-36 0,4-6-9 16,-3 12 0-16,-1-3 0 0,-3 4 10 0,0-4 0 16,-4 12 0-16,1-2 0 0,-1 3-10 0,-3 2 0 15,0 7 0-15,-1 1-11 0,1-5 11 0,0 14 0 0,3-1 8 0,-3-5-8 16,7 5 0-16,0 4 0 0,0-7 0 0,3 1 0 16,4-1 0-16,4-9 0 0,3-3 0 0,0 3 0 15,0-4 0-15,0-5 8 0,3-4-8 0,1 7 8 16,3-10-8-16,0-3 9 0,0-3-9 0,4 0 10 15,3-3 8-15,0-3 2 0,3-10 0 0,1 7 0 16,3-10-8-16,0 0 0 0,1 1-1 0,-1-8 0 16,3 8-11-16,-2-7 10 0,-5-4-10 0,4 4 10 0,-3-3 1 0,0 3 0 15,-1-3 0-15,1-1 0 16,-4 14-11-16,0-13 0 0,-3 12 0 0,-1-3 0 0,-3 10 0 0,4-1 16 16,-4 7 0-16,0 3-1 15,-7 0-3-15,7 3 0 0,-3 4 0 0,3 2 0 0,0 3-12 0,-4 4 0 16,4 3 0-16,-3 0 0 15,3 6 0-15,-3-6 0 0,6 6 8 0,-3-6-8 0,4 9 0 0,-4-13 8 16,3 4-8-16,1 0 0 16,-7-3 0-16,6-4 0 0,1 4 0 0,3 3 0 15,-4-13-91-15,1 4-24 0,-4-1-5 0</inkml:trace>
  <inkml:trace contextRef="#ctx0" brushRef="#br0" timeOffset="17620.2617">14125 2111 932 0,'0'0'41'0,"4"-9"9"0,-1 0-40 0,-3-1-10 0,4 7 0 0,-4-9 0 16,3 8 55-16,1-5 9 0,-1 3 1 0,4-4 1 16,1 10-38-16,-8 0-8 0,0 0-2 0,0 0 0 15,0 0-8-15,0 0-2 0,0 0 0 0,0 0 0 16,0 0 26-16,-15 10 5 0,5-4 1 0,-4 3 0 16,0 7-2-16,-1-3 0 0,-2 2 0 0,-1-2 0 15,4 3-14-15,-4 2-4 0,4-2 0 0,0-3 0 0,0 2-11 0,7 1-9 16,-4-4 12-16,4-2-12 0,0 6 0 0,4-7 0 15,3 0 0-15,0 1 0 0,0-10 0 0,3 6 0 16,-3-6 0-16,7 9 0 0,0 1 0 0,4-1 0 16,0-2 0-16,-1 2 0 0,4-6 8 0,0 7 2 15,4-1 0-15,-4-3 0 0,4 4 20 0,-1-4 4 16,-2-3 1-16,-1 6 0 0,0 1-23 0,-4-4-4 16,1 3 0-16,0-9-8 0,-1 10 21 15,-3-10-2-15,-7 0-1 0,0 0 0 0,7 9-1 0,-3 1 0 16,-4-10 0-16,-4 6 0 0,1 3 4 0,-1-5 1 15,1 5 0-15,-4 7 0 0,0-7-10 0,-4 0-3 16,0 7 0-16,1-6 0 0,-4-1-9 0,3 7 0 16,1-7 0-16,-5 0 0 0,5-5-16 0,-1 5-4 0,1 0-2 0,3-2 0 31,3 2-138-31,-3-9-27 0</inkml:trace>
  <inkml:trace contextRef="#ctx0" brushRef="#br0" timeOffset="20419.3617">15737 1807 1018 0,'-7'-28'45'0,"7"12"10"0,0 4-44 31,0-7-11-31,0 3 0 0,0 1 0 0,4-4 81 0,-1 9 15 0,1 1 2 0,-1 3 1 0,5 6-37 16,-5 0-7-16,4 0-2 0,0 0 0 15,0 9-33-15,-3 4-6 0,3-1-2 0,-4 4 0 16,4-4 10-16,0 10 2 0,1 0 0 0,-5 3 0 16,4 4 2-16,0 5 1 0,0 4 0 0,4-4 0 15,-8 7-27-15,8-3 0 0,-1-1 0 0,-2 7 0 0,-1 0 9 0,0 3 3 16,0-6 1-16,0-3 0 15,0-1 7-15,-4-2 2 0,1-7 0 0,-4 6 0 0,3-9 7 0,-3 4 2 16,0-10 0-16,0 6 0 0,-3-7-11 16,3-2-3-16,0-3 0 0,-4-1 0 0,4-12 0 0,0 0 0 15,0 0 0-15,0 0 0 0,0 0 18 0,0 0 3 0,0 0 1 16,7-6 0-16,0-3-28 0,1 9-11 16,2-16 8-16,-3-3-8 0,4 0 9 0,3 4-9 15,-4-4 10-15,8-6-10 0,-4 6 0 0,4-9 0 16,3 9 0-16,4-6 0 0,-1 6 0 0,1-6 0 0,3 6-8 0,1 0 8 15,-1 3-11-15,-4 7 11 0,1 0-10 0,-4-1 10 16,-7 10 0-16,1 0 0 16,-1 0 0-16,0 0 0 0,-4 10 0 0,-3-4 0 15,-3 3 0-15,-1 4 0 0,-3-7 0 0,-3 13 0 0,-4 0 0 0,-4-4 0 16,-3 1 0-16,-7 3-9 16,0 0 9-16,0 0 0 0,-4-1 0 0,0 7 0 0,1-15 0 15,-1 9 0-15,4 0-21 0,3-4 1 0,0 4 0 0,4 0 0 31,0-13-34-31,7 4-6 0,0-7-2 0</inkml:trace>
  <inkml:trace contextRef="#ctx0" brushRef="#br0" timeOffset="20800.0039">16803 2253 1594 0,'0'0'71'0,"7"-10"14"0,3 10-68 0,-2-6-17 16,2 6 0-16,1 0 0 0,-1 0 26 0,1-3 2 0,-1-4 0 0,1 7 0 15,0 0-1-15,-4-3 0 16,0-3 0-16,3-3 0 0,1 6-27 0,-4-4 0 16,0-2 0-16,-4-1 0 0,5 1 12 0,-5 3-2 15,-3-13-1-15,0 10 0 0,0-7 19 0,0 6 3 16,0 1 1-16,-7 6 0 0,3-3 3 0,1-4 1 15,-1 7 0-15,-3 3 0 0,0-6-10 0,0 0-2 16,0 6 0-16,4 0 0 0,-4 6-12 0,0 0-4 16,0-6 0-16,-1 3 0 0,1 4-8 0,-3-4 0 15,-4 6 0-15,3 0-11 0,-3 1 11 0,3-1 0 16,1 7 0-16,-1 3-8 0,-3-4 8 0,0 4 0 16,0 0 0-16,7 6 0 0,-4 0 12 0,1 3-1 15,3-9-1-15,0 0 0 0,3 0 2 0,4 6 1 16,-3-6 0-16,6 6 0 0,1-6-13 0,-1 0 11 0,1-4-11 0,3 4 10 15,0 0-53-15,3-3-10 0,4-13-3 0</inkml:trace>
  <inkml:trace contextRef="#ctx0" brushRef="#br0" timeOffset="21210.1593">17265 2102 1594 0,'14'-12'71'0,"-7"5"14"0,7 4-68 0,0 3-17 16,0-12 0-16,8 8 0 0,-1-5 55 0,3 3 7 0,-2-7 2 0,-1-2 0 16,7-1-26-16,-7 6-5 15,0-8-1-15,1 8 0 0,-1-9-6 0,-7 4-2 16,-4-4 0-16,-3 0 0 0,1 3 8 0,-1-2 0 16,-4-7 1-16,-3 6 0 0,0 0 5 0,0-6 1 15,-3 3 0-15,-1 3 0 0,1-3-15 0,-5 0-4 16,1 0 0-16,-3 3 0 0,3 1-20 0,0 8 0 15,-4-6 0-15,4 13 0 0,0-6 0 0,0 3 0 16,-4 6 0-16,1 0-12 0,3 0 12 0,-4 0 0 16,1 6 0-16,-1 3 0 0,4 7 0 0,0-3 0 0,0-4-9 0,-4 16 9 15,4-6-8-15,-3 15 8 16,6-9-10-16,-3 7 10 0,3 2 0 0,4 7 0 16,0-10 0-16,0 13 0 0,4 0 8 0,-4 0 7 0,4 9 1 15,-1-6 1-15,4 7 15 0,-3-10 4 0,-1 6 0 0,-3-3 0 16,0 6-16-16,0-6-2 15,4-3-1-15,-4 0 0 0,-4-6-17 0,1 6 0 0,3-10 0 0,0 1 0 16,0-7 0-16,-4 0-22 0,1-3 3 0,-4-6-1104 16</inkml:trace>
  <inkml:trace contextRef="#ctx0" brushRef="#br0" timeOffset="21363.9755">17149 2403 1839 0,'0'0'40'0,"0"0"9"0,0 0 2 0,7-6 1 0,3 6-42 0,1 0-10 16,-1-10 0-16,1 10 0 0,7-9 28 0,-1 9 3 15,4-3 1-15,11-3 0 16,-4-1-48-16,4 4-8 0,0-3-3 0,0-3-536 16,3-1-107-16</inkml:trace>
  <inkml:trace contextRef="#ctx0" brushRef="#br0" timeOffset="21739.9067">17974 2102 1728 0,'0'0'153'0,"0"0"-122"0,0 0-31 0,0 0 0 16,0 6 31-16,-4 7 0 15,4-4 0-15,0 7 0 0,-3 9-19 0,-1 0-3 16,4-6-1-16,0 3 0 0,4 3-8 0,-4-6 0 0,0 6 0 0,3-6 0 15,1 0 0-15,0-4 0 0,-1 4 0 0,1-10 0 16,3 7 11-16,-4-7-3 0,-3-9-8 0,0 0 12 16,11 4 19-16,-11-4 3 0,10 6 1 0,1-6 0 0,0 0-5 0,3-6-1 15,-4 2 0-15,1-2 0 16,3-3 4-16,0-1 1 0,-3 1 0 0,-1 0 0 0,4-7-26 0,-3 7-8 16,-1-4 0-16,1-3 0 15,0-3 0-15,-1 4 0 0,-3-4 0 0,0 0 0 0,0 3 0 0,0-2 0 16,-7-1 0-16,4 3 0 15,-4 7 12-15,-4-10-4 0,1 3 0 0,-1 7-8 0,-3-1 17 16,-3 7-3-16,-4-3-1 0,0 6 0 16,-4 6-13-16,4-3 9 0,-4 4-9 0,4 2 8 0,0 1-26 0,0-1-6 15,0 10 0-15,3-4-656 16,4-5-130-16</inkml:trace>
  <inkml:trace contextRef="#ctx0" brushRef="#br0" timeOffset="22121.2541">18387 2049 1659 0,'0'0'73'0,"7"-10"16"0,-7 10-71 0,10 0-18 0,-3 10 0 0,1-10 0 16,-1 0 53-16,0 9 7 0,-4-3 2 0,4 10 0 0,-3-3-38 0,3 5-8 16,-4 1-2-16,1 6 0 15,-1 0 10-15,1 4 1 0,-4-4 1 0,0 3 0 16,0-3-14-16,3-6-2 0,-3 6-1 0,-3-6 0 16,3 0 37-16,-4-10 7 0,4 10 2 0,0-13 0 0,-3 3-5 0,-1-5-1 15,4-4 0-15,0 0 0 16,0 0 15-16,0 0 2 0,0 0 1 0,0 0 0 0,0 0-35 0,0 0-8 15,0 0 0-15,7-4-1 16,0-5-12-16,0 3-3 0,1-13 0 0,-1 0 0 0,10 4 1 0,1-4 0 16,-4 0 0-16,4 0 0 0,-1 3-21 0,4-9-4 15,1 6 0-15,2 1-1 16,-6-1-21-16,3 0-4 16,0 3-1-16,-3 4-748 0,-4-4-149 0</inkml:trace>
  <inkml:trace contextRef="#ctx0" brushRef="#br0" timeOffset="22620.3518">18979 2199 1094 0,'0'0'48'0,"0"0"11"0,0 0-47 0,7 10-12 15,-3-4 0-15,3 3 0 16,-7-6 73-16,7 7 13 0,0-4 2 0,4-3 1 16,-8 4-37-16,4-1-8 0,0-6-2 0,4 0 0 15,3 0-18-15,0-6-3 0,0-1-1 0,4 4 0 0,0-6 26 0,3-1 5 16,-4 1 1-16,1-7 0 15,3 7 3-15,-3-1 1 0,-1-5 0 0,-2-4 0 16,2 10-23-16,-6-7-4 0,3-3-1 0,0 0 0 0,-3 4-14 0,-1 2-3 16,1-3-1-16,-1-2 0 0,1 8 13 15,-7-6 2-15,-1 7 1 0,-3 6 0 0,4-7-14 0,-8 4-4 16,4 3 0-16,0 3 0 0,-7 0 5 0,0 0 1 16,-4 3 0-16,1 3 0 0,-1-2-14 0,-3 11 0 15,3-2 8-15,-3 3-8 0,0 2 9 0,0 7-1 16,0-6 0-16,0 6 0 0,0-6 20 0,3 9 3 15,1-3 1-15,-1-6 0 0,4 0-32 0,0 0 0 0,0 3 0 0,3-10 0 16,4 13 0-16,-3-15 0 16,3-1 0-16,0 1 0 0,3 5 0 0,-3-5 0 0,4-1 0 0,-1 1 0 31,-3-1-68-31,7-3-19 0,1 7-4 0,-1-13-922 0</inkml:trace>
  <inkml:trace contextRef="#ctx0" brushRef="#br0" timeOffset="26020.3028">20433 2206 1450 0,'0'0'32'0,"0"0"6"0,0 0 2 0,3 9 1 0,4 0-33 0,-3 4-8 0,-4 3 0 0,0 2 0 16,-7 1 34-16,3-3 5 15,1 9 1-15,-8-3 0 0,1 0-29 0,-4 0-11 16,-4-3 8-16,0 6-8 0,4-6 0 0,-7-4-14 16,0 10 2-16,0-6 0 15,-4-6-68-15,4 2-12 0,0 1-4 0,3-3 0 0</inkml:trace>
  <inkml:trace contextRef="#ctx0" brushRef="#br0" timeOffset="26820.3764">21594 1832 748 0,'0'0'33'0,"7"-9"7"0,-4 3-32 0,-3-4-8 0,0 10 0 0,7 0 0 15,0-9 46-15,-7 9 7 0,0 0 2 0,4-3 0 16,-4 3-9-16,0 0-2 0,-4-7 0 0,1 1 0 16,3 6-25-16,0 0-6 0,-4-3-1 0,-3 6 0 15,0 3 0-15,-4-6 0 0,1 7 0 0,-1-4 0 16,-3 3 7-16,0-3 1 0,3 7 0 0,1-4 0 0,-4-3 0 0,0 3 0 16,0-2 0-16,7 8 0 15,-4-9-7-15,0 13-1 0,1-4 0 0,-1-2 0 0,4-1 4 0,-3 7 0 16,3 3 0-16,-1-4 0 0,5-5-7 0,-1 5-1 0,4-2 0 15,0 3 0-15,4-7-8 0,-1 7 0 16,5-4 0-16,-1 4-11 0,3-3 41 0,-3 2 8 0,7-5 2 0,-3 8 0 16,-1-8-4-16,1 6-1 15,0-7 0-15,3 10 0 0,-4-10-2 0,-3 1 0 0,0 2 0 16,0-2 0-16,-3-1 15 0,0 0 4 16,-8 4 0-16,0-7 0 0,-3 10-32 0,0-4-7 15,0-2-1-15,-3 5 0 0,-4-5-3 0,3 6-1 16,-3-4 0-16,3-2 0 0,-3 5-8 0,0 1-11 0,0-7 3 0,0 4 0 15,3-13-48-15,-3 9-10 0,4-3-2 0,-1-6-784 16</inkml:trace>
  <inkml:trace contextRef="#ctx0" brushRef="#br0" timeOffset="27259.1719">21915 2049 1450 0,'0'0'32'0,"0"0"6"0,0 0 2 0,7 0 1 0,7 9-33 0,-4-3-8 0,4 4 0 0,1-1 0 16,2-2 37-16,-3-4 6 0,0 3 1 0,4-3 0 0,3-3-29 0,0 0-6 15,1 0-1-15,2-3 0 16,-6-3 7-16,7-4 1 0,6 1 0 0,-6-1 0 0,-11-5 16 0,4 2 3 15,3-2 1-15,0-1 0 0,-3 3 14 0,-4-2 3 16,0 2 1-16,0-3 0 0,4 1-35 0,-8 2-7 16,-6-3-2-16,-1 7 0 0,4 0-10 15,-3-1 0-15,-8 1 9 0,1 3-9 0,3 6 0 0,0 0 0 16,-11-4 0-16,-3 4 0 0,-11 0 0 0,4 4 0 16,11-4 0-16,-8 9 0 0,-10 0 0 0,0 1-13 15,3-1 1-15,0 7 1 0,8 3 11 0,-8-4 11 16,4 1-3-16,0 3 0 0,3 3 4 0,0 3 0 0,-3 0 0 0,7 3 0 15,3 0 0-15,4-2 0 16,-3 2 0-16,-1 3 0 0,8-3 15 0,-1-6 3 0,4 3 1 0,4 0 0 16,-4-6-31-16,3 6 8 15,8-12-8-15,-1 3 0 0,-3 2 0 0,4-8 0 0,3-4 0 0,4 3 0 32,-4-9-141-32,4 0-31 0,6 0-7 0,8-9-1 0</inkml:trace>
  <inkml:trace contextRef="#ctx0" brushRef="#br0" timeOffset="27510.0209">22729 1848 1422 0,'0'0'63'0,"11"0"13"15,3-6-61-15,0 6-15 0,-7-6 0 0,11 6 0 0,7 0 85 0,-4 0 15 16,-7 0 2-16,7 0 1 0,4 0-47 0,0 0-8 16,-1 0-3-16,1 0 0 0,-4 0-10 0,7-4-3 15,0 4 0-15,-3 0 0 0,0 0-32 0,3-9 0 16,-7 9 0-16,4-6 0 0,-7 6 0 0,3-10 0 16,-7 7 0-16,4-3-612 15,-4 6-121-15</inkml:trace>
  <inkml:trace contextRef="#ctx0" brushRef="#br0" timeOffset="27790.2213">23135 1475 1407 0,'0'0'31'0,"0"0"6"0,11-6 2 0,-4-4 1 0,3 7-32 0,-3-3-8 0,4 6 0 0,-11 0 0 16,7 0 87-16,-7 0 16 0,7 9 3 0,0 1 1 0,-7-1-34 0,4 7-6 15,-8 3-2-15,1 9 0 16,-1-3-1-16,-6 9-1 0,3-5 0 0,-8 8 0 16,5 4-34-16,-4-3-6 0,0-4-2 0,-1 4 0 15,1 2-8-15,0-2-1 0,0 0-1 0,-4 2 0 0,1-2-11 0,3 0 0 16,0 6 0-16,-4-7 0 16,4 4 0-16,0-13 0 0,-4 0 0 0,8 7 0 0,-1-10 0 0,-7-6-19 15,1 0 3-15,-1-4-678 16,11-2-136-16</inkml:trace>
  <inkml:trace contextRef="#ctx0" brushRef="#br0" timeOffset="28010.0033">23379 1857 1497 0,'14'-9'32'0,"-7"3"8"0,7 0 0 0,-4 2 4 0,8 4-36 0,0-6-8 16,-1 3 0-16,5 3 0 0,-1-6 43 0,0 6 6 0,0 0 2 0,0 0 0 16,0 0-16-16,1 0-3 15,-1 0-1-15,0 0 0 0,0 0-18 0,-3 0-3 0,3 0-1 0,-4 0 0 16,5 0-9-16,-5 0 0 16,-3 0 0-16,0 0 0 0,-3 0-123 0,3 0-26 15,4-10-6-15,-18 10-1 0</inkml:trace>
  <inkml:trace contextRef="#ctx0" brushRef="#br0" timeOffset="28292.0954">23908 1246 1785 0,'0'6'159'0,"0"-6"-127"15,0 0-32-15,0 0 0 0,3 3-8 0,-3 13-8 16,0 3-2-16,-3 0 0 15,-1-4 82-15,-3 14 17 0,0 5 3 0,-3 1 1 16,-5-7-39-16,1 9-8 0,-3 7-2 0,-1 0 0 16,0 0 4-16,4 0 0 0,-3 0 0 0,-1-6 0 15,4 5-23-15,0-5-4 0,0-3-1 0,0 8 0 0,-1 1-3 16,1-9-1-16,0 3 0 0,0 5 0 0,0-14-8 0,3 5 0 16,-3 4 0-16,0-7 0 0,0-3 0 0,0-6 0 15,3 3 0-15,-3 0 0 16,0-6-104-16,0-3-22 0,-4-3-5 0,4-4-1 0</inkml:trace>
  <inkml:trace contextRef="#ctx0" brushRef="#br0" timeOffset="28539.49">24084 1964 1267 0,'0'0'56'0,"0"0"12"0,0 0-55 0,0 0-13 16,7 3 0-16,-3 7 0 0,-1-1 105 0,-3 0 19 16,-3 7 3-16,-1 3 1 15,1 0-52-15,-1-4-9 0,-3 11-3 0,-4-5 0 16,4 5-1-16,0-8-1 0,0 7 0 0,0-6 0 16,4 6-48-16,-1-12-14 0,1 9 0 0,-1-10 8 15,4-2-24-15,-3 5-4 0,6-11 0 0,-3-4-1 16,0 0-163-16,0 0-32 0,0 0-6 0,0 0-2 0</inkml:trace>
  <inkml:trace contextRef="#ctx0" brushRef="#br0" timeOffset="28677.3074">24331 1585 2188 0,'0'0'48'0,"0"0"11"0,11 0 1 0,-1-10 1 0,-10 10-49 0,11 0-12 0,-1 0 0 0,5 10 0 31,-5-10-48-31,1 15-13 0,-8-5-3 0,1 5 0 0</inkml:trace>
  <inkml:trace contextRef="#ctx0" brushRef="#br0" timeOffset="29497.2944">24754 1973 806 0,'15'-15'72'0,"-12"5"-58"0,-3 4-14 16,7-3 0-16,0-1 92 0,0 7 15 0,0-6 3 0,0-4 1 16,-3 4-75-16,6 6-16 15,1-7-2-15,-4 4-1 0,-7 6-17 0,14-3 0 0,-3 3 0 0,-11 0 0 16,0 0 86-16,14 3 14 0,0 6 2 0,-3 7 1 16,-1 0-46-16,-3-4-9 0,0 13-1 0,-3-6-1 15,-1 0-6-15,-3 6 0 0,-3 0-1 0,-4-3 0 16,0 0-4-16,0-3-1 0,0 3 0 0,-4-6 0 15,4 2-7-15,0-2-2 0,0-7 0 0,0 7 0 0,3-13 8 0,1 4 2 16,3-7 0-16,0 0 0 16,0 0-18-16,0 0-3 0,0 0-1 0,3-10 0 0,8-2-1 0,-1-1 0 15,1-3 0-15,10-2 0 16,0-8 1-16,1 8 0 0,-5-11 0 0,4 4 0 0,4-3-5 0,0 0 0 16,-1 3-8-16,1 0 12 0,0 3-12 0,-4 0 0 15,4 9 0-15,-4 4 0 0,-4-1 0 0,-2 4 0 16,6 3 0-16,-11 3 0 0,-3 3-10 0,0 3 10 15,0 4-8-15,-3-1 8 0,0 4 0 0,-4-4 0 16,0 7 0-16,0 3 0 0,0-4 0 0,-4 1-10 16,-3-3 10-16,3 5 0 0,-3-2 0 0,7 3 0 15,-3 0 0-15,-1-4 0 16,-3-5-209-16,0-1-35 0</inkml:trace>
  <inkml:trace contextRef="#ctx0" brushRef="#br0" timeOffset="30187.0079">25770 1911 1497 0,'0'0'32'0,"0"0"8"0,0 0 0 0,7-7 4 0,-3-2-36 0,0 3-8 16,-4 3 0-16,0-4 0 15,0 7 100-15,3-9 19 0,-3 6 3 0,0 3 1 0,0-6-71 0,0 6-13 16,0-10-3-16,0 10-1 16,0 0-1-16,-3-3 0 0,-1 3 0 0,-3-6 0 0,0 0-34 0,-4 6 0 15,4 6 0-15,-3 0 0 0,3-6 0 0,-7 3 0 16,-1 13 0-16,1-7 0 0,0 4 0 0,0 2-20 15,0 4 2-15,0 6 1 0,0-9 27 0,3 3 6 16,1 0 0-16,-1-7 1 0,4 4-27 16,0 3-6-16,3-10 0 0,1-3-1 0,-1 4 27 0,-3-4 6 15,4-3 0-15,3-3 1 0,0 0-17 0,0 0 0 0,0 0 0 0,0 0 0 16,0 0 0-16,10 0 0 16,-3-3 0-16,4-9 0 0,3 8 0 0,4-11 0 0,-4 5 0 0,7-8 0 15,-3 8 55-15,3-6 7 16,3 4 2-16,-2-4 0 0,2 1-64 0,-6 5-28 15,3 1 3-15,-3-1 0 16,-1 1-11-16,-3 6-3 0,1-4 0 0,-1 7 0 0,-7 0 39 0,0 0 0 0,3 7 0 0,-6-4 0 16,7 6 0-16,-8 1 0 15,-3 5 0-15,0 1 0 0,0-3 16 0,0 5 10 0,-3 8 2 0,6-8 1 16,1 7-46-16,-4 1-10 0,3-5-1 0,-10 5-1 0,-7 2 74 0,10-9 15 16,8 6 4-16,-1 3 0 15,-3-3-52-15,-3-6-12 0,-4 6 0 0,0-6 0 16,-7 6 44-16,3-6 5 0,-3 9 2 15,0-9 0-15,0 6-25 0,-4-6-5 0,-7-4-1 16,4 10 0-16,-3-3-6 0,-1-6-2 0,0 9 0 0,-7-3 0 16,8-6-12-16,-4 9 0 0,-8-6 0 0,12-10 0 0,6 7 0 0,7-13 0 15,-3 3-9-15,7-3 9 16,0-3 0-16,7 0 18 0,0-9-2 0,7-1-1 0,7 1 2 0,-3 0 1 16,-1-7 0-16,5 6 0 0,9-2-1 0,1-4 0 15,0 1 0-15,-4-4 0 16,-4 6-17-16,5-2 0 0,-5-1 0 0,8-3 0 15,3 0-48-15,0 4-14 0,1-4-2 0,6 0-751 16,-3-6-149-16</inkml:trace>
  <inkml:trace contextRef="#ctx0" brushRef="#br0" timeOffset="31997.0741">27919 1779 1267 0,'0'0'28'0,"0"0"5"0,0 0 2 0,10 0 1 0,-3-6-36 0,1 3 0 16,-8 3 0-16,7-7 0 0,-7 7 123 0,7-3 17 16,-7 3 4-16,7-6 1 0,0 3-61 0,-7 3-13 15,0 0-3-15,0 0 0 0,0 0-39 0,0 0-8 16,0 0-1-16,0 0-1 0,0 0 4 0,0 0 1 16,0 0 0-16,0 0 0 0,0 0-24 0,0 0-18 0,3-6 3 0,-3 6 1 15,0 0 22-15,-7-10 5 16,4 7 1-16,-4 3 0 0,0-6 1 0,0-1 0 15,-4 7 0-15,4-3 0 0,-4 3-15 0,1 0 8 16,-1 0-8-16,1 0 0 0,-1 0 8 0,-3 0-8 0,3 10 0 0,-3-4 0 16,0-3 0-16,-4 3 0 15,1-2 0-15,-4 5 0 0,-8 0 0 0,5 1 0 0,3-1 0 0,-4 7 0 16,0 3 0-16,0-10 11 0,1 7-3 0,3 3-8 0,-4-4 8 16,4 4-8-16,3 0 0 0,-3 0 0 15,7 0 0-15,0 6 0 0,3-7-12 0,1 8 3 0,2-8 9 16,5 7 11-16,-1 4-3 15,4-4 0-15,0 0-8 0,4-3 0 0,-1-3 0 0,5 3 0 0,-5-10 12 0,4 7 0 16,0-10 0 0,7 4 0-16,-3-4 0 0,3-6 0 0,0 7 0 0,0-10 0 0,4 0 22 15,-1 0 5-15,1 0 1 0,7-10 0 16,-4 1-20-16,0 0-3 0,0-7-1 0,0 6 0 16,1-2-1-16,-5-4-1 0,4-3 0 0,1 4 0 0,-5-13-5 0,4 2-1 15,-3-2 0-15,-4 9 0 16,-3-6-8-16,3-3 12 0,0-6-12 0,0 5 12 0,0-5-12 0,4-1 0 15,-8 4 0-15,12-29 0 0,-8 17-8 16,3-1 8-16,-3 0 0 0,4 3 0 0,-7 0 0 0,3 4-11 16,0 2 11-16,-4 10-8 15,1-3 8-15,-4 3-12 0,-3 6 12 0,3 0-12 0,-4 0 12 0,1 4-13 16,-1 2 5-16,1-3 8 0,-1 10-10 0,1-3 10 16,-1-1 0-16,-3 1-9 0,0-1 21 0,-3 1 4 15,3-7 0-15,0 13 1 0,-4-3-29 0,1-3-7 0,-1 9-1 0,1-10 0 16,3 10 20-16,0 0-8 15,0 0 8-15,0 0 0 0,-7-3 0 0,3 3-8 16,1 0 8-16,-4 3 0 0,3-3 16 0,1 0 6 16,-1 0 2-16,4 0 0 15,-4 10-40-15,-3-1-8 0,4-3-2 0,-1 10 0 0,4-7 42 0,0 4 8 0,0 6 1 0,0-4 1 0,0 4-26 16,0 0 0-16,0 3 0 0,0 0 0 16,0-3 0-16,0 12-16 0,0-3 3 0,0-3 0 0,4-3 23 15,-4 13 5-15,3-7 1 0,-3 7 0 16,0-7-5-16,0 6-1 0,0 7 0 0,0-3 0 15,-3-1-1-15,-1 4 0 0,-3-10 0 0,4 4 0 16,-1-1-9-16,-3-5 10 0,4-1-10 0,-4 6 10 0,3 1-10 16,-3-7 0-16,4-3 0 15,-1 0 0-15,0-6-15 0,4 0-5 0,0-3 0 0,4-7-1 16,3 0-98-16,0-6-19 0,4-3-4 0,6 0-563 16,1 0-113-16</inkml:trace>
  <inkml:trace contextRef="#ctx0" brushRef="#br0">29954 1719 723 0,'0'0'32'0,"4"-3"7"0,3 3-31 0,0-9-8 0,-7 3 0 0,11-4 0 0,-4 7 71 16,0-6 13-16,-4 2 2 0,4-2 1 15,-7 0-33-15,11-1-6 0,-11 1-2 0,0 3 0 16,0 6-17-16,7-10-3 0,-14 7-1 15,7-3 0-15,0 6 6 0,-4-10 1 0,-3 10 0 0,-3-6 0 16,-4 3-6-16,10 3-1 16,-3 0 0-16,-7 0 0 0,3 3-1 0,-6 3-1 0,-1-6 0 0,0 3 0 15,1 10-7-15,-11 0-2 16,-1 2 0-16,1-2 0 0,0 9 14 0,0 0 2 0,-1-4 1 0,5 8 0 16,-1-8-10-16,4 7-1 0,0 4-1 0,3-14 0 15,0 4-9-15,8 6-2 0,-1-12 0 0,4 9 0 16,4 0 0-16,-8-7-8 0,-7-5 12 0,11-1-4 0,18 1 15 0,-7-1 2 15,6-3 1-15,1-3 0 16,-1-3 7-16,-6 0 2 0,-4 0 0 0,14 0 0 0,4-3-13 0,3-6-2 16,-4-1-1-16,-3 1 0 15,8-3-10-15,-1-1-1 0,-4-3-8 0,8 4 12 0,-4-4-12 0,4-3 8 16,0 4-8-16,-1-10 0 0,1 6 0 0,3-3 0 16,-3 0 0-16,0 9 0 0,-1-2 0 0,-6 5 0 15,-7 7 0-15,-1 3 0 0,1 0 12 0,-11 0-4 0,3 3-8 0,-3 7 12 16,-3 5-12-16</inkml:trace>
  <inkml:trace contextRef="#ctx0" brushRef="#br0" timeOffset="33697.329">30360 1550 864 0,'53'-12'76'0,"-42"5"-60"0,-15 4-16 0,4-3 0 16,0 3 170-16,4-3 31 0,10 6 7 0,-11 6 0 0,-3-6-124 0,0 0-26 16,11 12-5-16,-4 7-1 15,-4 6-52-15,-3 0-23 0,11-6 2 0,-8 9 0 0,1 4 68 0,0-4 13 16,-12-3 4-16,8 3 0 15,8-9-53-15,-5 0-11 0,-6 0 0 0,-8-4 0 0,-10 4 8 16,10-3 4-16,-3-4 0 0,7-2 1 16,0-1-13-16,-4 4-15 0,8-4 3 0,3-9 1 0,0 0 60 0,0 0 12 15,0 0 3-15,0 0 0 16,0 0-9-16,0 0-2 0,0 0 0 0,0 0 0 0,0-9-33 0,3-4-8 16,-3 4 0-16,11-1-1 0,-7 1-11 0,3-4 0 15,-4-2 0-15,11-1 0 0,-3-3 0 0,-1 7 0 16,1-10 0-16,3 9 0 0,0-2 8 0,-3 2-8 0,13-3 12 0,-6 1-4 31,0-7-124-31,6 0-26 0,5 9-5 0,-1-6-791 0</inkml:trace>
  <inkml:trace contextRef="#ctx0" brushRef="#br0" timeOffset="34099.6737">30992 1503 1224 0,'24'0'54'0,"-13"0"11"0,3 0-52 0,-7 0-13 0,4 0 0 16,-1 0 71-16,-10 0 11 0,0 0 2 0,7 10 1 0,4-1-31 0,3 0-6 15,-18 1-2 1,4 5 0-16,0 14-30 0,-3-14-5 0,-4 10-2 0,7-3 0 0,-4-3 25 15,-3 3 5-15,0-3 1 0,0-7 0 16,-3 10-15-16,2-3-2 0,5-6-1 0,-4 2 0 0,0-5 2 16,7 9 1-16,-11-4 0 0,11-5 0 15,-3-1 13-15,-1-3 2 0,-3-2 1 0,7-4 0 0,0 0-2 0,0 0-1 16,-3 6 0-16,-4-6 0 0,7-6-6 0,0 6 0 16,0 0-1-16,7-10 0 0,-4 7 1 15,-3-9 1-15,11 2 0 0,-8 1 0 0,8-10-13 0,-1 3-4 0,-3 4 0 0,1-4 0 16,9-3-16-16,-10 0 8 15,14 4-8-15,-7-4 0 0,4 3 12 0,0-3-4 16,-4-3 0-16,7 0-8 16,4 10-22-16,-4-4-11 0,-7-3-3 0,0 4 0 15,7 5-130-15,-7 1-26 0,4 0-6 0</inkml:trace>
  <inkml:trace contextRef="#ctx0" brushRef="#br0" timeOffset="34577.2048">31697 1556 1494 0,'0'0'32'0,"0"0"8"0,4 0 0 0,-4 0 3 0,0 0-35 0,0 0-8 0,10-6 0 0,-10 6 0 16,0 0 21-16,0 0 3 0,0-3 0 0,0 3 0 0,0 0 13 0,0 0 3 15,0 0 1-15,0 0 0 16,0 0-49-16,0 3-11 0,-10 3-1 0,3 1-1 0,-4-4 32 16,0 6 6-16,1 1 2 0,-4-1 0 0,0 0-7 0,-4 7-2 0,4 0 0 15,0-4 0-15,-7 7-10 16,10-3 0-16,-3 3 9 0,0-4-9 0,3 4 9 15,1-3-9-15,-1-7 12 0,7 4-12 16,1-7 24-16,3 3-3 0,0-9 0 0,0 0 0 0,0 0 11 16,7 0 1-16,4 0 1 0,-1 0 0 0,4-6 7 15,-3 3 2-15,3-3 0 0,4-4 0 0,-4 1-24 16,0 0-5-16,0-1-1 0,7 1 0 0,-7-1 12 0,0-5 3 16,8 5 0-16,-8-9 0 0,3 10-14 0,-3 0-2 15,0-1-1-15,-3 4 0 0,0-3-11 0,-8 9 0 16,-3 0 0-16,0 0 0 0,0 0 22 0,11 6 2 0,-11 3 1 15,0 4 0-15,0-4-45 0,-4 7-8 0,-3 3-3 0,4-4 0 32,-4-5-1-32,0 5-1 0,-1-2 0 0,-2 6-960 0</inkml:trace>
  <inkml:trace contextRef="#ctx0" brushRef="#br0" timeOffset="35167.0083">32011 1406 345 0,'14'-10'31'0,"-3"10"-31"0,-1-3 0 0,4-3 0 15,-3 6 160 1,0 0 25-16,3 0 6 0,-7 6 1 0,-4-3-52 0,-3-3-11 0,0 7-1 0,0 5-1 16,0 7-39-16,-10 3-7 15,6-3-1-15,-6 6-1 0,-1-3-34 16,0 6-6-16,-3-3-2 0,4 0 0 0,-1-6-4 15,8 0-1-15,-8 0 0 0,11-4 0 0,-11 4-8 0,11-9-3 16,0 5 0-16,0-5 0 0,0-4-3 16,0-6-1-16,0 0 0 0,11 3 0 0,-11-3 19 0,11-3 4 0,-1-3 1 15,4-4 0-15,0 10-1 16,8-15 0-16,-8 5 0 0,3 1 0 0,1-7-16 0,-7-3-4 16,13 1-1-16,-10-1 0 0,8 0-11 0,2 0-8 0,1-3 9 0,-4 3-9 15,4 1 0-15,-11 5 0 0,0-3 0 16,7 1 0-16,-7 15-21 15,7-10-11-15,-6 1-1 0,-1 9-1 0,-4 0 34 16,1 9 0-16,-1 1 0 0,-10-1 0 0,4 0 0 0,-4 7 0 0,-4 3 0 0,1 0 0 16,-4 6 12-16,-4-6 8 0,-3 12 3 15,4-9 0-15,-5 6-37 0,5 7-7 0,-15-10-2 0,15 3 0 16,-8-3 70-16,0 3 13 0,4-3 4 0,4 4 0 16,-4-1-64-16,-1-3-21 0,-2 9 0 0,3-9 0 15,0-3 33-15,-8 10 8 0,5-4 0 0,-4-3 1 16,-4 3-21-16,0-6 0 0,-7 3 0 0,8 0 0 15,-1-6 0-15,0 0 0 0,1 0 0 0,3-3 0 16,-4-1 0-16,11-2 0 0,-7-7 0 0,6 3 0 16,5-9 0-16,-4 0 0 0,14 4 0 0,0-4 0 0,0 0 56 0,0 0 6 15,0 0 2-15,0-10 0 16,14 1-52-16,-4-10-12 0,5 3 0 0,6 4 0 0,0-7 0 0,4 0 0 16,3 3 0-16,-4-9 0 0,12 7 0 0,-12-8 0 0,12 8 0 15,-12-11 0 1,8 4-202-16,-4-3-43 0,22-19-9 0,-15 6-770 0</inkml:trace>
  <inkml:trace contextRef="#ctx0" brushRef="#br0" timeOffset="35341.1628">32632 2011 2156 0,'0'0'48'0,"0"0"9"0,14 3 3 0,-3 4 0 0,-8 2-48 0,8 0-12 0,-11-9 0 0,0 10 0 16,0-10 0-16,0 6 0 0,7 3 0 0</inkml:trace>
  <inkml:trace contextRef="#ctx0" brushRef="#br0" timeOffset="38927.3215">2491 5043 806 0,'0'-9'72'0,"0"3"-58"15,3-1-14-15,-3 4 0 0,7-3 16 0,-7-3 0 0,0 6 0 0,0-4 0 16,0 7 32-16,0 0 8 0,0 0 0 0,0 0 1 16,0 0-28-16,0 0-5 0,-7-9-2 0,7 9 0 15,0 0-6-15,0 0 0 0,0 0-1 0,-7 9 0 16,0-9 0-16,3 7 0 0,4-7 0 0,-10 9 0 15,6-6 9-15,-3 13 3 0,4-7 0 0,3 7 0 16,-7-4-2-16,7 4 0 0,0 12 0 0,7-3 0 16,-7 4 12-16,3 5 3 0,-3 10 0 0,7-6 0 15,-7 6 0-15,0-1 1 16,0 4 0-16,0-3 0 0,0-3-14 0,-7 0-3 0,7 0-1 0,-3-7 0 16,3-2-7-16,-7-1 0 0,7-9-1 0,0 3 0 15,-4-6-7-15,4 0 0 0,0-4-8 0,0-5 12 16,0-1-4-16,0 0 0 0,0-9-8 0,0 0 12 15,0 0-108-15,0 0-21 0,0 0-5 0,0 0-610 16</inkml:trace>
  <inkml:trace contextRef="#ctx0" brushRef="#br0" timeOffset="39337.0343">2237 5075 172 0,'0'0'8'0,"0"-3"1"0,-11-4-9 0,7 4 0 0,-3-3 0 0,4 3 0 15,-4-3 188-15,3 2 36 0,1-2 8 0,3 6 0 16,-11-3-143-16,11 3-29 0,0 0-5 0,0 0-2 15,0 0-12-15,0 0-2 0,0 0-1 16,0 0 0-16,0 0-7 0,0 0-2 0,0 0 0 0,0 0 0 16,0 0 9-16,4-6 2 0,6-1 0 0,1 4 0 15,-1-3-6-15,5 3-1 0,6-3 0 0,3 3 0 16,1-7-9-16,10 4-3 0,-6-10 0 0,6 7 0 0,0 6-7 0,0-7-2 16,1 1 0-16,-1-1 0 15,0 1-12-15,4-4 0 0,-4 4 0 0,4 0 0 16,-4-1 0-16,-3 7 0 0,-4-6 8 0,4 2-8 15,-14-2 0-15,7 3 0 0,-8 6 0 0,-3-3 0 16,-3 6-27-16,3-3-1 0,-3 6-1 0,-8 3-495 16,1 1-98-16</inkml:trace>
  <inkml:trace contextRef="#ctx0" brushRef="#br0" timeOffset="39757.0488">2177 6009 403 0,'0'0'17'15,"0"0"5"-15,0 0-22 0,0 0 0 0,0 0 0 0,0 0 0 0,-7 0 132 0,3 7 23 16,4-7 4-16,-3 3 1 16,-5-3-72-16,8 0-15 0,0 0-2 0,0 0-1 15,0 0-26-15,0 0-6 0,0 0-1 0,0 0 0 16,0 0-4-16,11 0-1 0,0 0 0 0,-1 0 0 0,4-10 2 0,0 10 0 15,1-9 0-15,6 3 0 16,0 2-6-16,-3-2-2 0,3 6 0 0,3-9 0 0,1 9-18 0,0-3-8 16,-1-4 0-16,1 7 8 15,3-9-8-15,1 9 0 0,2-6 0 0,1 3 0 16,-4-4-40-16,4 4-11 16,0-3-1-16,3-4-1 0</inkml:trace>
  <inkml:trace contextRef="#ctx0" brushRef="#br0" timeOffset="40267.3327">3101 5508 1497 0,'-14'-10'66'0,"14"4"14"0,0-4-64 0,-7 4-16 0,7 6 0 0,7-3 0 16,-7-3 8-16,0 6-8 0,7-10 9 15,3 7-9-15,-2-3 14 0,2-3-3 0,4 9-1 0,-3 0 0 16,3 0 3-16,-4 0 1 0,1 9 0 0,3 0 0 0,0 1-2 0,0-1 0 16,-3 7 0-16,3 3 0 15,-7-1 24-15,4 4 4 0,-4 0 0 0,3 3 1 16,-3 4-8-16,-3-4-1 0,-1 9-1 0,-3-12 0 15,0 10-7-15,4-10 0 0,-8 3-1 0,4 3 0 0,0-9-13 0,-3 3-2 16,3 0-8-16,-4-7 12 16,-3-5 1-16,7-1 0 0,0-9 0 0,0 0 0 0,-3 9 9 0,3-9 2 15,0 0 0-15,0 0 0 16,0 0-2-16,0-9 0 0,3-3 0 0,4-4 0 0,-7-3-6 0,7-6 0 16,-3 0-1-16,10 3 0 0,-3-9-5 0,3 2-1 0,-4-5 0 0,1 6 0 15,3-7-9-15,4-3 0 16,-1 10 9-16,1-3-9 15,3 3 0-15,0 3 0 0,-3 6 0 0,0 6 0 0,-1-2 0 0,-3 8-10 16,4 4 10-16,-7 3 0 0,3 3-9 0,-4 10 9 0,1-1 0 16,3-2-9-16,-10 9 9 15,3 6 0-15,0-7 0 0,0 8 8 0,-4 2 0 0,4-3 0 16,-7 9 0-16,7-5 0 0,-7-4-8 0,7 3 0 16,-7 0 8-16,4-3-8 0,-4 10-15 0,7-7-7 15,-7-3-2-15,3-3-992 0</inkml:trace>
  <inkml:trace contextRef="#ctx0" brushRef="#br0" timeOffset="41107.1864">4819 5153 1263 0,'0'0'56'0,"0"0"12"0,0 0-55 0,0 0-13 15,0 0 0-15,0 0 0 16,0 0 38-16,-4 10 5 0,1 5 1 0,-1-5 0 0,1-1-2 0,-4 10 0 16,0-3 0-16,0-4 0 0,3 13-19 0,-6 0-4 15,-1 4-1-15,4-4 0 0,0 3-5 0,-4 6-1 16,4-12 0-16,0 13 0 0,7-10-4 0,-7 9 0 15,7-5-8-15,0-4 12 0,7-7-12 0,-7 8 0 16,7-8 8-16,0-5-8 0,4 9 20 0,-4-10 2 16,3 4 0-16,1-7 0 0,-4-5-9 0,4 2-1 15,3-6-1-15,0 0 0 0,0-6 33 0,0 2 6 16,4-5 2-16,-4-7 0 0,7 7-32 0,-3-10-5 16,-4 4-2-16,0-4 0 0,0-6 3 0,0 6 1 15,0 0 0-15,-3-6 0 0,-1 3 14 0,1-3 2 16,-4 0 1-16,0-3 0 0,-3-1-26 0,3 1-8 0,-7-3 0 15,-7 12 0-15,7-6 0 0,-4 6 0 0,-3 10 0 0,4-1 0 16,-1 1 13-16,4-1-4 0,-11 4-1 0,11 6 0 16,0 0-8-16,-7 6 0 0,-3-6 0 0,-4 10 0 31,3-4-84-31,4 3-10 0,-7 4-2 0,3 3-819 0</inkml:trace>
  <inkml:trace contextRef="#ctx0" brushRef="#br0" timeOffset="41520.2908">5260 5297 1566 0,'7'-18'69'0,"-7"18"15"0,7-10-68 0,4 10-16 15,-8-3 0-15,8-3 0 0,-4 6 50 0,3 0 6 16,1 0 2-16,0 9 0 0,3 1-26 0,-4 5-6 16,1-2-1-16,-1 12 0 0,1-6-6 0,3 6-2 15,-3 3 0-15,-4-3 0 0,0 3-8 0,0-3-1 16,-4 4-8-16,1-11 12 0,-1 8 8 0,-3-1 0 16,4-7 1-16,-8 1 0 0,4-3 7 0,-3-3 2 15,3 2 0-15,0-5 0 0,-4-1 8 0,1 0 2 16,3-2 0-16,0-7 0 0,0 0-8 0,0 0-2 15,0 0 0-15,0 0 0 0,0 0 6 0,-7-7 2 16,0-5 0-16,3-4 0 0,4 1-5 0,0 2-1 0,4-6 0 0,-1-3 0 16,4 0-16-16,4-3-4 15,-1 0-1-15,8-3 0 0,0 0 0 0,-1-7 0 0,8 10 0 0,-4-3 0 16,7 3-41-16,4 3-8 0,-4-3-2 0,-3 6 0 31,3-6-115-31,-3 9-23 0,-4 4-5 0</inkml:trace>
  <inkml:trace contextRef="#ctx0" brushRef="#br0" timeOffset="42587.3702">6138 5244 1324 0,'0'0'59'0,"0"0"12"0,0-12-57 0,4 2-14 16,-4 1 0-16,0-4 0 0,0 4 56 0,7-1 9 16,-7 10 2-16,0-3 0 0,0-12-38 0,0 5-7 15,0 7-2-15,0 3 0 0,0-12-20 0,0 8 0 16,0-5 0-16,0 9 0 0,0 0 0 0,0 0 0 16,-11-6 0-16,11 6 0 0,0 0 0 0,-7 0 0 15,0 0 0-15,0 6 0 0,-3-6 17 0,3 3-1 0,-1 3 0 0,5 4 0 16,-11 5-16-16,7-2 0 15,-4 3 0-15,-3 2-9 0,0 1 32 0,0 6 6 16,3-6 2-16,4 9 0 0,-3-2-31 0,3-8 8 16,3 7-8-16,1-6 0 0,-1 6 9 0,4-6-1 0,0-9 0 0,4 8 0 15,3-8 23-15,0-1 4 16,-4-3 1-16,4 4 0 0,0-4-4 0,4-3-1 0,-4-3 0 0,3 0 0 16,1-3-5-16,0-3-1 0,-1-4 0 0,1 4 0 15,3-6 3-15,0-4 0 0,0-3 0 0,4 0 0 16,3-6-13-16,0 0-3 0,-3-3 0 0,-1 0 0 0,1-7-12 0,0 7 0 15,-1-16 0-15,1 10 0 16,0-10 8-16,-4 6 0 0,-4-6-8 0,4-9 12 0,-3 9-12 16,0-9 0-16,-4 9 0 0,0-10 0 15,0 7 0-15,-4 3 0 0,1 1 0 0,-1 5 0 0,1 3 0 16,-1 1 0-16,-3 6 0 0,4 3 0 0,-1 3 0 0,-3 6 0 16,0 0 0-16,0 7 0 0,4 0 0 15,-4-1 0-15,-4 10 0 0,4 0 0 0,0 0-8 0,0 0-2 16,-3 0 0-16,-4 6 0 0,3 4 10 15,-3-7 0-15,4 6 0 0,-1 7 0 0,1-7 0 0,-1 10 0 16,1-3 0-16,-1 3-8 0,1-4 8 0,3 4 0 16,0 9 0-16,0-9 0 0,0 13 0 15,0-4 0-15,0 6 0 0,0-2 0 0,0 8 0 16,0-2 0-16,0 6 0 0,0-6 0 0,-4 2 14 0,1-2 5 16,3 0 1-16,0 6 0 0,0-1-9 0,0 1-2 0,0 0 0 0,3-6 0 15,-3 6-9-15,4 0 0 16,-1-10 0-16,1-6 0 0,-1 1 8 0,1-4 0 15,-1 0 0-15,4-6 0 0,-3-7-8 0,3-6 0 16,3 4 0-16,-2-1 0 0,-1-9 20 0,7 0-2 0,-4 0 0 0,4-9 0 16,4-1-18-16,0-5 0 15,-1-4 0-15,1 0 0 0,0-6 8 0,-1 3-8 0,4-9 0 16,-3 3 0-16,0-1 0 0,-4-5 0 0,3-1 0 0,1 1 0 16,-4 6 0-16,0-1 0 0,-3 4 0 0,-1-3 0 15,1 3 0-15,-4 6 0 0,0 0 0 0,0 4 0 0,-3 2 0 0,-1-3 0 16,1 7 0-16,-4 9 0 15,0 0 0-15,0 0 0 0,0 0 0 0,-7 0 0 0,0 3 0 0,0 3 0 16,0 4 0-16,-1-1 0 16,-2 7 0-16,-1-7 0 0,1 7 0 0,-4-3 0 0,3 5 0 0,0 7 0 15,-3-6 0-15,4 6 0 16,3 4 0-16,0-4 0 0,3 0 0 0,1-3 0 0,3 3 0 0,0 3 0 16,-4-9 0-16,4 6 0 0,-3-6 0 0,6-4 0 15,1 4 0-15,-1-3 0 0,1-4 0 0,3-5 0 16,3 2 0-16,1-9 0 0,-1 0 10 0,8 0-2 15,0-9 0-15,-1-1 0 16,1-5-8-16,3 2 0 0,0-9 0 0,1 3 8 16,-1-9 5-16,3 3 1 0,-2-3 0 0,2 3 0 15,4-4-6-15,-3 4-8 0,0-3 11 0,0 9-11 0,-4 1 12 0,3 2-12 16,-2-3 12-16,-5 13-12 0,1 3 13 0,-1-4-4 0,1 14-1 0,0 2 0 16,-4 0 10-16,-4 10 2 15,5 0 0-15,-5 3 0 0,1 0-20 0,-1 3 0 16,-3 0 0-16,0-3 0 0,0 9 8 0,1-9 0 15,-1 4 1-15,3-1 0 0,1-7-9 0,-4 8 0 0,3-8 0 0,-3-5 0 32,1 3-97-32,-1-7-22 0,-4 0-4 0</inkml:trace>
  <inkml:trace contextRef="#ctx0" brushRef="#br0" timeOffset="43367.0738">8294 4733 1098 0,'0'0'48'0,"0"0"11"0,0 0-47 0,0 0-12 16,0 0 0-16,0 0 0 0,0 0 79 0,0 0 13 0,0 0 4 0,0 0 0 16,0 0 0-16,0 0 1 15,10 0 0-15,4 0 0 0,-3 0-25 0,3-6-6 0,4 6-1 0,3-3 0 16,-3-4-37-16,6 7-8 15,1-3-2-15,3-3 0 0,4 6-1 0,0-10 0 0,-1 10 0 0,8-9 0 16,4 6 8-16,-5-3 2 16,1-4 0-16,0 4 0 0,0-3-27 0,0 5 8 0,-8-2-8 0,-2-3 0 31,-1 6-31-31,-7-10-11 0,0 10-2 0,-3-3-1 16,-4 3-26-16,0-4-5 0,-7 4 0 0</inkml:trace>
  <inkml:trace contextRef="#ctx0" brushRef="#br0" timeOffset="43667.4793">8834 4093 748 0,'0'-3'67'0,"0"-3"-54"16,7-4-13-16,-4 1 0 15,-3 0 101-15,4 6 18 0,-4 3 3 0,0 0 1 0,0 0 1 0,0 0 0 16,0 0 0-16,0 0 0 16,0 12-52-16,3 4-11 0,-6 3-1 0,3 6-1 0,0 3-3 0,0 6-1 15,-4 4 0-15,4 6 0 16,-7 0-20-16,4 3-4 0,-1-3-1 0,0 9 0 0,-3 0-7 0,-3 1-2 16,-1-1 0-16,1 0 0 0,-1 1-11 15,-3-1-2-15,3 0-8 0,1-6 12 0,-1-3-12 0,-3 0 0 16,0-6 0-16,3 6 0 15,1-16-168-15,-1 6-37 0</inkml:trace>
  <inkml:trace contextRef="#ctx0" brushRef="#br0" timeOffset="44057.261">9133 4865 1728 0,'0'0'153'0,"4"-7"-122"0,7 7-31 0,-4-9 0 16,7 3 9-16,-4 6-9 0,1-3 8 0,-1 6-8 16,1-3 45-16,-4 6 4 0,0 10 1 0,-3-4 0 15,-1 4-20-15,1 3-4 0,-4 0-1 0,3 9 0 16,-6-3-7-16,-1 0-2 0,1 3 0 0,-1 0 0 16,1-3-7-16,3 4-1 0,0-4-8 0,0-6 12 15,3-1-12-15,1-2 9 0,-4-7-9 0,3 1 8 16,1-4 1-16,-4-6 0 0,0 0 0 0,7 0 0 15,0-6 19-15,3 3 3 0,-3-13 1 0,4 7 0 16,0-1-2-16,-4-5 0 0,3-4 0 0,-3 3 0 0,-3 4-22 0,3-7-8 16,3-3 0-16,-2 3 0 15,2 0 32-15,-3 0 0 0,0-6 0 0,0 6 0 0,-3-6-20 0,3 7-4 16,-4-8-8-16,-3 14 12 0,4-7-12 0,-8 3 9 0,1 1-9 16,-4 2 8-16,3 4-8 0,-6-1 0 15,-1 4 0-15,-3-3 0 0,7-1 0 0,-4 10 0 16,-3 0 0-16,0 3 0 15,0 4-131-15,-7 8-21 0,0-2-5 0</inkml:trace>
  <inkml:trace contextRef="#ctx0" brushRef="#br0" timeOffset="45060.7848">11021 4582 806 0,'-21'-12'36'0,"17"6"7"16,1-4-35-16,-1 4-8 0,-3-3 0 0,0-1 0 15,3 7 70-15,-3-3 12 0,4-4 2 0,-1 10 1 16,-6-6-68-16,3 3-17 0,3 3 0 0,-3 0 0 0,-4 0 11 0,4 3-2 15,7-3 0-15,-7 6 0 16,-7 4 26-16,4-1 5 0,-1 1 0 0,0-1 1 16,1 7 11-16,-1-1 1 0,-6 4 1 0,3 0 0 15,3 0-19-15,0 9-4 0,-3-3-1 0,0 13 0 0,0-4-30 0,7-6 0 16,0 7 0-16,0-1 0 0,-4 1 0 0,8-10 0 0,3 3 0 0,0-9 0 16,0 0 0-16,3 0 0 15,-3-4 0-15,7-5 0 0,-7-10 28 0,0 0 5 0,0 0 2 0,11-7 0 16,3 4 41-16,0-3 9 15,0-6 2-15,0-4 0 0,1-9-46 0,2 3-9 0,8-3-1 0,0-10-1 16,-11 7 2-16,10-6 0 16,1-1 0-16,3-3 0 0,-7 1-12 0,1-4-3 0,2 3 0 0,1 1 0 15,0-7-8-15,-4 0-1 16,0 0-8-16,0-9 12 0,-3 9-12 0,-4-3 0 16,0-3 0-16,0 3 0 0,0 0 0 0,-7 3 0 0,0 3-8 0,-3-3 8 15,-1 13-16-15,1-4 4 0,-4 1 1 16,-4 9 0-16,-3-4 11 0,4 4 0 0,3 6 0 0,-4-3-8 15,1 1 8-15,-1 8 0 0,1-3 0 16,3 7-8-16,-4-1 8 0,4 4 0 0,-3 3 0 0,3 3 0 16,0 0-9-16,0 9 9 0,-7 10-10 0,3 0 10 15,-3 6 0-15,0 3-9 0,0 7 9 0,0 3 0 16,0 5 0-16,-4 1 0 0,1 10 0 0,-1-1 11 0,-3 10 5 0,7-10 2 16,-4 10 0-16,1-1 0 15,-1-8-4-15,4 5-1 0,0-2 0 0,0-4 0 16,3-6-13-16,1 3 11 0,-4-3-11 0,3 3 10 15,4-12-10-15,0 0 0 0,-7-4 0 0,7-9-711 16,4 4-134-16</inkml:trace>
  <inkml:trace contextRef="#ctx0" brushRef="#br0" timeOffset="45466.9911">11571 4510 979 0,'18'-9'43'0,"-8"9"9"0,4-6-41 0,4 6-11 0,-7 0 0 0,3-3 0 16,0 3 100-16,-4-7 19 15,-2 7 3-15,-1 0 1 0,0 0-38 0,-4 10-7 0,-3-10-2 0,0 6 0 16,-3 3-16-16,-1 10-3 0,-3 0-1 0,-4 6 0 16,1 0-9-16,-4 3-3 0,0 1 0 0,3 5 0 15,0 1-25-15,1-1-6 0,-1-6-1 0,4 10 0 16,4-13 4-16,-1 10 0 0,-3-14 0 0,7 5 0 15,4-1-8-15,-1-7-8 0,1-2 11 0,3-3-11 16,-4-4 24-16,8-3-1 0,-4 4-1 0,0-4 0 16,4-3-8-16,-1-3-2 0,4-3 0 0,-3-3 0 15,3-10 10-15,0 7 2 0,4-10 0 0,-4 0 0 16,4 3-2-16,-1-6 0 0,1-3 0 0,-1 0 0 16,-2-9-2-16,-1 6-1 0,0-1 0 0,-4 4 0 0,4-9-9 0,-7 2-2 15,1 1 0-15,-1 3 0 16,-4 3-8-16,-3 6 0 0,0 0 9 0,-3 0-9 0,-1 10 10 0,1-1-2 15,-5 1-8-15,-2 3 12 16,-1 3-12-16,-3 3 8 0,4 0-8 0,-4 3 0 16,-1 6-80-16,-2 1-21 15,-1-1-5-15,4 7-947 0</inkml:trace>
  <inkml:trace contextRef="#ctx0" brushRef="#br0" timeOffset="57998.5436">14097 4147 345 0,'0'0'31'0,"7"-4"-31"0,0-2 0 0,0-3 0 16,0-1 180-16,0 1 29 0,4 6 7 0,-4-10 0 16,0 10-104-16,0-6-20 0,0-7-5 0,4 13-1 0,-4-3-32 0,-4 3-6 15,4-4-2-15,-7 7 0 16,4 0-24-16,-4 0-5 0,0 0-1 0,0 0 0 0,0 0 0 0,0 0-1 15,0 0 0-15,0 0 0 16,0 0 15-16,0 0 3 16,0 0 1-16,-7 0 0 0,-4 7-12 0,-3-4-2 0,0 6-1 0,0-3 0 0,-4-3-19 0,1 7 0 0,-5-4 8 0,5 4-8 15,-1-1 0-15,1 7 0 16,2-7 0-16,-2 0 0 0,3 1 0 0,0-1 0 0,-4 7 0 0,4-7 0 16,0 4 0-16,3-7 0 15,1 4 0-15,-1-1 0 0,0 0 0 0,4 1 0 0,-3-1 0 0,3 1 0 16,3-1 0-16,1 4 0 15,-1-4 0-15,8 0 0 0,-1-5 0 0,8 5 0 16,-4-3 0-16,7 4-9 0,0-4 9 0,0-3 0 16,0 6 0-16,0-2-8 0,4-4 8 0,3 6 0 0,-7-2 0 0,4-4 0 15,0 3 0-15,-4-3 0 16,0 3 0-16,-4-6 0 0,4 10 10 0,-3-10-2 0,0 6-8 16,-4-3 12-16,0-3 27 0,0 6 5 0,0-6 0 0,-4 4 1 15,4 5-12-15,-7-3-2 0,4 4-1 0,-4-1 0 16,0 0-5-16,-4 1-1 0,1-1 0 0,-4 7 0 15,0-7-5-15,-4 10-2 16,-3-9 0-16,-4 5 0 0,1-5-6 0,-4 8-2 0,-1-2 0 0,1-3 0 16,-3 2 19-16,2 1 3 0,1-7 1 0,-3 1 0 15,6-1-32-15,0 1 0 0,4-1 0 0,0-3 0 16,3-3-39-16,4-3-13 0,7 0-4 0,4-9-993 16</inkml:trace>
  <inkml:trace contextRef="#ctx0" brushRef="#br0" timeOffset="58599.5093">14728 4147 1090 0,'0'0'48'0,"0"0"11"0,0-10-47 0,-3 7-12 15,-1-3 0-15,4 6 0 0,0 0 92 0,0 0 16 16,0 0 3-16,0 0 1 0,0 0-45 0,0 0-9 16,0 0-2-16,0 0 0 0,0 0-23 0,0 0-5 0,0 0 0 0,0 0-1 31,-3 0-27-31,3 0 0 0,0 0 0 0,-7 6 0 15,3-3 0-15,4-3 0 0,0 0 0 0,0 0 0 16,0 0 11-16,-3 10-3 0,3-10-8 0,0 0 12 0,0 0 3 0,0 0 0 16,3 6 0-16,-3-6 0 0,0 0 20 0,0 0 4 15,4 9 1-15,6-9 0 0,1 0-14 0,0 0-2 16,10 7-1-16,3-4 0 0,-2-3-4 0,9 0-1 16,1 0 0-16,3-3 0 0,-3 3-6 0,3-7-2 0,1 7 0 0,-1-6 0 15,0 3 5-15,-3-3 1 0,-4 6 0 0,0-10 0 16,-3 7-16-16,-4-3 0 0,-3-4 0 0,-4 7 0 15,4-3 0-15,-4-3 0 0,0 2 0 0,0 4 0 32,0-3-40-32,-3-4 0 0,-1 1-1 0,-3 6-600 0,-3-3-120 0</inkml:trace>
  <inkml:trace contextRef="#ctx0" brushRef="#br0" timeOffset="58991.8933">15095 3682 864 0,'0'0'76'0,"0"0"-60"0,7-3-16 0,-3-3 0 0,-1-3 72 0,1-1 12 15,-4 10 3-15,4-3 0 16,-1-3 15-16,-3 6 3 0,4-10 1 0,-4 10 0 0,0 0-59 0,0 0-12 16,3-6-3-16,-3 6 0 15,0 0-13-15,0 0-3 0,0 0-1 0,0 0 0 0,0 0 9 16,0 0 3-16,0 0 0 0,0 0 0 0,0 6 21 0,0 10 5 16,0-6 1-16,0 8 0 15,0 1-7-15,-3 9-2 0,-1 4 0 0,-3 5 0 16,0 1 15-16,0 6 2 0,0 0 1 0,3 3 0 0,-6 3-13 15,3 3-2-15,-4-6-1 0,4 13 0 0,-4-13-22 0,4 6-4 16,0-6-1-16,-3 4 0 0,3-14-20 16,0 7 9-16,-4-9-9 0,0 2 0 0,4-2 0 0,-3-1-16 15,-4-6 2-15,3 1 0 16,1-4-115-16,-1 0-23 0,0-6-5 0</inkml:trace>
  <inkml:trace contextRef="#ctx0" brushRef="#br0" timeOffset="59491.9401">15526 4332 1220 0,'0'0'27'0,"0"0"5"0,0 0 2 0,0 0 0 0,0 0-34 0,0 0 0 0,0 0 0 0,7 9 0 0,-7 0 52 0,0 1 3 16,3-4 1-16,-3-6 0 16,4 10 12-16,3-7 4 0,-7-3 0 0,3 6 0 0,5 3-4 0,-1-9-1 15,3 10 0-15,-3-10 0 16,7 0-21-16,-3 0-4 0,3 0-1 0,0 0 0 0,4-10-25 0,-1 10-6 16,1-9-1-16,0 9 0 0,-1-6 5 0,4-4 1 15,-3 1 0-15,0-1 0 0,-4 1 8 0,0 0 1 16,0-7 1-16,4 7 0 0,-8-4 1 0,4-3 0 15,-3 1 0-15,0 2 0 0,-1-6 12 16,-3 4 2-16,0-1 1 0,0-3 0 0,0 0-26 0,0 4-6 16,-3 2-1-16,3-3 0 0,-3 4-8 0,-1-4 0 15,4 0 0-15,-3 4 0 0,-4-4 0 0,0 7 0 16,0-7 0-16,0 13 0 0,-4-6 0 0,1 2 0 0,-1 4 0 0,-3-3 0 16,-4 6 0-16,1 9 0 15,-4-2 0-15,-4 2 0 0,8 0 0 0,-8 4-11 0,-3 9 3 0,3 0 0 16,4 3 8-16,-4 3 0 15,4 7 0-15,0-7 0 0,0 6 15 0,7 1-2 16,-4-1 0-16,11-5 0 0,-3 8-13 0,6-5 9 16,4-4-9-16,0 0 8 0,4 0-8 0,0-3 0 0,-1 0 0 0,8-3 0 31,0 0-107-31,-4-3-26 0,0 0-6 0,3-10-1 0</inkml:trace>
  <inkml:trace contextRef="#ctx0" brushRef="#br0" timeOffset="60082.338">16320 4090 1324 0,'7'-6'118'0,"-4"3"-94"15,-3 3-24-15,7-7 0 0,0 4 32 0,0-3 3 16,4 3 0-16,-4 3 0 0,0 0 4 0,0 0 1 15,0 3 0-15,0-3 0 0,-3 6 29 0,3-3 7 16,0 4 0-16,-4-4 1 16,-3-3 7-16,0 0 0 0,4 9 1 0,-4 4 0 0,0-1-25 0,0 4-4 15,-4-7-2-15,4 10 0 0,0 0-8 0,-3 6-2 0,-1 0 0 0,4 7 0 16,0-1-19-16,-3-3-4 16,-4 10-1-16,3-4 0 0,1 1 9 0,-1-1 2 0,1-2 0 0,-5 8 0 15,5-11-19-15,-4-1-4 16,3-3-8-16,-3 3 12 0,0-9 0 0,4 3-1 0,3-10 0 0,0 7 0 15,-4-9 13-15,4-1 2 16,-3-3 1-16,3 1 0 0,0-7 0 0,0 0 0 0,0 0 0 0,0 0 0 16,0 0-19-16,3-13-8 15,1 4 8-15,-1-1-8 0,1-12 9 0,3-3-9 0,-4 6 10 0,1-6-10 16,3 0 8-16,0-3-8 16,4 0 0-16,-1-13 0 0,-3 3 0 0,7 1 0 0,-3-7 0 0,3 0 0 15,0 6 0-15,4-2-13 0,-1 8 4 0,5-2 1 16,-5 6 0-16,1-4 0 0,0 4 0 15,3 3 0-15,-4 6-20 0,4 0-3 16,-3-6-1-16,3 13 0 0,-3-4 32 0,0 7 0 0,-1-1-8 0,1 4 8 16,-1 3-9-16,-2-4 1 0,-1 7 0 0,-4 7 0 15,-3-4 8-15,0 3-8 0,0 10 8 0,-3-4-8 0,-4 4 8 0,0 3 0 16,-4 0 0-16,-3 6 0 16,7-6 0-16,-7 6 0 0,0-3 10 0,-3 3-10 15,-4 0 20-15,-1-6-3 0,5 9 0 0,-1-9 0 16,1 6-7-16,-4-10-2 0,3-2 0 0,-7 3 0 0,1 2 6 0,3-8 1 15,-8-4 0-15,5-3 0 16,-8 7-54-16,0-10-10 0,-6 0-3 0,-1 0 0 16,0 0-105-16,-3-10-22 0,0 10-4 0,3-3-860 15</inkml:trace>
  <inkml:trace contextRef="#ctx0" brushRef="#br0" timeOffset="62352.4161">17773 3905 864 0,'0'0'76'15,"0"0"-60"-15,0 0-16 0,3-3 0 0,1-3 95 0,0 3 16 16,3-4 3-16,-4 7 1 15,1-9-22-15,-1 9-4 0,4-3-1 0,4-3 0 0,-1-1-48 0,5 4-9 16,-1-3-3-16,0 3 0 16,3-4-28-16,5 7 0 0,-5-9 0 0,8 9-10 0,0-9 34 0,-1-1 6 15,4 1 2-15,4 3 0 16,-4 2-32-16,4-5 0 0,0 3 0 0,-4 3 0 0,4-4 16 0,-7 4-2 16,3-3-1-16,-7 6 0 0,4 0-1 15,-8 0 0-15,1 6 0 0,-4-3 0 0,0 7 8 16,-3-4 2-16,-1 3 0 0,-3 1 0 0,-3 5 0 0,-4-2 0 0,0 6 0 15,0-10 0-15,-4 7-6 0,-3 3 0 16,-3-10-1-16,3 7 0 0,-7 3 8 0,3-4 1 0,-7-2 1 0,4 3 0 16,0-7-4-16,0 7-1 15,-4-7 0-15,4 0 0 0,0-5-9 0,0 5-3 16,3-3 0-16,1 4 0 0,-1-10-8 0,4 0 0 16,0 6 0-16,0-6 0 0,0 0 0 0,7 0 0 15,0 0 0-15,0 0 0 0,4-6 0 0,-4-4 0 16,3 10 0-16,8-6 0 0,-4 3 0 0,3 3-11 15,1-6 3-15,3 6 0 0,0 0-20 16,0 0-3-16,0-4-1 0,8 4 0 0,-5 0 32 0,1 4 0 0,0-4 0 16,-1 0 0-16,-3 6 0 0,4-6 0 0,-4 3 8 0,0 3-8 15,0 1 24-15,-3-4-1 0,-4 6-1 0,-4 0 0 16,1-2 6-16,-4 2 0 0,0 1 1 0,0 5 0 16,-4-2 6-16,-3 2 1 0,4 4 0 0,-8 0 0 0,1 0-36 0,-4 3 0 15,-1 0 0-15,-2-3 0 16,-1 6 0-16,1 0 0 0,-1-6 0 0,0-1 0 0,1 1 0 0,-5-3 0 15,1 3 0-15,0-4 0 16,0-2-26-16,0-4-12 0,-4 4-2 0,4-4-1 16,-4-6-28-16,4 7-6 0,0-4-1 0,0-6-568 15,3 3-115-15</inkml:trace>
  <inkml:trace contextRef="#ctx0" brushRef="#br0" timeOffset="63785.935">20461 3780 403 0,'0'-10'36'0,"0"10"-36"16,0-9 0-16,0-1 0 15,0 1 220-15,0 3 38 0,0-4 7 0,0 7 2 0,4-3-153 0,-4-3-30 16,3 5-7-16,-3-2-1 16,0 6-26-16,0 0-6 0,0 0 0 0,0 0-1 0,0 0-34 0,0 0-9 15,0 0 0-15,0 0 0 16,0 0 19-16,-7 0-1 0,0-6 0 0,-4 12 0 0,1-6-3 0,-1 10-1 16,1-10 0-16,-4 9 0 0,-4 0 14 0,4 7 4 15,-4-7 0-15,1 7 0 0,2-3-20 0,-2 6-3 16,-1 6-1-16,1 0 0 0,-1 3 13 0,4 0 3 15,0-3 0-15,3 10 0 0,4-1 6 16,0-2 2-16,7 2 0 0,0-9 0 0,0 3-32 0,4 1 0 16,-1-4 0-16,8 3 0 0,-1-6 0 15,1 0 0-15,-1-3 0 0,4 6 0 0,1-10 12 0,2-2-3 16,-3-4-1-16,4-2 0 0,0-7 4 0,-1-7 0 0,4-2 0 0,1 0 0 16,-5-1 2-16,8-9 1 15,0-6 0-15,3 3 0 0,-7-9 12 0,0 12 2 16,4-9 1-16,-4 0 0 0,0-4-2 0,-3 4 0 15,-8-6 0-15,1-4 0 0,0 3-28 0,-8-2 0 0,4 2 0 0,0 1 0 16,0 2 19-16,0 1-3 0,-3 3 0 16,-4 3 0-16,0 6-16 0,0 6 0 0,0-2 0 0,-4 8 0 15,1-2-9-15,-1 9-6 16,1-3-1-16,-11 3 0 0,-4 3-4 0,-3-3-2 0,0 9 0 0,0 7 0 16,-4-6-23-16,4 8-5 15,-4-8-1-15,4 5 0 16,0 4-114-16,-1-3-23 0,5-3-5 0,-4-4-1 0</inkml:trace>
  <inkml:trace contextRef="#ctx0" brushRef="#br0" timeOffset="64222.195">20877 3689 1497 0,'4'-10'32'0,"7"1"8"0,-1-7 0 0,1 7 4 0,3-1-36 0,0 1-8 16,0 3 0-16,4 3 0 0,-1-4 97 0,-3 7 18 16,4 7 3-16,-4 2 1 0,-3 0-81 0,-4 7-16 15,0 3-3-15,3 3-1 0,1 9-1 0,-4-3 0 16,0 7 0-16,-7-7 0 0,0 10 10 0,0-7 1 16,0 1 1-16,-3 2 0 0,-4-6-1 0,3 4 0 15,-3-4 0-15,0-3 0 0,0-3-16 0,0-6-3 16,-7 2-1-16,3-2 0 0,4-7 13 0,0 1 3 0,-4-1 0 0,4-9 0 15,0 0 12-15,4-6 4 16,-4 3 0-16,3-3 0 0,1-4-20 0,3-2-3 0,0-4-1 0,3 0 0 16,1-3-6-16,3 1-2 15,0-7 0-15,3-4 0 0,4 1-8 0,8 0 0 0,6-13 0 0,4 13 0 16,3-7 12-16,4 7 1 0,0 0 0 0,3 0 0 0,0 6-13 0,-10 3-10 16,3 6 2-16,-3 7 0 15,-4-3 8-15,-7 12-10 0,-3 3 10 0,-4 4-10 0,-3 8 10 0,-4-2 0 16,0 9-9-16,0-3 9 15,-7 3 0-15,0 3 0 0,0-2 0 0,-7 2 0 0,0-3 0 16,3 3-20-16,-3-9 3 0,4 6 1 16,-4 0-140-16,0-6-28 0,-1 6-6 0,1-6-1 0</inkml:trace>
  <inkml:trace contextRef="#ctx0" brushRef="#br0" timeOffset="64662.0676">21731 3868 1267 0,'28'6'56'0,"-17"-3"12"0,-11-3-55 0,14 9-13 0,0 1 0 0,4-1 0 16,-4 7 68-16,0-7 10 15,-3 1 2-15,3-1 1 0,7-3-34 0,-3-3-7 0,-4 4-2 0,0-4 0 16,0-3 18-16,7-3 3 16,-7-7 1-16,4 4 0 0,-4-7 12 0,3-2 2 0,5-1 1 0,-1-3 0 15,-11 1-34-15,8 2-6 0,3-6-2 0,-7-3 0 0,0 9-21 0,-3-3-4 16,0 0 0-16,3 1-8 16,0 2 17-16,0 3-3 0,-11-2-1 0,5-1 0 15,2 7-5-15,-6-1-8 0,-11 1 11 0,0 6-11 16,-1-4 26-16,-2 1-2 0,3 3 0 0,-7 3 0 0,-7 0-24 15,3 0 0-15,0 9 0 0,4 1 0 16,-11 6 11-16,4-4 0 0,4 7 0 0,3 6 0 16,-4-6 4-16,4 6 1 0,3 0 0 0,4-6 0 15,4 9-7-15,3-3-1 0,-7 0 0 0,7-3 0 16,3 3 20-16,1 0 3 0,-1-6 1 0,4 6 0 16,0-3-32-16,0-6 0 0,4 3 0 0,3-1 0 15,-7-8-20-15,7 6-9 0,4-7-3 0,-1 0-754 16,-2-9-151-16</inkml:trace>
  <inkml:trace contextRef="#ctx0" brushRef="#br0" timeOffset="67622.141">24338 3582 536 0,'0'0'24'0,"4"0"4"15,3-9-28-15,-4 9 0 0,1-7 0 0,3-2 0 0,0 9 49 0,0-9 4 16,-4 9 1-16,5-10 0 0,-5 1-37 0,1 9-7 0,-1-10-2 0,-3 10 0 16,0-6 34-16,-3 3 6 15,-1-3 2-15,1 3 0 0,3 3 13 0,-4-7 2 0,-3 4 1 0,-4-3 0 16,1 3-11-16,3-3-3 15,-7 6 0-15,3-4 0 0,0-2 4 0,-3 6 0 0,4 0 0 0,-1-6 0 16,1 6-39-16,-5 0-7 16,5 0-2-16,-4 0 0 0,0-3 4 0,-4 6 0 0,4 3 0 15,-4 0 0-15,1-2-4 16,-5 5 0-16,5-3 0 0,-4 4 0 0,-4-1 22 0,-3 0 4 0,3 7 1 16,4-3 0-16,-4-4-7 0,4 7 0 0,-4 9-1 0,1-3 0 15,-5 3 13-15,8 3 4 0,-3-3 0 16,-5 13 0-16,12 3-26 0,-1-10-5 0,4 10-1 0,3-7 0 15,4-2-4-15,7 2-8 0,0 1 11 0,0 2-11 16,0-12 0-16,4 10 0 0,-1-1 0 0,4-2 0 16,-3 2 0-16,7-9-19 0,-4 3 3 15,3-3 0-15,4-6-61 0,0 0-12 16,8-3-3-16,-1-7-729 0</inkml:trace>
  <inkml:trace contextRef="#ctx0" brushRef="#br0" timeOffset="68050.8861">24649 3977 345 0,'10'-3'31'0,"1"-3"-31"0,-1-4 0 0,1 7 0 16,3-3 108-16,-7-3 16 16,4 5 4-16,-8-2 0 0,-3 6 5 0,0 0 2 0,0 0 0 0,0 0 0 15,4-9-63-15,-4 9-12 16,0 0-2-16,-7 0-1 0,3 0 3 0,-3 0 0 0,-3 3 0 15,2 3 0-15,1-6-4 0,-3 10-1 16,-1-1 0-16,1 0 0 0,-1 1-34 0,0-4-6 16,-3 10-2-16,4-4 0 0,3 4-13 0,0-3 0 15,0 2 0-15,0 4 0 0,-4-3 20 0,7-4 0 16,-3 4 1-16,0 3 0 0,4 0-21 0,-1-4 0 0,1 4 0 0,3 0 0 16,-4-3 0-16,4 2 8 0,7-2-8 15,0-3 0-15,-7-4-14 0,11 4-7 0,-4-10-2 0,7 3 0 16,-3-3 43-16,-1-3 8 0,4-9 1 15,-3 6 1-15,7-4-18 0,-4-2-3 0,3-7-1 0,-3 4 0 16,4-4 15-16,-4-3 2 0,4 3 1 16,-4-2 0-16,0-1 3 0,-3 0 1 0,-1 0 0 0,1-3 0 15,-4 0-10-15,3 4-3 0,-3-4 0 0,-3 0 0 16,3-3-17-16,-3 9 8 0,-4 6-8 0,0 1 0 16,0 0 0-16,-4-1 0 0,4 10 0 0,0 0 0 15,-7 0-14-15,-4 0 0 0,4 0 0 0,-3 10 0 16,-4-4-118-16,0-3-23 0,3 6-5 0,0 1 0 0</inkml:trace>
  <inkml:trace contextRef="#ctx0" brushRef="#br0" timeOffset="68392.2056">25008 3905 1785 0,'18'-3'159'0,"-7"-6"-127"16,-1-7-32-16,1 7 0 0,-8 2 44 0,4 4 4 0,0-3 0 0,-7 6 0 15,0 0-8-15,0 0 0 0,7 0-1 0,-3 9 0 16,-4-2-39-16,4 2 0 16,-4 7 0-16,-4-4 0 0,4 7 9 0,-4 6 1 0,1 0 0 0,-1 0 0 15,1-3 2-15,3 13 0 0,-4-7 0 0,4 3 0 16,4-9-4-16,-1-6-8 0,4 3 12 0,1-4-4 15,2-2 2-15,1-4 0 0,-1-2 0 0,4 2 0 16,1-9 34-16,-5 0 6 0,8-3 2 0,-8-3 0 16,4-4-24-16,-3 4-4 15,0-7 0-15,-1-2-1 0,1 5 12 0,3-5 2 0,0-4 1 0,4 0 0 16,-8-6-28-16,4 6-10 0,4-9 0 0,0 9 9 16,-1-6-33-16,-3 6-6 0,4 0-2 0,-4 0-1113 15</inkml:trace>
  <inkml:trace contextRef="#ctx0" brushRef="#br0" timeOffset="68902.1917">25590 4018 1267 0,'11'0'28'0,"-11"0"5"0,0 0 2 0,0 0 1 0,11 3-36 0,-4 3 0 16,3-2 0-16,1-4 0 0,-1 0 109 0,1 0 15 0,3 0 4 0,4-4 0 16,-1-2-103-16,5 3-25 15,-8-3 0-15,7-4 0 0,4 1 25 0,-1 0 0 0,-6-1 0 0,0-6 0 16,6 7 15-16,-3-10 4 16,4 4 0-16,-4-7 0 0,0 3 8 0,1-3 3 15,-5 0 0-15,-3-9 0 0,0 9-12 0,4-10-3 16,0 4 0-16,3 0 0 0,-7 0-23 0,-7 2-5 15,0 1 0-15,-3 3-1 0,-1-9 5 0,-3 3 0 0,4 3 1 0,-1-3 0 16,-3 2-27-16,4-2-6 16,-4 0 0-16,3 3-1 0,1 6 17 0,-1-6-12 0,-3 6 12 0,0 0-10 15,-3 4 10-15,-1-4-8 16,4 6 8-16,0-2-8 0,-3 8 8 0,-1-5-8 0,1 6 8 0,-1-4-8 16,-3 1-21-16,0 9-4 0,0-7-1 0,0 7 0 0,-4-3 54 0,1 3 10 15,-4 3 2-15,3 4 1 16,-3 8-24-16,0-2-9 0,3 3 0 15,-3 2 9-15,4 8-1 0,-1-1 0 0,4-3 0 0,-4 12 0 16,1-6 5-16,-1 7 1 0,1-1 0 0,3 4 0 0,0-4 0 0,-4 10 0 16,0 0 0-16,8 0 0 15,-4-3-14-15,3 3-10 0,-3 0 2 0,4-10 0 16,3 4 27-16,-4-4 5 0,1 1 2 0,-1-7 0 16,1-9 10-16,-5 12 1 0,8-9 1 0,0 10 0 15,4-4-142-15,0 0-29 0,-1-3-6 0,-3 3-898 0</inkml:trace>
  <inkml:trace contextRef="#ctx0" brushRef="#br0" timeOffset="69545.8613">26451 3861 1152 0,'14'-9'102'0,"-3"6"-82"0,-4-7-20 0,7 4 0 31,4-7-16-31,-1 1-8 0,1 3-2 0,-11-1 0 0,-17 1 119 0,10-1 24 16,31 1 5-16,-2 6 1 0,-15-10-7 0,-4 10-2 0,4-3 0 0,-3-4 0 16,-1 7-41-1,-6-3-8-15,3 6-1 0,0 0-1 0,0 0-35 0,-3 0-8 0,-4 6 0 0,0-3-1 16,0-3-19 0,0 0 0-16,-7 7 8 0,0-4-8 0,-4 6 0 0,0-3 0 0,-3 4 0 0,4 6 0 15,-4-4 0-15,0 4 0 0,-4 9-13 0,0-3 5 16,-3 9 8-16,7-9 0 0,0 3 0 0,0 3 0 15,3 4 8-15,1-10 4 0,-1 3 1 0,0 3 0 0,1-3-4 16,6 3-1-16,-3-9 0 0,4 0 0 16,3 3 10-16,0-10 2 0,0 4 0 0,3-6 0 0,-3-1 15 15,0-9 3-15,0 0 1 0,0 0 0 16,0 0 7-16,18-9 2 0,-4 9 0 0,4-10 0 0,-1 4-39 0,4-4-9 16,1-2 0-16,6-4 0 0,4-9 32 0,3 3 4 0,-14-9 0 15,0 3 1-15,4-1-8 0,-4 1-1 16,0-3-1-16,-3 3 0 0,3-7-27 0,-3-2 0 15,3 2 0-15,-7-3 0 16,4-6-16-16,-1 1-8 0,1 8-1 0,-1-9-1 16,1 7-10-16,-4 2-1 0,-3 7-1 0,-1 0 0 0,1-7 38 0,0 7 20 15,-1 0-3-15,1-4 0 0,-4 4-27 0,3-6-6 16,-3 5 0-16,-3 4-1 0,-1 3-2 0,1 0 0 16,-4 4 0-16,4 8 0 0,-4 1 11 0,0-1 8 15,-4 1-12-15,-3 9 12 0,0-6-13 0,0 6 4 0,7 0 1 0,-7 6 0 16,0 3 8-16,0 1 0 15,0 9-9-15,0-1 9 0,-4 7 0 0,4 4 13 16,0 2-1-16,-4 7-1 0,4-4 11 0,-3 4 2 16,-8 6 1-16,7 0 0 0,4-7-25 0,-3 7 0 0,-8 9 0 0,4-6 0 15,11-3 24-15,-8 0-1 0,0 6 0 0,1-9 0 0,6 3-11 16,1-9-1-16,-1 2-1 0,1-2 0 16,-1-1-10-16,4 1 8 15,0-7-8-15,0 6 8 0,0-5-8 0,4-1-12 16,-4-3 2-16,3 0 1 15,1-6-121-15,-4 0-24 0,0-4-5 0</inkml:trace>
  <inkml:trace contextRef="#ctx0" brushRef="#br0" timeOffset="71192.2083">28339 3548 633 0,'10'-19'28'0,"1"19"6"0,6-10-34 0,-6 4 0 16,-4 3 0-16,-7 3 0 0,4-6 199 0,-4 6 33 16,0 0 6-16,0 0 2 0,10 9-141 0,-10 4-28 0,-3-1-6 0,3 7-1 15,7 0-46-15,-4 6-10 16,1 0-8-16,-4 3 12 0,-4 7-12 0,1-1 0 0,-1 1-12 0,4-4 12 16,-10 10 9-16,10-10 10 0,0 4 1 0,0-7 1 15,0 3 18-15,0-2 3 0,0-1 1 0,0-3 0 16,0 3-43-16,7-9-12 0,-4 3-1 0,4-10 0 15,-3 7 26-15,3-9 6 0,0-1 1 16,-4-3 0-16,-3 4 29 0,0-10 7 0,0 0 0 0,11-10 1 16,0 1 15-16,10 3 2 0,-7-4 1 15,0-2 0-15,-3-4-18 0,6-3-3 0,-3 3-1 0,0-5 0 16,1-5-12-16,2 1-2 0,-3-3-1 0,7-6 0 0,-3-1-25 0,3 4-5 16,4-10 0-16,0 7-8 15,-1-4 0-15,1 10-17 0,0-7 1 0,-1 10 1 16,-6-3-20-1,0 3-4-15,-4 6-1 0,-4 10 0 0,-3-7-65 0,-3 6-14 0,-4 1-2 0,-11 6-580 16,8 3-116-16</inkml:trace>
  <inkml:trace contextRef="#ctx0" brushRef="#br0" timeOffset="71712.3494">29298 3466 1036 0,'0'0'92'15,"0"0"-73"-15,0 0-19 0,0 0 0 16,0 0 47-16,0 0 5 0,0 0 2 0,0 0 0 16,-7-6-35-16,0 3-7 0,0 3-2 0,0 0 0 0,0 0 43 0,-4 0 9 15,-3 9 2-15,0-3 0 16,4-2 0-16,-5 5 0 0,-6 0 0 0,11 1 0 15,-4 5-4-15,-1 4 0 0,-6-3 0 0,7 3 0 16,-7 0-44-16,7 6-16 0,0-7 9 0,3 8-9 0,1-5 30 0,-1 1 1 16,8 0 0-16,3-6 0 0,3 3-16 0,11-3-3 0,-3-4-1 15,-1 4 0-15,11-7 1 16,-3 1 1-16,3-1 0 0,4 0 0 0,3 1-3 0,-3-4-1 0,-4-3 0 16,0 4 0-16,-3-1-9 0,0-3 0 15,-8 6 0-15,1-2 0 0,-8 2 53 0,-3-6 9 16,0 7 2-16,0-1 0 0,-7 7-44 0,-3-7-8 15,-8 7-1-15,0-7-1 0,1 7-10 0,-8-4-14 16,7 7 3-16,-3-3 1 16,0-7-55-16,-4 10-11 0,11-10-3 0,-7 7-590 0,3-13-119 0</inkml:trace>
  <inkml:trace contextRef="#ctx0" brushRef="#br0" timeOffset="72152.2887">29510 3770 1936 0,'0'0'86'0,"10"0"18"15,-2 0-84-15,2 7-20 0,4-4 0 0,-3 3 0 0,3-3 26 0,-4-3 1 16,1 6 0-16,3-2 0 0,-14-4-16 15,11 0-3-15,13 6-8 0,5-6 12 0,-8 0-12 0,0-6 8 16,14 6-8-16,-3-10 0 16,-14 1 11-16,17 6-11 0,0-7 12 0,-3-6-12 0,-4 7 40 0,-3-7 2 15,0 4 0-15,-1-4 0 0,1 7-2 0,-7-7 0 16,-4-3 0-16,0 0 0 0,-4 4-12 0,1-4-2 16,-7 0-1-16,3 3 0 15,-4 4 19-15,-3-4 3 0,0 7 1 0,-3-1 0 0,-4-5-39 0,-4 12-9 16,-3-4 0-16,0 4 0 15,-7 3-49-15,-4 0-12 0,4 0-3 0,-4 3 0 0,-3 7 52 16,3-1 12-16,-7 7 0 0,8 3 0 0,-1-1 12 0,4 4 6 16,0-3 1-16,3 0 0 0,0 6-7 0,1-3-2 0,10 3 0 0,0 3 0 15,-4 4 4-15,11-4 1 0,0 0 0 0,11 0 0 16,-8-2-5-16,8 2-1 0,3-3 0 0,3 3 0 16,1-3-9-16,0 0 0 0,-1-6 0 0,1 0 0 31,0 6-119-31,-1-6-25 0,1-7-6 0</inkml:trace>
  <inkml:trace contextRef="#ctx0" brushRef="#br0" timeOffset="73562.1927">2752 7170 799 0,'0'0'35'0,"0"0"8"0,0 0-35 0,0 0-8 15,-11 0 0-15,11 0 0 0,0 0 60 0,0 0 9 16,0-10 3-16,-7 10 0 0,7 0-14 0,0-6-2 15,0-4-1-15,-4 1 0 0,4 6 10 0,0-3 3 16,0-4 0-16,0 4 0 0,-3 3 10 0,3-3 2 16,0 6 1-16,0 0 0 0,0 0-56 0,0 0-11 15,0 0-2-15,-7 0-1 0,3 0-3 0,-10 0-8 16,4 6 12-16,-1-3-4 0,1 3 4 0,-5 4 1 16,1-1 0-16,4 0 0 0,-8 1-1 0,4-4-1 0,0 4 0 0,0-1 0 15,-4 0-11-15,4 7 0 16,3-3 0-16,4-4 8 0,-10 7-8 0,6-7 0 0,4 10 0 0,-4-3 0 15,1 9 0-15,-1-7 0 16,1 8 0-16,-1-5-11 0,4 11 11 0,0-1 0 16,-4 4 0-16,4 2-8 0,7 4 8 0,-7-6-8 15,7-4 8-15,0 3-8 0,0 1 8 0,0-7 0 0,7-3 0 0,-7 0 0 16,7-3 0-16,1-6 0 0,2 0 0 16,-6-7 0-16,-1-6 0 0,-3-3 8 0,11 0-8 15,-4-3 0-15,3-3 12 0,4-4-3 0,-3-5 0 0,3 2 0 0,-3-6-1 16,-1-3-8-16,-3 4 12 0,11-1-4 15,-11-9 8-15,4 2 2 0,6-8 0 0,-10 6 0 0,4-7 2 16,0-2 1-16,-1 2 0 0,1-3 0 16,-1 4-21-16,-6 6 9 0,-1-7-9 0,4 10 0 0,-3-3 8 0,3 9-8 15,-7 3 0-15,4 7 0 16,-4 0 0-16,3-1 0 0,-3 10 0 0,0 0 0 0,7 10 0 0,-3-1 10 16,3 0-10-16,3 7 8 0,-3 3-8 0,4 0 0 15,3-4 0-15,-3-2 0 0,-1 9 0 0,4-10-11 16,4 4 3-16,-11 9 0 15,11-6-33-15,-8 0-7 0,-3 6 0 16,4-6-553-16,-4 0-111 0</inkml:trace>
  <inkml:trace contextRef="#ctx0" brushRef="#br0" timeOffset="74062.2654">3055 7333 1209 0,'0'0'108'0,"0"0"-87"0,0-10-21 0,4 1 0 15,-4-1 32-15,3 1 1 0,4-10 1 0,0 10 0 0,4-1 14 16,-8-5 2-16,8-1 1 0,3 7 0 16,-3-4-25-16,3-3-5 0,7 7-1 0,-7 0 0 0,7-1 0 0,-7 4 0 15,7 6 0-15,-3 0 0 16,0 0 10-16,-1 6 2 0,1 10 0 0,7-4 0 0,-11 7 5 0,-4-3 2 15,5 9 0-15,-5-3 0 16,1 3-7-16,-4 0 0 0,0-6-1 0,3 6 0 0,-10-6-12 0,7 0-3 16,-3-4 0-16,-1-2 0 15,-3 2-3-15,4-2-1 0,-4 0 0 0,0-4 0 0,0 0 17 16,0-9 3-16,0 0 1 0,0 0 0 0,0 0-18 0,0 0-4 16,0 0-1-16,0 0 0 15,0-9 0-15,0 0 0 0,0-4 0 0,0 4 0 0,7-1-2 0,-7 1-8 16,0-4 12-16,0-2-4 0,4-1-8 15,-1-3 0-15,1-6 0 0,3 6 0 0,0-9 0 0,3 3 0 16,-3 3 9-16,4-9-9 0,0 2 0 0,-1 4 0 16,4 6 0-16,0 1 0 0,4-1 0 0,-11 3 0 15,11 13-9-15,-8-3 9 0,1 6-10 0,3 0 10 16,-3 9-13-16,3 1 5 0,-4 5 8 0,-3 10 0 16,0-6 0-16,4 9 0 0,-8 1 0 0,1-4 11 15,0 9-3-15,3 1 0 0,0-7-8 0,-4 6 10 16,-3-5-10-16,7 5 10 0,-3-6-10 0,-1 0-11 0,4-2 3 0,-3 2-686 31,-4-9-137-31</inkml:trace>
  <inkml:trace contextRef="#ctx0" brushRef="#br0" timeOffset="74662.216">3951 7101 1825 0,'0'0'40'0,"0"0"8"0,0 0 1 0,0-10 3 0,0 7-41 0,0 3-11 15,0 0 0-15,14-6 0 16,-10 12 27-16,6-3 3 0,-3-3 1 0,8 16 0 0,-8-7 1 0,0 7 1 16,3-4 0-16,-6 7 0 0,3 6-17 0,0-6-4 15,-4 6-1-15,4 0 0 0,0-6-11 0,-3 0 10 16,3 0-10-16,-3-4 10 15,-1 4-10-15,4 0 8 0,4-10-8 0,-11 1 8 0,7-4-8 0,-7-6 10 16,0 0-10-16,0 0 10 0,7 0-2 0,3 0 0 16,1-6 0-16,3-4 0 15,-3 1 12-15,-4-10 3 0,3 0 0 0,1 1 0 0,0-7-23 0,3 6 0 16,0-6-12-16,-4 0 4 0,1 3 27 0,-1-3 5 0,1-4 2 0,0 4 0 16,-4 0 14-16,0 6 2 15,3 0 1-15,-3 4 0 0,-3-4-31 0,3 10-12 0,0-1 11 0,4 10-11 16,-8-6 8-16,4 6-8 15,0 0 0-15,4 6 9 0,-1 0-9 0,1-2 0 0,0 5 0 0,-1 7 8 16,4-7-8-16,-7 7 0 16,4-4 0-16,0 7 0 0,-1 6 0 0,1-6 0 0,3 6 0 0,-7 3 0 15,7 1 0-15,-3 5 0 16,-8 1 11-16,8 8-11 0,-1-5 16 0,-6 6-4 0,-1 0 0 0,4 0 0 16,-3 3-4-16,-4-3-8 0,0 0 11 0,-4 3-11 0,1-3 8 0,-1 6-8 15,-3-13 0-15,-3 7 0 16,-1 0 31-16,0-9-1 0,1 2 0 0,3-9 0 0,-4 1-30 0,-3-4 0 15,4 0 0-15,-1-6 0 16,-7-4 12-16,4-2-1 0,0-4 0 0,4-2 0 0,-5-7 7 0,5 0 2 16,-4-7 0-1,0 4 0-15,7-12 12 0,-4 5 2 0,4-9 1 0,3 4 0 0,4-14-27 16,4 4-8-16,3-3 0 0,4-10 0 0,10-5 0 0,0 5-16 16,4-3 4-16,6-3 0 15,1 7-13-15,3 2-3 16,4 7 0-16,0-7 0 0,-7 7-121 0,0 3-25 0,-1-3-5 0</inkml:trace>
  <inkml:trace contextRef="#ctx0" brushRef="#br0" timeOffset="77781.9157">6251 6972 230 0,'4'-9'10'0,"-1"2"2"0,4-2-12 0,-7 6 0 16,4-10 0-16,-1 4 0 0,1 6 162 0,-1-4 30 0,1-2 5 0,-1 0 2 15,-3 5-107-15,4-2-20 16,-4-3-5-16,0 9-1 0,0 0-15 0,0 0-3 16,0 0-1-16,0 0 0 0,-7 0-13 0,0 3-2 15,-4 3-1-15,1 4 0 0,3-1-19 0,0 0-3 16,-4 1-1-16,0 5 0 0,4-5-8 0,-3 9 0 0,3-10 0 0,-4 7 0 15,-3 3 18-15,4-1 2 0,2-2 0 16,-2 3 0-16,-1 0-20 0,1 0 0 0,-1 2 0 0,1 1 0 16,6-3 0-16,-3 6 16 15,7 0-3-15,0 4-1 0,-7-4 4 0,7-6 0 0,7 6 0 0,-4-7 0 16,5-5-5-16,2 3-1 0,-3-1 0 0,7-2 0 0,-3-7-2 0,3 4-8 16,4-1 12-16,-4-9-4 15,0 6-8-15,3-3 12 0,-2-6-12 0,2-3 12 0,1 3 2 16,-4-10 1-16,4 4 0 0,-1-10 0 15,1 0 21-15,-4 0 4 0,4 1 0 0,-1-1 1 0,1-3 2 0,-4-6 0 16,0 9 0-16,0-6 0 16,0-3-22-16,-3 2-4 0,0 4-1 0,-4-3 0 0,0 0 9 0,0-3 2 15,-4 3 0-15,-3 0 0 16,-3 6-27-16,3-3 0 0,-7 0 0 0,3 3 0 0,1 10 0 0,-4-10 0 16,-1 10 0-16,1-1 0 0,0 4-21 0,4 6-3 0,-8-3-1 15,8-3 0 1,3 6-108-16,-7 9-22 0,-4 0-4 0</inkml:trace>
  <inkml:trace contextRef="#ctx0" brushRef="#br0" timeOffset="78252.2861">6735 6928 1191 0,'0'0'52'0,"0"0"12"0,0 0-51 0,0-6-13 0,7-4 0 0,-4 1 0 15,1 6 35-15,-4 3 4 0,10-6 1 0,-3 6 0 16,-7 0-32-16,7 0-8 0,4 9 0 0,0-3 0 0,-4 7 0 0,3 9 0 15,-3 0-11-15,4-4 11 16,-1 8 33-16,1 2 13 0,-4-3 2 0,4 3 1 0,-4 3 11 0,0-2 3 16,3-1 0-16,-3 0 0 15,0-3-15-15,0 0-2 0,4-3-1 0,-4 3 0 0,-3-6-13 0,-1-3-2 16,4 0-1-16,-3-7 0 0,-1 0 5 0,1 1 1 16,-4-10 0-16,0 0 0 0,0 0 1 0,0 0 1 15,0 0 0-15,3-7 0 0,1 4 3 0,3-3 1 16,-4-13 0-16,-3 4 0 0,4 2-9 0,-1-6-1 15,1-6-1-15,0 6 0 0,-1-15-12 0,4 9-2 16,0-10-1-16,4 7 0 0,3-6-15 0,0 5 0 16,4-5 0-16,-1 2 0 0,1 1 0 0,3 3 0 15,-3 3-12-15,3 6 12 16,0 0-49-16,0 3-3 0,0-2-1 0,-3 5-667 16,3 7-132-16</inkml:trace>
  <inkml:trace contextRef="#ctx0" brushRef="#br0" timeOffset="78952.0156">7803 7044 345 0,'0'0'15'0,"4"-6"4"0,-8 3-19 0,4-7 0 16,0 1 0-16,0-1 0 0,-3-2 284 0,3 2 54 15,-4 1 10-15,1 6 3 0,-1-6-235 0,1 2-46 16,-4-2-10-16,3-1-1 0,-3 10-46 0,0-9-13 15,0 3 0-15,-4 6 8 0,1-3-8 0,3 3-12 16,0-7 4-16,0 7 0 0,0 7 8 0,-4-4 0 16,1-3 0-16,2 6 0 0,-2 3 0 0,3 1 0 15,-4-1 0-15,1 1 0 0,3-1 0 0,-4 7-12 16,0-1 12-16,4 4-12 0,0 0 12 0,0 9 11 0,0-3-3 0,0 4 0 16,4-1 4-16,-1 6 1 15,1 1 0-15,3-7 0 0,0 7-13 0,0-7 9 0,0-3-9 0,0 3 8 16,0-3 4-16,3-6 1 15,1 0 0-15,-1-10 0 0,1 7 8 0,-1-7 2 0,-3-9 0 0,0 0 0 16,7-6 17-16,4-3 3 16,-1-1 1-16,5 1 0 0,-5-10-17 0,4 0-3 0,0 0-1 0,4-6 0 15,0-3-10-15,-1-6-1 16,-3-1-1-16,8-3 0 0,-5-5-11 0,1 5 0 0,-1-12 0 0,-2 3 8 16,-1-13-8-16,-4 7 0 0,4-1 0 0,0 7 0 0,-6-12 0 0,2 12 0 15,-3-6 0-15,-3-1 0 16,3 1 0-16,0 6 0 0,-4-3 0 0,4 3 0 15,4 12 0-15,-7-2 0 0,3 2 0 0,0 10 0 16,0 6-10-16,-4 0 10 0,-3 10 0 0,4-1-9 0,-4 10 9 0,0 0-13 16,0 0 5-16,0 10 8 15,0 9-12-15,0 9 12 0,-4 3-12 0,1 1 12 0,-1 12 0 16,-3-1 0-16,4-5 0 0,-1 6 0 0,1 6 0 0,-1-6 13 16,4-3 0-16,0 3 0 0,4 0 11 0,-1 0 3 15,-3-10 0-15,4 4 0 0,-1-4-11 0,4 4-1 16,-3-7-1-16,-1-3 0 0,1 1-14 0,-1-4 8 15,1 3-8-15,-4-3 0 16,7-3-15-16,-7 3-9 0,0 0-1 0,0-6-676 16,0 6-135-16</inkml:trace>
  <inkml:trace contextRef="#ctx0" brushRef="#br0" timeOffset="79365.909">8163 7116 1292 0,'0'0'28'0,"0"0"7"0,0 0 1 0,0 0 0 0,0 0-36 0,7 0 0 15,0 10 0-15,4-10 0 0,-11 0 87 0,7 6 10 0,0-3 3 0,4 3 0 16,-11-6-75-16,7 3-14 0,3 4-3 0,4-4-8 16,-3-3 32-16,3 0 0 0,0 0 0 0,0-3 0 15,4-4-32-15,0 4 0 0,-4-3 0 0,3-3 0 16,1-7 0-16,0 7 0 0,-4-4 0 0,3-3 0 15,-2-3 8-15,-1 1-8 0,0-1 0 0,-4-3 0 0,1 3 28 0,-1-3 3 16,-2 0 0-16,-1 3 0 16,-4-9 21-16,1 3 4 0,-4 6 0 0,0-6 1 0,0 6-7 0,-4-3-2 15,4 0 0-15,-3 10 0 16,-1-4-28-16,1 7-7 0,-5 6-1 0,5-4 0 0,-4 1-12 0,0 6 0 16,-4 6 0-16,1 1 0 0,3 2 0 0,-4 0 0 15,0 4 0-15,1 3 0 0,-4 9 0 0,7-3 0 16,0 9 0-16,0-3 0 0,0 1 0 15,3-1 0-15,0-3 0 0,4 9 0 0,-3-5 0 0,3-1 0 16,0-3 0-16,3 3 0 0,1-3 0 0,-4 0 0 16,4-6 0-16,3 9 0 0,0-9 0 0,-4 6-10 15,4-6 2-15,0 0 0 16,-3-3-100-16,3-1-19 0,0-2-4 0,0 2-1 0</inkml:trace>
  <inkml:trace contextRef="#ctx0" brushRef="#br0" timeOffset="79751.9825">8685 6868 1267 0,'0'0'56'0,"0"0"12"0,0 0-55 0,0 0-13 15,7 0 0-15,1 7 0 16,-5 2 69-16,1 1 11 0,3-1 3 0,-4 7 0 0,1-7-47 0,-1 7-10 15,4-4-2-15,0 7 0 16,0-3 13-16,0 3 3 0,0-1 0 0,-3-2 0 0,0 0-17 0,-1-4-3 16,1 4-1-16,-4-3 0 15,3-4-5-15,-3 7-1 0,-3-7 0 0,3 0 0 0,0-2 15 0,-4-4 4 16,4-3 0-16,0 9 0 16,-3-2-13-16,3-7-3 0,0 0 0 0,0 0 0 0,0 0 4 0,0 0 0 15,0 0 0-15,0 0 0 0,0 0 4 0,0 0 2 16,-4-7 0-16,4-2 0 0,0-1-14 0,4 1-4 15,3-4 0-15,-4-2 0 0,8-4 0 0,-8 0 0 16,8-6 0-16,-4 6 0 0,7-6-8 16,-3 0 0-16,-1 6 0 0,4 0 0 0,0 1 0 0,0-7 0 15,4 9 0-15,-4-3 0 16,4 7-47-16,0-4-5 0,-4 6 0 0,0-5-598 16,3 5-119-16</inkml:trace>
  <inkml:trace contextRef="#ctx0" brushRef="#br0" timeOffset="80113.8247">9197 6909 1652 0,'0'0'73'0,"0"0"15"0,0 0-70 0,0 0-18 15,0 0 0-15,0 0 0 0,11 0 13 0,-11 0-1 16,0 0 0-16,0 0 0 0,7 3 18 0,0 4 3 15,-4-4 1-15,1 3 0 0,-1 3-13 0,1 1-2 16,-1 6-1-16,4-7 0 0,-7 3-18 0,4 4 10 16,-1 0-10-16,1-4 8 0,3 4-8 0,0-7 0 15,-3 10 0-15,-1-9 8 0,1-1-20 0,3 1-4 16,-4-1 0-16,4-3-538 16,-7-6-107-16</inkml:trace>
  <inkml:trace contextRef="#ctx0" brushRef="#br0" timeOffset="80285.413">9317 6545 1382 0,'-4'-9'123'0,"4"-7"-99"16,0 7-24-16,4-4 0 16,-4 7 125-16,3-3 20 0,1-1 4 0,-1 4 1 31,8 3-250-31,0 3-51 0,-1 0-9 0,4 3-3 0</inkml:trace>
  <inkml:trace contextRef="#ctx0" brushRef="#br0" timeOffset="80901.9844">9687 6778 1494 0,'0'0'66'0,"4"-10"14"0,3 1-64 0,3 2-16 0,-2-2 0 0,2 6 0 15,1-3 9-15,-1 6-1 0,-3 0 0 0,4 0 0 0,-1 9 13 0,1 0 3 16,0 7 0-16,-1 3 0 15,4 0 22-15,-3 3 5 0,-8 0 1 0,4 3 0 0,1 3 9 0,-5-3 3 16,1 0 0-16,-1-3 0 16,-3-6-1-16,4 3 0 0,-4-1 0 0,-4-2 0 0,1-7-43 0,3 1-9 15,3-1-2-15,-3-9 0 0,0 0 1 0,0 0 0 16,0 0 0-16,0 0 0 0,11 0-1 16,-1-3 0-16,-3-6 0 0,-3-4 0 0,6 4 0 0,-2-4 0 15,-5-6 0-15,4-3 0 0,4-6-9 0,-1 3 0 16,1-3-10-16,-1 0 10 15,1 3 0-15,0 3 0 0,3 0 0 0,0 3 0 0,-4 0 0 16,1 10 0-16,0 2 0 0,-1-2 0 0,1 9 0 0,-4 0 0 16,-7 0 0-16,10 9 10 0,1-2-2 15,-4 2 0-15,0 7 0 0,-3-4 0 0,3-2-8 0,0 5-17 16,-4-5 4-16,4 6 1 0,-3-4 1 0,3 4 1 0,0-7 0 0,-4 7 0 31,-3-7-189-31,4 4-37 0,3 2-8 0</inkml:trace>
  <inkml:trace contextRef="#ctx0" brushRef="#br0" timeOffset="82181.9304">10851 6749 864 0,'0'-15'76'0,"0"15"-60"0,0-10-16 0,4 1 0 0,-4-1 86 16,0 4 14-16,0 6 4 0,0-3 0 0,7-6-78 0,-7 2-15 16,0-2-3-16,0 6-8 0,0 3 22 15,0 0-2-15,0 0-1 0,-4-6 0 0,1-4 13 0,-1 4 2 16,4 6 1-16,-3-3 0 0,-4 3 13 0,3-7 4 0,4 7 0 0,-7 0 0 16,4-3 12-16,-4-3 4 15,0 6 0-15,0 6 0 0,0-6-26 0,-1 3-5 0,-2 4-1 0,3-7 0 16,0 9-36-16,0 1-21 15,-4-1 2-15,1 0 1 0,-1 1 18 0,0 5 0 16,4-5 0-16,0 5 0 0,0-2-8 0,4 3 8 16,-1-1 0-16,1-2 0 0,-1 3 0 0,1-7 0 15,3 7 0-15,0-4 0 0,0-5 0 0,3 2 0 16,-3-6 0-16,0-3 0 0,0 0 0 0,0 0 0 0,0 0 0 0,0 0 0 16,11 0 10-16,-4 0 9 0,-7 0 1 15,10-3 1-15,-3-3-21 0,4-4 0 0,0-2 0 16,-4-4 8-16,3 7 0 0,1-7 1 15,3-3 0-15,0 3 0 0,0 4-9 0,0-7 0 0,0-3 0 16,4 10 0-16,0-4 0 0,-4 7 8 0,-7-1-8 0,0-6 8 16,3 7-8-16,1 6 8 0,-4-7-8 15,4 4 8-15,-1 3-8 0,-3-3 0 0,-7 6 0 0,0 0 0 0,0 0 0 16,0 0 0-16,0 0 0 0,0 0 0 0,0 0 0 0,0 0 0 16,4 9 0-16,3 1 0 0,-4-1 8 0,-3 0 0 15,0-2 0-15,4 12 0 0,3-4 0 0,-3-2 0 16,-4 2 0-16,3 1 0 0,1-3 18 15,-1 5 3-15,-3 4 1 0,4-3 0 16,3 0-16-16,-7 0-3 0,0 6-1 0,0-6 0 0,-7 9 0 0,7 0 0 16,-4 4 0-16,1-1 0 0,-4 3 1 0,3 1 0 15,-3-7 0-15,3 7 0 0,1-1 19 0,-1 4 4 16,-3-4 1-16,-3 1 0 0,-11 2-19 0,6-2-3 16,12-1-1-16,-8-5 0 0,-6 5 4 0,-1-6 1 0,0-3 0 0,4-3 0 15,4 3-3-15,-8-6-1 16,0-3 0-16,4 3 0 0,4-10-3 0,-1 7-1 15,-10-7 0-15,3 1 0 0,8-4 11 0,-4-3 1 16,0-3 1-16,-1-9 0 0,-2 9 3 0,3-10 1 16,3-5 0-16,4 2 0 0,-11-12 2 0,15 6 1 15,3-9 0-15,7-4 0 0,3-5-29 0,8 2 0 0,3 1 0 0,11-4 0 16,7 1-12-16,0-4-8 16,-1 3-1-16,1 4-1 0,11-1 22 0,-4 7 0 15,3 0 0-15,-3 3 0 0,-7 3-70 0,3 0-16 0,-10 3-3 0,-4 0-1 31,-7 3-141-31,0 4-28 0,25-23-5 0,-21 10-2 0</inkml:trace>
  <inkml:trace contextRef="#ctx0" brushRef="#br0" timeOffset="85336.067">12869 6489 518 0,'0'0'23'0,"4"-6"5"0,-4-4-28 0,3 1 0 16,-3 3 0-16,0-4 0 0,4 1 171 0,-1-1 29 15,-3 1 5-15,4 0 2 0,-4 2-111 0,3-2-23 16,-3 6-4-16,0-3-1 0,0 6-46 0,0 0-10 15,0-10-1-15,0 10-1 0,0 0 6 0,0 0 2 16,-7-9 0-16,7 9 0 0,-3 0 2 0,-4 0 0 16,3 6 0-16,-3 3 0 0,0-5 9 0,0 5 3 15,-3 0 0-15,-1 7 0 0,0 3-12 0,-3-3-3 16,0 2 0-16,-3 1 0 0,-1 6 8 0,0 0 2 0,4 4 0 0,-3-1 0 16,2 0-6-16,-2 7-1 15,3-7 0-15,3 6 0 0,0-6-9 0,4 4-3 0,4-4 0 0,3 0 0 16,0 0-8-16,3-2 0 15,1-1 0-15,3-7 0 0,0-2 0 0,0-6 0 0,4-1 0 0,-1-6 0 16,-3-3 0-16,7 0 8 16,1 0-8-16,-1-9 8 0,3-4 1 0,1-3 0 0,0-2 0 0,3-7 0 15,3 6 0-15,-2-6 0 16,2 3 0-16,-3-3 0 0,1 0-1 0,-1-1 0 0,0 4 0 0,0-3 0 16,-7 0 12-16,0-3 3 0,-3 3 0 0,0-3 0 15,-4 3-23-15,0 3 8 0,-7-10-8 0,-4 10 0 16,4-3 10-16,-3 0-2 0,-4 6-8 0,-4-6 12 0,0 7-12 0,1 5 0 15,6-3 8-15,-6 10-8 16,3 3 0-16,0-3-12 0,7 6 3 0,0 0 0 31,0 0-146-31,-7 6-29 0</inkml:trace>
  <inkml:trace contextRef="#ctx0" brushRef="#br0" timeOffset="85782.3399">13328 6483 1267 0,'0'0'112'0,"11"-10"-89"16,-1 10-23-16,1-6 0 0,-1 3 74 0,4-6 10 0,-3-1 3 0,3-6 0 15,0 7-1-15,0-7 0 16,4 4 0-16,0-4 0 0,3-3-57 0,0 1-11 0,-3-1-2 0,-1-3-1 15,1 3-15-15,-4 0-12 16,0-6 3-16,-7 3 0 0,-3 3 71 0,6-3 14 0,1 4 4 0,-1-4 0 31,1 0-109-31,-7 0-22 0,-1-3-4 0,-3 9-1 0,4-6 56 0,-8 0 13 0,-3 0 2 0,3 3 0 16,4-3-15-16,-3 10 11 0,-1-4-11 0,1 7 10 16,-1-7-10-16,1 7 0 0,3-1 0 0,-4 1 8 15,4 9-8-15,0 0 0 0,-3 0 0 0,3 0 8 0,-7 0-8 0,7 0 0 16,-7 0 0-16,0 9 0 15,0 1 0-15,-1-1 12 0,1 7-12 0,-3 9 12 16,3-6 22-16,0 9 5 0,-4 6 1 16,4 1 0-16,0-1-12 0,4 4-3 0,-8 9 0 0,4 3 0 0,3-3 12 15,-3-3 3-15,4 9 0 0,-1-6 0 16,1 7-24-16,-1-10-4 0,4-1 0 0,-3 1-1 16,3 3-11-16,-4 4 0 0,1-8 9 0,3 5-9 15,-4-5 0-15,-3 4 0 0,0-3-10 0,0 0 10 16,-4-9-175-16,-3 2-28 0,0-2-5 0</inkml:trace>
  <inkml:trace contextRef="#ctx0" brushRef="#br0" timeOffset="85972.3274">13324 6752 1594 0,'0'0'71'0,"0"0"14"0,0 0-68 0,7-3-17 16,1-3 0-16,-1-3 0 0,3 5 78 0,1-2 12 15,-4 6 2-15,3-3 1 0,5-3-49 0,-5 6-9 16,4-10-3-16,-3 10 0 0,6 0-32 0,1 0 0 16,-4-6 0-16,7 3 0 0,1 3-43 15,-1-6-12-15,0 6-2 0,4-3-1 0</inkml:trace>
  <inkml:trace contextRef="#ctx0" brushRef="#br0" timeOffset="86702.1615">14827 6188 748 0,'0'0'67'0,"0"0"-54"16,0 0-13-16,0 0 0 0,0 0 98 0,0 0 17 16,0 0 3-16,4 0 1 0,3-6-44 0,0 3-9 15,0 3-2-15,4-7 0 0,-1 7-8 0,1-3-1 16,3 3-1-16,11-6 0 0,-4 3 5 0,3-3 1 16,1 2 0-16,0 4 0 0,3-6-22 0,0 6-4 15,4 0-1-15,3 0 0 0,-3-3-6 0,3-3-2 0,1 6 0 0,2-3 0 16,-2-4-25-16,-1 7 0 15,-3-9 0-15,-1 3 0 16,1 2-40-16,-7-2-12 0,0 3-4 0,-1-3 0 16,-6-4-48-16,0 1-9 0</inkml:trace>
  <inkml:trace contextRef="#ctx0" brushRef="#br0" timeOffset="87081.9856">15409 5671 1364 0,'0'0'30'0,"0"0"6"0,-3-10 2 0,-1 4 0 0,4 3-30 0,-3-3-8 16,3 6 0-16,0 0 0 0,0-4 49 0,0 4 9 15,0 0 2-15,0 0 0 0,0 0-32 0,0 0-7 16,0 0-1-16,0 0 0 0,-7 4 7 0,3 2 1 16,1 3 0-16,3 1 0 0,-4 5-4 0,1-2 0 15,-4 12 0-15,3 0 0 0,-3-3 19 0,3 9 3 16,-3 1 1-16,-3 8 0 0,-1-2-19 0,1 0-4 16,-4 6-1-16,-1-1 0 0,1 8 2 0,0-4 1 0,0 0 0 0,0 6 0 15,-7 0-6-15,7 1 0 16,-4-1-1-16,4-3 0 0,-4-3-10 0,1-3-1 15,3 0-8-15,3-6 12 0,-3-4-12 0,3 4 0 16,-3-4 0-16,4-6 0 16,-1 7-51-16,0-10-6 0,1 3-2 0,-1-9-578 15,4-3-116-15</inkml:trace>
  <inkml:trace contextRef="#ctx0" brushRef="#br0" timeOffset="87881.9184">15864 5370 1566 0,'4'-19'69'0,"-1"16"15"0,-3-4-68 0,4-2-16 16,-4 0 0-16,0 9 0 0,0 0 0 0,0 0 0 15,0 0 0-15,0 0 0 0,0 0 13 0,0 0-1 16,4 9 0-16,-1 0 0 0,-3 1 6 0,0 5 1 0,4 4 0 0,-4 0 0 16,-4 6 40-16,1 3 8 15,-1-3 1-15,0 13 1 0,-3-3-10 0,0 2-3 0,0 7 0 16,0 6 0-16,0-3-18 0,-3 3-4 15,-1 7-1-15,0-4 0 0,-3 4-24 0,0 2-9 0,0-5 0 16,-4 2 9-16,1 4-9 0,3 2 12 16,0-8-12-16,-4-1 12 0,4-6-12 0,-4-3 0 0,4-3 9 0,0-10-9 15,3 3 8-15,-3-5-8 16,4-4 10-16,3 0-10 0,-4-6 10 0,4 0-10 0,0-10 10 16,3 0-10-16,1-2 9 0,3-7-9 0,0 0 8 0,0 0-8 15,0-16 17-15,3 7-1 16,5-10-1-16,-5 0 0 0,4-6-7 0,4 6-8 0,3-6 11 0,0-3-11 15,0-7 11-15,4 7-11 0,3 3 10 16,4-10-10-16,-4 17 0 0,3-1 0 0,-2 3 0 0,-1 7 0 16,3 6 0-16,-2 3-8 0,-5 0 8 15,4 3-10-15,1 12 0 0,-1-5 0 0,-4 9 0 0,1-1 0 16,0-2 10-16,3 9 0 0,-4-12 0 0,5 9 0 0,-1-10 0 0,-4-2 0 16,1-1 0-16,3-9 8 15,-3 6-8-15,-1-12 0 0,5 6-8 0,-1-9 8 0,0-1 0 0,0 7 0 16,0-6 0-16,0-7 0 15,1 7 0-15,-5-7 0 0,-3 3 8 0,1-2-8 0,2-1 0 0,-3 3 0 16,0-5 0-16,0 2-8 0,1 0 32 16,-5 7 6-16,4-10 2 0,-3-6 0 0,-4 6-32 0,0 0 0 15,-4 0 0-15,1 4 0 0,0-4 12 16,-4 3-3-16,-4 4-1 0,4 2 0 0,-4 1-8 0,1 3 0 16,-8-4 0-16,1 10 0 0,-1 0 0 0,1 7-11 0,-4 2 3 0,-1 0 0 15,5 4 8-15,-4 12 11 16,0-6-3-16,0 6 0 0,-1 9 0 0,1-2 0 0,4 2 0 0,-1 1 0 15,1-1-8-15,-1 1 12 16,7-7-12-16,4 0 12 0,-3-3-3 0,3-6 0 0,0 6 0 0,3-12 0 16,4 2-9-16,4 1 0 15,0-7 0-15,-1 1 0 16,4-7-27-16,4 6-7 0,0-9-2 0,3 0 0 0,3-9-146 0,5 6-30 0,2-7-5 0,-2 1-2 0</inkml:trace>
  <inkml:trace contextRef="#ctx0" brushRef="#br0" timeOffset="89562.626">17579 6260 921 0,'3'6'82'0,"5"-2"-66"0,-5 5-16 0,8 0 0 16,-4-2 19-16,7-4 0 0,0 3 0 0,0-6 0 16,4 0 26-16,3 0 6 0,0 0 1 0,0 0 0 15,4-16-9-15,0 7-2 0,-4-4 0 0,0-2 0 0,0-1-9 0,-3 3-3 16,-1-5 0-16,4 2 0 0,1 0 17 0,-5-2 3 16,-3 5 1-16,0-3 0 0,4 1 1 0,-7-4 0 15,3 6 0-15,-7-2 0 0,0-1-35 0,-4 6-8 16,1-8 0-16,0 8-8 0,-1 1 17 0,-3-7-3 15,-7 7-1-15,3-1 0 0,-6 1 3 0,3 0 0 16,-4 2 0-16,4 7 0 16,-3 0 10-16,-1 7 2 0,0-7 1 0,1 15 0 15,-4-2-10-15,0 6-3 0,-8 3 0 0,5 6 0 16,-1 0 7-16,1 0 1 0,-5 7 0 0,1-1 0 16,0 1-24-16,0-4 9 0,3 4-9 0,1-1 0 15,2 1 8-15,1-10-8 0,4-3 0 0,3 3 0 16,3-7-8-16,1 8-9 0,6-14-2 0,4 4 0 15,0-1-55-15,4-2-11 0,3-4-3 0</inkml:trace>
  <inkml:trace contextRef="#ctx0" brushRef="#br0" timeOffset="90179.3644">18687 5931 921 0,'0'0'40'0,"0"0"10"0,7-3-40 0,-7 3-10 16,3-7 0-16,-3 7 0 0,0 0 164 0,0 0 32 16,0 0 5-16,0 0 2 0,0 0-73 0,0 0-14 0,0 0-4 0,0 0 0 15,-10 7-70-15,6-4-14 0,-3 6-4 0,0 1 0 16,0 5-24-16,-4-5 0 0,1 5 0 0,-1-5 0 15,4 9 0-15,-3-4 0 0,-8 7 0 0,4 0 0 16,0 0 8-16,0 3 4 0,-4 10 0 0,4-1 0 0,-4 4 8 16,4 0 1-16,-4 2 1 0,1-2 0 0,3 0-22 0,0-4 0 31,3-6 0-31,0-3 0 0,1 0 0 0,3-3 12 16,3-6-4-16,4-7 0 0,-3 7 2 0,3-13 1 0,0-3 0 0,0 0 0 15,0 0 0-15,0 0 0 0,0 0 0 0,7-3 0 0,7-3-3 0,0-7-8 0,0-2 12 0,4-1-4 31,-1-3-8-31,1-6 0 0,7-3 0 0,-1-7 0 16,1 7 8-16,0-6-8 0,0-4 8 0,-1-6-8 16,1 6 24-16,-4-12 0 0,-3 10 0 0,3-11 0 0,-4-2-24 0,1 0 0 15,-4-4 0-15,4-2 0 0,0 5 0 0,-4 1-12 16,0 0 0-16,0 6 1 0,4 3 11 0,-4 0 0 16,-4 0 0-16,4 6 0 0,0 10 0 0,1-3 0 15,-5 9-9-15,4-3 9 0,-7 9 0 0,4 4 13 16,-1 2-1-16,-3 1-1 0,-3 3-24 0,0 6-5 15,3-10-1-15,-7 10 0 0,0 0 19 0,0 0-8 0,-4 16 8 0,1-4 0 16,-5 7 0-16,1 3-8 0,0 0 8 0,-3 3 0 16,-1 10 0-16,-3-1 16 0,0 4-4 0,-4 6 0 15,4-7 15-15,0 7 2 0,0 3 1 0,0 3 0 16,0-3-6-16,3-6-2 0,1-3 0 0,3-1 0 0,0 4-22 16,-1-3 0-16,1-1-10 0,0-2 10 0,0 3-26 15,4-4 2 1,-8 1 0-16,4 8 0 15,-3-8-192-15,2-4-39 0,-2 4-7 0,-1-7-2 0</inkml:trace>
  <inkml:trace contextRef="#ctx0" brushRef="#br0" timeOffset="91698.5364">19364 6110 1177 0,'4'0'25'0,"-1"-10"6"0,-3 7 1 0,4-3 2 0,-4-4-34 0,0 1 0 15,0 0 0-15,0 2 0 0,0-2 61 0,-4-1 6 16,4 1 1-16,-3 6 0 0,3-3-18 0,-4-4-3 16,-3 4-1-16,3 3 0 0,-3-3-22 0,7 6-5 0,-7 0-1 0,0 6 0 15,0-6 17-15,-3 9 3 0,3 1 1 0,-8-1 0 16,5 0-21-16,-4 1-4 0,0 6-1 0,-4 2 0 15,4 1 15-15,-4 6 2 0,1-6 1 0,-5 6 0 16,8-6-9-16,-3 6-2 0,3-6 0 0,-1 0 0 16,5-4-8-16,3-2-3 0,0-4 0 0,7-9 0 15,0 0-9-15,0 0 8 16,0 0-8-16,0 0 8 0,0 0 4 0,7 0 0 16,3-9 0-16,5 6 0 0,-1-3-4 0,3-7 0 15,1-3 0-15,3 1 0 0,0-4-8 0,7-6 0 16,-3 3 0-16,3-3 0 0,-3 6 9 0,0-6-9 15,-1 6 10-15,1 0-10 0,0 3 32 0,-4-2 0 0,0 8 0 16,0 1 0-16,-3-1-4 0,0 4-1 16,-4 3 0-16,0 3 0 0,0 3-27 0,0 3 8 0,-7 4-8 0,-3-1 0 15,-4 1 0-15,3 5 0 0,-3-2 0 0,-3 12 0 0,-4-6-10 16,0 6 10-16,-4 0 0 0,-3-3-9 0,-4 12 9 0,1-5 0 16,2-4 0-16,-6 3 0 0,4-3 0 0,-1-6 0 15,-3 6 0-15,0-6 0 0,0 0 0 0,-1-1-8 16,1-2 0-16,-4-7 0 0,1 7 8 0,-1-3 0 15,4-7 0-15,-4 3-8 0,4-9 8 0,0 10 0 0,0-10 0 0,7 6 0 16,0-6 0-16,-1 3 0 0,8-3 0 0,0 0 0 16,7 0 0-16,0 0 0 0,-7-3 10 0,7 3-10 15,0 0 0-15,0 0 0 0,0 0 0 0,11-6-10 16,-1 6-3-16,1 0-1 0,3-3 0 0,0-4 0 16,4 7-29-16,-1-6-5 0,5-3-2 0,2 6 0 31,1-4 6-31,3-2 0 0,0-1 1 0,4-5 0 0,0 2 19 0,7-6 3 15,0 4 1-15,6-4 0 0,1 3 4 0,-3-3 0 16,3 1 1-16,3-7 0 0,-7 6 15 0,-3 0 0 16,0 0 0-16,3-6 0 0,-3 6 0 0,-4-6-9 15,1 0 1-15,-1 6 0 0,0-3 34 0,0 0 7 16,-3 3 2-16,3-2 0 0,1-1-6 0,-5-7-1 16,5 4 0-16,-5 3 0 0,-2-3-28 0,-5 6 0 0,1-6 0 0,0 0 0 0,-8 6 0 15,1-3 0-15,-4 7 0 0,-3-4 0 0,-1 3 10 0,1 1-10 16,-8 5 10-16,1 1-10 0,-4-1 28 0,0 10-1 15,0 0 0-15,0 0 0 0,-4-9-1 0,4 9 0 16,-3-3 0-16,-4-3 0 0,0 12-26 0,0-3 0 16,0 3 8-16,-4-3-8 0,1 7 0 0,-5-1 12 15,1 7-12-15,0 3 12 16,-3-4-4-16,-1 4 0 0,-3 0 0 0,3 6 0 16,-3 3 2-16,3 1 0 0,1-4 0 0,-1 9 0 15,0 4-10-15,4-10 8 0,4 6-8 0,-1 1 8 16,-3-1 5-16,3 1 1 0,4-4 0 0,0 1 0 15,0-10-6-15,4-7-8 0,3 4 11 0,0-9-11 16,7 5 17-16,-4-12-3 0,4 4-1 0,0-7 0 16,8 0 3-16,-1 0 0 0,3-7 0 0,4-2 0 0,1-10-16 0,2 7 11 15,1-10-11-15,3 3 10 0,4-6-2 0,-4 6 0 16,7-9 0-16,-3 3 0 0,0-4-8 0,7 4 0 16,0-3 0-16,-1-6 0 0,-6 5 0 0,3 4 0 15,1-3-10-15,2 3 10 0,-6 3 0 0,0 3 0 16,0-3 0-16,-4 10 10 0,-7 2-10 0,4 1 0 0,-8 3 0 15,1 2 0-15,0-2 0 16,-1 12 0-16,-10-2 0 0,4-4 0 0,3 9 0 16,-7 0 0-16,0-2 0 0,0 2 0 0,-3 1 0 0,-1-1 8 15,-3 0-8-15,0 7 8 0,-3-3 0 0,-1-4 0 16,1 7 0-16,-4-7 0 0,3 7-8 0,-6-4 0 16,-1 4 0-16,-7 0 0 0,1-4 28 0,-8 7 3 15,-7 3 1-15,-3-3 0 0,0-7-32 0,-8 10 0 16,8-3 0-16,-4-6 0 0,-3 2 0 0,0 1-8 0,-1-3-1 0,4 5 0 15,-3-8-27-15,3 5-6 16,1-5-1-16,2-1 0 0,1-3-164 0,-4-2-33 16</inkml:trace>
  <inkml:trace contextRef="#ctx0" brushRef="#br0" timeOffset="92315.9311">21865 5893 2084 0,'28'19'92'0,"-21"-13"20"0,-7 7-90 0,4 6-22 16,0 6 0-16,-1 0 0 15,1 3 78-15,-4 7 11 0,-11-1 3 0,0 4 0 16,4-1-44-16,-10-2-8 0,-12 6-1 0,-2-1-1 15,2 4-38-15,-2-3-23 0,-5-10 3 0,-2 10 1 16,-1-13-185-16,0 7-38 0,-28 9-7 16,14-22-2-16</inkml:trace>
  <inkml:trace contextRef="#ctx0" brushRef="#br0" timeOffset="93133.3513">22899 5975 1360 0,'-14'0'60'0,"14"0"13"0,0 0-58 0,0 0-15 16,0 0 0-16,7 9 0 0,3-9 13 0,4 0 0 15,1 6 0-15,6-12 0 0,0 3-1 0,4-3 0 16,3-7 0-16,4-2 0 0,-4 5-12 0,0-6 0 0,0-2 0 0,0-1 0 16,-3 0 0-16,0 0 0 0,0-3-12 0,-1 3 12 15,1-9 24-15,-4 13 11 0,-3-7 2 0,3-4 1 16,-3 8 20-16,-1-7 4 0,-3 6 1 0,0 0 0 15,1-6-22-15,-5 9-4 0,1-3-1 0,-1 1 0 16,-3-1-6-16,0 3-2 0,0 7 0 0,-3-1 0 0,-4-5-15 16,0 5-3-16,0 7-1 0,0 3 0 0,-4-6-9 0,-3 6 0 0,-3-3 0 15,-1 3 0-15,1 0 0 0,-4 0 0 0,-1 3 0 16,1-3 0-16,-7 9 0 0,0-3 0 0,0 4 0 16,0-1 8-16,-1 1 4 0,5-1 1 0,3 0 0 0,0 7 0 15,-4 0 10-15,7-4 1 0,1 4 1 0,-1 3 0 16,1 6 3-16,3-3 0 0,-4 0 0 0,4 0 0 15,3 12-4-15,1-5 0 16,-4 2 0-16,7 0 0 0,-4 1 13 0,4-4 3 16,4 0 0-16,-4-3 0 0,0 3-28 0,3-3-4 15,1 1-8-15,-1-5 11 0,1-2-11 0,-1-3 0 16,1 0-12-16,3-4 12 16,0 4-120-16,0-7-17 0,7-2-3 0</inkml:trace>
  <inkml:trace contextRef="#ctx0" brushRef="#br0" timeOffset="93286.9881">23767 5812 2059 0,'0'0'91'0,"0"0"19"0,0 0-88 0,0 0-22 16,0 0 0-16,0 0 0 15,0 0 40-15,0 0 3 0,0 0 1 0,10 3 0 31,-3 6-184-31,-3-9-36 0</inkml:trace>
  <inkml:trace contextRef="#ctx0" brushRef="#br0" timeOffset="93988.8743">24582 5696 1558 0,'14'-7'34'0,"-14"7"7"0,7-9 2 0,0 0 1 0,0-1-35 0,0 4-9 16,-4 3 0-16,1-3 0 0,-4-4 61 0,0 1 11 31,0 9 1-31,0-3 1 0,-4-4-34 0,1-2-6 0,3 9-2 0,-7 0 0 16,0-10-23-16,0 10-9 0,-4 0 0 0,4 0 9 15,-4 0-9-15,1 0 0 0,-4 0 0 0,0 10 0 16,3-10 21-16,-3 9-1 0,-4 1 0 0,1-1 0 16,-1 7 0-16,0-7-1 0,1 10 0 0,-4 0 0 15,-1 0 5-15,5 6 0 0,-4 0 1 0,3 0 0 16,0-3-15-16,4 3-10 0,4-6 12 0,-1 0-12 0,4 3 18 0,0-10-3 15,0 4-1-15,3-7 0 0,4-9-30 0,0 0-5 16,0 0-2-16,0 0 0 0,11 0 23 0,3-6 0 16,-3 6 0-16,6-10 8 0,1-2 0 0,0-4 0 15,-1-3 0-15,8 1 0 0,-4-4 7 0,4 3 1 16,0 0 0-16,3-6 0 0,0 6-8 0,0 0 0 16,-3 0-8-16,3 1 12 15,0 2-3-15,-3-3-1 0,-4 4 0 0,0 5 0 16,-3 7 4-16,-4-3 0 0,0 6 0 0,0 6 0 15,-3-3-12-15,-4 7 0 0,4-1 9 0,-8 7-9 0,4 2 0 16,-3 1 0-16,-1 6 0 0,-3 4 0 0,-3 5 0 0,-4 1 0 16,0 2 0-16,-1-2 0 0,-6 2 28 0,0 4 0 15,-7-3 1-15,0 6 0 0,0-7-13 0,-4-2-4 16,0 2 0-16,-6 4 0 0,2-6 7 0,-2-4 1 0,-1 3 0 0,4-5 0 16,3-4 9-16,0-6 3 0,4-1 0 0,0-8 0 15,0 2 0-15,3-9 0 0,4 7 0 0,-4-10 0 16,4 0 4-16,4-10 0 0,-1 1 1 0,4 0 0 15,0-7-16-15,3 3-3 0,4-5-1 0,4-4 0 16,7-7-17-16,-1 4-14 0,4-3 2 0,11-6 1 31,3 5-83-31,4 4-17 0,3-3-3 0,4 3-1 16,0 6-81-16,0-3-17 0,28-28-3 0,-14 16-1 0</inkml:trace>
  <inkml:trace contextRef="#ctx0" brushRef="#br0" timeOffset="94158.1275">25107 5887 2329 0,'0'0'51'0,"0"0"10"0,0 0 3 0,0 0 2 0,11 6-53 0,-4 1-13 15,-7-7 0-15,0 0-1032 16</inkml:trace>
  <inkml:trace contextRef="#ctx0" brushRef="#br0" timeOffset="100352.7956">3500 8963 345 0,'0'0'31'0,"0"0"-31"0,0 0 0 0,0 0 0 0,0 0 134 0,0 0 21 15,0 0 4-15,7 0 1 0,7 0-104 0,-4 0-21 16,1-6-4-16,3 3-1 0,-7-7-6 0,4 4-2 16,6-3 0-16,-10-1 0 0,4 1-1 0,0-7 0 15,-1 7 0-15,4-4 0 0,-3 4-1 0,3-7 0 0,-4 0 0 0,1 7 0 16,3-10 2-16,-3 4 0 0,3 2 0 0,0-3 0 16,4-2-22-16,-8-8-18 15,8 8 3-15,-1-7 1 0,-2 6 14 0,-5-3 0 16,4-3 0-16,0 0 0 0,1-4 13 0,-5 4-1 15,-3-3 0-15,0 9 0 0,0 4-3 0,-3-4-1 16,-4 3 0-16,7-3 0 0,-7 7 16 0,0-4 4 16,0-3 0-16,0 4 0 0,-7 2 0 0,3-3 0 15,4 7 0-15,-7-7 0 0,0 7-18 0,0-1-10 16,4 1 12-16,3 0-12 0,-7 2 0 0,-1-2 0 0,5 6 0 0,3 3 0 16,-4-6 8-16,1 6-8 0,-4-4 0 0,3 4 0 15,-6 0 0-15,6 4 0 0,-6-4 0 0,3 9 0 16,-4-3 0-16,4-3 0 0,-4 7 0 0,4-4 0 15,-7 3 10-15,4 7-10 0,-1-6 8 0,4 2-8 16,0-3 15-16,-4 7-3 0,4 3 0 0,7-3 0 0,-10 2-4 0,-1-2-8 16,4 3 11-16,0 0-11 0,-4 6 29 0,4-3-1 15,0 3 0-15,-3 3 0 0,3-3 17 0,-4 3 3 16,4-2 1-16,0 11 0 0,-4 4-3 0,8-3-1 16,3 5 0-16,-4 4 0 0,4-3-13 0,4 10-2 0,3-10-1 15,-4 9 0-15,1-9-13 0,3 3-4 16,0-3 0-16,4 0 0 0,-4-7-12 0,3-2 11 0,-3-7-11 15,0 6 10-15,4-5-10 16,-8-4 0-16,5 0 9 0,6-6-9 0,-4-10-10 0,-3 1-6 16,4-1-2-16,3-9 0 15,4 0-126-15,-1-3-24 0,4-7-6 0,1-5-1 0</inkml:trace>
  <inkml:trace contextRef="#ctx0" brushRef="#br0" timeOffset="100948.7586">4424 9060 691 0,'0'0'61'0,"0"0"-49"0,0 0-12 0,0 0 0 15,0 0 80-15,0 0 14 0,0 0 2 0,0 0 1 16,0 0-12-16,0 0-2 0,3-6-1 0,4-3 0 16,4-1-43-16,-7 7-9 0,3-9-2 0,3 2 0 15,-3 1 12-15,4-1 1 0,-4 1 1 0,0 0 0 0,0-1-10 16,4-5-1-16,-4 2-1 0,0 4 0 0,3-7-2 0,-6 0-1 16,3 7 0-16,0-4 0 0,0 4-27 0,0-7-14 0,-3 0 2 0,-1 7 0 15,-3 0 12-15,0-4 0 0,0-3 12 0,0 7-12 16,-7 0 24-16,3-1-1 0,1 1-1 15,-4-1 0-15,-4-2-4 0,4 2-1 0,-3 7 0 0,3-6 0 16,0 3-4-16,-4 6-1 0,0-10 0 0,4 10 0 16,0 7 6-16,-3-4 1 0,-4-3 0 0,7 9 0 15,-4 0-19-15,4 1 0 16,-4 6 0-16,1 2 0 0,-4 1 13 0,7 3-4 16,3 0-1-16,-7 3 0 0,4 0 7 0,4-3 1 15,-1 13 0-15,4-10 0 0,0 3 0 0,4 0 0 16,-4-3 0-16,3 0 0 0,4 0 4 0,-3-3 0 15,3 4 1-15,4-8 0 16,-4 1-41-16,10-3-9 0,-13 0-2 0,3-4 0 16,7 4-77-16,-3-7-16 0,-4 1-4 0</inkml:trace>
  <inkml:trace contextRef="#ctx0" brushRef="#br0" timeOffset="101249.5521">4787 8929 1382 0,'0'-3'123'0,"0"-4"-99"0,-3-2-24 0,6-1 0 16,1 4 44-16,-1-6 4 0,1-4 1 0,3 7 0 16,-4-7-25-16,4 6-4 0,0-2-2 0,4 3 0 15,-4-7 2-15,4 0 0 0,3 4 0 0,-4 2 0 16,5-5 11-16,-5 5 2 0,4 4 1 0,0 3 0 16,-7-4-1-16,4 7 0 0,3 7 0 0,-3-7 0 15,-4 3-7-15,3 9-2 16,1-2 0-16,3 2 0 0,-7 4-5 0,4 3-2 15,3 0 0-15,-4 6 0 0,8 3 16 0,-4 0 3 16,4-3 1-16,-4 0 0 0,3 0-9 0,-2 4-3 16,6-1 0-16,0-9 0 0,-3 6-15 0,-4-6-10 15,3-4 12-15,-3-2-12 0,0 3 9 0,1 2-9 16,-8-2 0-16,7-3 9 16,-7 2-128-16,-4-5-25 0</inkml:trace>
  <inkml:trace contextRef="#ctx0" brushRef="#br0" timeOffset="101581.6336">5295 8769 115 0,'0'0'10'0,"0"-3"-10"0,0-4 0 0,0-2 0 16,0 6 167-16,0-3 31 0,4-4 6 0,-1 1 2 16,1 2-102-16,-4-2-21 0,3 6-4 0,1-3-1 0,-4 6-10 0,0 0-1 15,0 0-1-15,0 0 0 0,0 0-26 0,0 0-6 16,0 0-1-16,0 0 0 0,0 6-2 0,0 6-1 16,-4 4 0-16,1 3 0 0,-4 0 33 0,-4 6 6 15,-3 9 2-15,-4 1 0 0,4 2-11 0,-3 1-1 16,-5 3-1-16,-2-4 0 0,3 1-40 0,-1 3-8 15,-2-10-2-15,3 10 0 16,3-13-8-16,0 0-9 0,1 1 9 0,-1 2-13 16,0-12-102-16,1 9-20 0,-1-9-4 0,11 6-1 0</inkml:trace>
  <inkml:trace contextRef="#ctx0" brushRef="#br0" timeOffset="102083.3681">5757 8819 1429 0,'0'0'31'16,"0"0"6"-16,0 0 2 0,0 0 2 0,0 0-33 0,0 0-8 0,0 0 0 0,0 0 0 16,0 0 68-16,0 0 12 0,4 12 3 0,-1-5 0 15,1 2-9-15,-1 10-2 0,-3-10 0 0,4 10 0 16,-4 6-14-16,3 0-3 0,-3-6-1 0,0 9 0 15,0-3-32-15,4-6-6 16,-4 6-2-16,4-6 0 16,-4 0-32-16,3 0-6 0,1-10-2 0,-1 7 0 15,-3-7-170-15,0-9-35 0</inkml:trace>
  <inkml:trace contextRef="#ctx0" brushRef="#br0" timeOffset="102252.6369">5863 8465 1440 0,'0'0'128'0,"-3"-10"-103"0,-4 1-25 0,3-1 0 0,1 4 123 0,-1-3 19 15,0 6 4-15,4 3 1 0,0 0-87 0,0 0-16 16,0 0-4-16,0 0-1 16,0 0-206-16,0 0-41 0</inkml:trace>
  <inkml:trace contextRef="#ctx0" brushRef="#br0" timeOffset="104374.9247">6488 8599 806 0,'0'0'36'0,"0"0"7"0,0-3-35 0,0 3-8 16,0 0 0-16,0 0 0 0,0 0 83 0,0 0 14 0,-4-6 3 0,4 6 1 15,0 0-38-15,-3-3-8 0,-1-3-2 0,0 2 0 16,4 4-16-16,-7 4-3 0,0-4-1 0,0 0 0 16,4 6-20-16,-4-3-4 0,0 3-1 0,0-3 0 15,0 4 7-15,0-4 1 0,-1 3 0 0,1 4 0 16,-3-1 6-16,3-3 2 0,0 4 0 0,-4 2 0 16,1-6 11-16,-1 10 2 15,-3-3 1-15,3 5 0 0,-3-2-3 0,0 3-1 16,0 0 0-16,0 0 0 0,-4 6 6 0,1 0 0 0,6 0 1 15,4-3 0-15,-7-3-11 0,3 6-2 16,8-10-1-16,-1 4 0 0,4 6-15 0,0-6-2 0,0 0-1 16,4 0 0-16,-1 0-9 0,4 2 0 0,4-2 0 15,-1 0 8-15,1-6-8 0,0 2 0 0,-1 1 0 0,4-3 0 16,4-4-99-16,-4 7-15 0,0-7-3 0,4-3-738 16</inkml:trace>
  <inkml:trace contextRef="#ctx0" brushRef="#br0" timeOffset="104907.1841">6865 8778 403 0,'0'0'36'0,"-3"-9"-36"16,3-1 0-16,-4 7 0 0,0-3 272 0,1-3 47 15,3 5 9-15,0-2 3 0,-4-3-205 0,1 2-41 0,3 4-8 16,0-3-1-16,0-3-27 0,0 9-5 0,-4 0 0 0,4 0-1 16,0 0-33-16,0 0-10 0,0 0 0 0,0 0 0 15,0 0 0-15,0 0 0 0,0 0 0 0,-3 6-9 16,-1 3 9-16,1 1 0 15,-1-1 8-15,-3 10-8 0,4-3 16 0,-1-4 0 16,1 13-1-16,-1 0 0 0,4 0 5 0,0-3 2 16,0-3 0-16,0-3 0 0,4 9 4 0,3-6 1 15,-7-4 0-15,3-2 0 0,4-4-27 0,-3 1-16 16,3 5 3-16,0-11 0 0,3 2 13 0,-2 0 15 0,2-3-3 0,4-6-1 0,-7-3-11 0,7 0 0 16,-3-4 0-16,3 1 0 15,-3-1 8-15,-1 1 2 0,4 0 1 0,-3-7 0 16,-4 7-11-16,4-10 0 0,-1 6 0 0,-3-3 0 15,4 1 0-15,-4 5 0 0,0-2 11 0,-4-4-11 16,1 0 20-16,-4 4-3 0,0-4 0 0,0 1 0 16,0 5 8-16,0-2 2 0,0-4 0 0,-7 3 0 15,3-2-7-15,1 5 0 0,-4 1-1 0,3 0 0 16,-3-7-11-16,0 10-8 0,4 2 9 0,-4-2-9 0,0 3 0 0,3 3 0 16,-3 0 0-16,0 0-10 15,0 3-38-15,-4 3-7 0,1 4-1 0,3 6-1009 0</inkml:trace>
  <inkml:trace contextRef="#ctx0" brushRef="#br0" timeOffset="105909.7712">7733 8474 1209 0,'7'0'108'16,"-7"0"-87"-16,0-3-21 0,0-3 0 15,3-4 92-15,-3 1 13 0,4 3 3 0,-4 2 1 0,0 4-69 0,0 0-15 16,0 0-2-16,0 0-1 15,-11-6 7-15,4-3 2 0,4 9 0 0,-4-3 0 0,3-4-19 16,1 4-4-16,3 3-8 0,0 0 12 0,0 0 8 16,-7 0 2-1,-4 0 0-15,4 3 0 0,0-3-22 0,-4 7 0 0,-3-7 0 0,7 9 0 16,-3 0 0-16,-1 10-8 0,0-3 8 16,-3-4-8-16,4 4 8 0,-1 3 8 0,-3 0-8 15,4 6 11-15,-5-6 1 0,5-1 1 0,3 4 0 16,0-3 0-16,-4 0 7 0,8 0 2 0,-1 0 0 0,1-4 0 15,3-5-22-15,-4-1 0 0,8 1 0 0,-1-1-8 16,-3-9 16-16,0 0 4 0,7 6 1 0,0-6 0 0,0 0-13 0,4-6 8 16,-4 3-8-16,3-7 0 0,1-5 10 0,0 5-10 15,-1-8 10-15,1-4-10 0,-1 3 9 0,1 0-9 16,3 0 8-16,-3 0-8 0,-1-6 13 0,4 0-2 16,-7 3-1-16,4-3 0 0,0 9-10 0,3 4 0 15,-7-4 0-15,0 7 8 0,3-1 20 0,-3 4 3 16,0 6 1-16,-7 0 0 15,8 0-32-15,-1 0 0 0,0 0 0 0,3 6 0 16,-6-2 0-16,6 11 0 0,-3-5 0 0,4 5 0 16,-4 4 0-16,0 0 0 0,0 0-8 0,0 6 8 15,4 0 0-15,-4-3 0 0,-4 12 0 0,1-9 0 0,-4 4 14 16,0 5-3-16,0-6-1 0,-4 7 0 0,1-1 6 0,-4-5 0 16,0 5 1-16,-7-6 0 0,0 7 3 0,-1-1 0 15,1-6 0-15,-3 7 0 0,-5-13-10 0,5 9-2 0,-1-9 0 0,4 3 0 16,0-6-8-16,-4-3 12 0,4 3-12 0,4-10 12 15,-4 0-4-15,3 1 0 0,0-1 0 0,1-2 0 16,3-7 4-16,0 0 1 0,0 0 0 0,7 0 0 16,-7-7 4-16,3-2 1 0,4-1 0 0,-3 1 0 15,3-10-3-15,0 4-1 0,3-4 0 0,1 0 0 16,3-6-14-16,0 3 11 16,3-9-11-16,4 9 10 0,4-10-10 0,0-5 0 15,3 2 0-15,0 1 0 0,4-4-16 0,3 3-4 16,-7 7-2-16,4 0 0 15,-1 3-161-15,-2-3-32 0</inkml:trace>
  <inkml:trace contextRef="#ctx0" brushRef="#br0" timeOffset="106811.7651">8184 8518 748 0,'0'0'33'0,"0"-10"7"0,4 1-32 0,0 0-8 16,-1 2 0-16,1-2 0 0,-1 6 182 0,4-3 34 15,-7 6 8-15,0 0 0 0,0 0-128 0,7 6-27 0,4-3-5 0,-1 6 0 16,1 7-25-16,-4 3-5 0,0 6-1 0,4-6 0 0,3 9 0 16,-7-3 0-16,3 3 0 0,1-3 0 15,-4 4-10-15,0-4-3 0,-3 0 0 0,3-3 0 0,-7 3-3 16,3 0-1-16,1-3 0 0,-4 0 0 0,-4-3-8 0,4-7-8 16,0 4 12-16,0-7-12 0,4 1 25 0,-4-1-1 15,-4-3-1-15,4-6 0 0,0 0-23 0,0 0-15 16,0 0 3-1,0 0 0-15,0 0 12 0,0 0 13 0,0 0-2 16,0 0-1-16,0 0 10 0,0 0 1 0,0 0 1 0,0 0 0 16,0-9 16-16,4 0 3 0,-4-7 1 0,3 0 0 15,-3-3-26-15,4 1-4 0,-1-8-2 0,4 5 0 16,-3-11-10-16,6 4 8 0,-2 0-8 0,2 0 8 16,4-7-8-16,0 1 0 0,0 5 0 0,1 1 0 15,2-3 0-15,-3 9 0 0,0-3 0 0,1 9 0 16,-1-3-37-16,3 0 0 0,-6 10 0 0,3 0 0 15,0-1-147-15,0 4-28 0</inkml:trace>
  <inkml:trace contextRef="#ctx0" brushRef="#br0" timeOffset="107482.0952">9123 8499 1749 0,'0'0'38'0,"0"0"8"0,3-6 2 0,-3 6 2 0,7-10-40 0,-7 10-10 16,0-9 0-16,4 6 0 0,-4-13 38 0,3 7 6 15,-3-1 0-15,0 1 1 0,4 3-13 0,-4-4-4 16,0 1 0-16,0 9 0 0,0-3-6 0,0 3-2 16,0 0 0-16,0 0 0 0,-7-7 0 0,3-2-1 15,4 9 0-15,0 0 0 0,-7-6-10 0,7 6-1 0,-3-3-8 0,3 3 12 31,-7 3-12-31,0 3 0 0,0-6 0 0,3 9 0 0,-3-9 0 0,0 10 0 16,0-1 0-16,-4 1 0 0,4 5 16 0,0-5 3 16,0 9 1-16,0-4 0 0,-3-2-20 15,3 2 8-15,-1 11-8 0,-2-8 0 0,-1 1 0 16,1 0 0-16,-1 6 0 0,4-6 0 0,-3 6 0 0,2-6 0 16,1 0 0-16,4-4 0 0,-4-2 0 0,3 3 0 15,1 2 0-15,3-8 0 0,3-1 0 0,-3-3 0 0,4 4 0 0,-4-10 0 16,3 9 0-16,-3-9 0 0,7 0 0 0,-7 0 0 15,11 0 0-15,-4-9 0 0,7 9 0 0,-3-10 0 16,-1-5 13-16,1 5-4 0,-1-2-1 0,1-4 0 16,-4 0-8-16,4-2 0 0,-1-1 0 0,1 0 0 15,-1 0 9-15,1-6 0 0,0 9 0 0,-4-6 0 16,3 1 4-16,-3 2 1 16,0 6 0-16,0-3 0 0,0 1 14 0,1 5 2 15,-5-2 1-15,4 6 0 0,0-4-23 0,-7 10-8 0,7 0 0 0,-7 0 0 16,0 0 0-16,7 0 0 15,0 10 0-15,0-1 0 0,-3 0 0 0,3 1 0 0,0 5 0 0,0 1 0 16,4-3 0-16,-8 2 0 0,4 1 0 0,0-3 0 31,4 2-45-31,-4-2-15 0,0 3-4 0,0-7-634 0,0 0-127 0</inkml:trace>
  <inkml:trace contextRef="#ctx0" brushRef="#br0" timeOffset="109672.0196">9786 8258 550 0,'0'0'24'0,"0"0"6"0,0 0-30 0,0 0 0 0,0-7 0 0,4 4 0 16,-4 3 80-16,0 0 9 0,3-9 3 0,-3 9 0 15,0 0-3-15,0 0 0 0,0 0 0 0,0 0 0 16,0 0-25-16,0 0-6 0,0 0-1 0,0 0 0 16,0 0-13-16,0 0-4 0,0 0 0 0,0 0 0 15,0 0 0-15,4 9 0 16,-4 1 0-16,0-1 0 0,3 7-16 0,-3-4-4 15,0-2-1-15,0 5 0 0,-3 4 14 0,3-3 3 16,0 3 1-16,-4 6 0 0,4-3-1 0,0 3 0 16,-3 9 0-16,-1-6 0 0,1 1 4 0,-5 5 0 15,5 1 0-15,-4-1 0 0,0-6-4 0,0 7 0 16,0-7 0-16,0 0 0 0,3 7-14 0,-3-7-3 16,4-3-1-16,-4-6 0 0,-1 6-7 0,1-12-2 0,4 2 0 0,-1-5 0 15,1-1 4-15,-1 1 1 0,4-4 0 0,0-6 0 0,0 0-2 16,0 0-1-16,0 0 0 0,0 0 0 0,0 0-3 0,0-6-8 15,-3-4 12-15,3 1-4 0,3-1-8 0,-3-5 10 16,0 2-10-16,0-3 10 0,0-2-10 0,4-8 0 16,-4 8 9-16,0-11-9 0,3 11 0 0,1-11 0 15,-1-2 0-15,1 3-12 0,3 0 12 0,0-1 0 0,0-2-9 0,4 3 9 16,3 0-14-16,-4-1 2 0,4-2 0 16,-3 9 0-16,7 0 12 0,-4 3 0 0,3 0 0 0,1 1 0 31,-7-1-19-31,3 3-10 0,3-3-3 0,1 4 0 0,3 2 32 0,-3-3 0 0,-4 7 0 0,4 0 0 15,-4 2 0-15,0 4 0 0,0-3-10 0,-3 6 10 16,3 0 0-16,-4 6 0 16,-10-6 0-16,11 3 0 0,-4 4 0 0,0-4 0 15,0 12 0-15,-4-5 0 0,-3 9 0 0,0-4 12 16,-3 4 0-16,-1 0 0 0,-3-3 1 0,-3 2 1 16,-1-2 0-16,1-3 0 0,-4 6-2 0,-1 2-1 15,-6-8 0-15,0 6 0 0,3-4-11 0,1 4 0 0,-4-3 0 16,-4-3 0-1,4-1-141-15,-4 1-21 0,4-7-4 0,0 3-768 0</inkml:trace>
  <inkml:trace contextRef="#ctx0" brushRef="#br0" timeOffset="110991.7871">10294 8117 345 0,'0'0'31'0,"4"-10"-31"0,-4 1 0 0,0 2 0 0,7 4 196 0,0-3 34 15,-7-3 6-15,0-1 2 0,7 7-152 0,0-6-30 16,0-1-7-16,-7 4-1 0,0 6 1 0,0 0 0 16,7-9 0-16,-7 9 0 0,0 0-13 0,0 0-4 15,10 0 0-15,-2 0 0 0,-8 0 8 0,3 9 2 16,4 0 0-16,0 7 0 0,4-3 13 0,-4 5 2 15,-11 8 1-15,4-1 0 0,7 3-14 0,-3 0-4 0,-11 3 0 0,3-2 0 16,-3 8-12-16,4-2-4 0,-1-1 0 0,-3 1 0 16,-3-4-15-16,2 4-9 0,5-1 10 0,-4-6-10 15,0-3 0-15,0-6 8 0,7 0-8 0,0 0 0 16,0-3 0-16,0 2 0 0,0 1 0 0,0-9 0 16,7 5 9-16,-7-5-9 0,-7-1 8 0,3 0-8 0,8-2 0 0,-1 2 0 31,-6-3 8-31,-1-2-8 0,4-4 0 0,0 0 0 15,0 0 9-15,0 0-9 0,-7 6 11 0,7-6-3 0,0 0 0 16,0 0 0-16,-10-6-8 0,10 6 10 0,0 0-10 0,7-10 10 16,-4 4-10-16,-3-4 0 0,0 1 9 0,7 0-9 15,0-4 0-15,0-3 8 0,-10-2-8 0,6 2 0 16,4-3 0-16,0 0 0 0,1 4 0 0,-5-4 0 16,1 3 0-16,3-3 0 0,3 7 0 0,-6-4 8 0,-8 10-17 0,4 6-3 15,14-10-1-15,-3 10 0 0,0-3 13 0,-8-3 0 16,8 6 0-16,-1 0 0 0,8 9 0 0,-8-2 0 15,-10 2 0-15,8 7-9 0,2-4 9 0,-3 7 0 16,-7-3 0-16,0 3 0 0,7-4 0 0,-3 4 8 16,-1 0-8-16,-6-3 8 0,3 2-8 0,0-8 0 15,10-1 0-15,-6 7 0 16,-4-7-113-16,3-6-27 0,11 4-6 0,1-4-750 16</inkml:trace>
  <inkml:trace contextRef="#ctx0" brushRef="#br0" timeOffset="111339.6432">10950 8276 518 0,'-24'-3'46'0,"24"3"-37"16,10-6-9-16,-6 0 0 0,-4 6 308 0,0 0 60 15,0 0 12-15,0 0 3 0,10 6-262 0,-10-6-52 16,-3 9-10-16,6 1-3 0,15-1-11 0,-8 7-2 0,-13-4-1 0,3 10 0 15,7-3-28-15,-3 0-6 0,-1 0 0 0,-3 0-8 16,0-4 9-16,7 1-9 0,4-3 0 0,-11 2 9 0,-7-2-9 0,7-1-14 16,10 1 3-16,-3-7-995 15</inkml:trace>
  <inkml:trace contextRef="#ctx0" brushRef="#br0" timeOffset="111524.5153">10943 7957 1911 0,'0'0'84'0,"0"0"19"0,-7 0-83 0,7 0-20 16,11 0 0-16,-11 0 0 0,0 0 10 0,0 0-2 15,10 0-8-15,1 9-565 16,3-3-120-16</inkml:trace>
  <inkml:trace contextRef="#ctx0" brushRef="#br0" timeOffset="112266.6952">11578 8189 871 0,'25'-3'38'0,"-25"3"9"0,0 0-38 16,7-7-9-16,0-2 0 0,0 9 0 0,4-10 12 0,-8 10 1 16,-3 0 0-16,7-9 0 0,4 9-13 0,-4-6 0 15,-7 6 0-15,0 0 0 0,0 0 96 0,0 0 16 16,0 0 3-16,0 0 1 15,0 0-16-15,0 0-4 0,10 0 0 0,-10 0 0 0,0 0-23 0,0 0-5 16,11-3 0-16,0 3-1 0,-11 0-24 0,0 0-5 16,7 0-1-16,3 0 0 0,1-7-29 15,-4 7-8-15,-7 0 0 0,10-3 0 0,-2 3 0 0,-1-6 0 16,-7 6 0-16,0 0 0 0,7 0 0 0,0-3-13 16,-7 3 5-16,0 0 8 0,0 0 0 0,3-6 0 15,4 6 0-15,-7 0 0 0,0 0 0 0,0 0 21 0,0 0-2 0,0 0-1 16,0-10 22-16,0 10 5 15,0 0 1-15,0 0 0 0,0 0-46 0,0 0 0 0,0 0 0 0,0 0-10 16,-3 0 10-16,-4 0 14 16,0 6-3-16,0-2-1 0,0-4-10 0,3 0 10 0,4 0-10 0,-11 6 10 15,1-3-10-15,3-3 0 0,0 6 9 0,0-3-9 0,-4 4 10 16,0 2-2-16,1-3-8 0,3 4 12 16,3-1 9-16,-6 1 2 0,3 2 0 0,-4-3 0 15,8 7 5-15,-5 0 0 0,-6-4 1 0,4 4 0 16,6 9-5-16,-3-3 0 0,-3-6-1 0,-1 9 0 0,0-6 9 15,4-1 1-15,4 8 1 0,-1-8 0 16,-10 1-34-16,7 0 0 0,14-3 0 0,-3 2 0 0,-4-8 0 16,0 6 0-16,7-4 0 0,3-2 0 15,8 2 0-15,-4-9 0 0,-7 7 0 0,7-10 0 16,7 6-22 0,1-3-8-16,-8-3-2 0,3 0 0 0,8-3-107 0,-4-3-21 0,0-4-5 15,1 1-506-15,-1-7-101 0</inkml:trace>
  <inkml:trace contextRef="#ctx0" brushRef="#br0" timeOffset="114126.6219">13617 8019 403 0,'7'-9'17'15,"-7"9"5"-15,4-10-22 0,-4 7 0 0,3-3 0 0,1-3 0 0,-4 2 160 0,0 7 28 16,3-3 6-16,-3 3 1 16,0-6-78-16,0 6-15 0,0-3-3 0,0 3-1 0,0 0-27 0,0 0-6 15,0 0-1-15,-3-6 0 0,-4 6-29 0,3 0-7 0,4 0 0 0,-7 0-1 16,0 6-19-16,0-3-8 16,4 3 0-16,-4-3 8 0,-4 4-8 0,4 2 12 15,0 0-12-15,-4-2 12 0,1 5-1 0,-1-2 0 16,1 5 0-16,-1 4 0 0,-3-3 9 0,0 3 1 0,0 0 1 0,-1-1 0 15,5 7-3-15,-4 1-1 16,0-5 0-16,3 5 0 0,4-1-7 0,0 0-2 0,3-3 0 0,4 3 0 16,0-6-9-16,4-1 0 0,0-2 9 0,-1-7-9 15,8 7 0-15,-4-6 8 0,3-1-8 16,4-6 0-16,0-3 0 0,1 0 0 0,-1-9-12 0,3 6 4 16,1-7 8-16,0-6 11 0,-1 7-3 0,1-7 0 15,0-2-8-15,-8 5 8 0,1-3-8 0,-4-2 8 16,0 2 10-16,3-3 2 15,1 0 0-15,-4 0 0 0,0-6 16 0,0 10 3 0,0-14 1 0,-3 11 0 16,3-1-40-16,-7-6 0 0,0 9 0 16,0-6 0-16,0 3 0 0,0-3 11 0,-4 3-11 0,4 7 12 15,-3-4-12-15,-1 10 0 0,1 6 0 0,-4-3 0 16,0 6-36-16,0-3-5 16,3 9-2-16,-3 7-612 0,-4 3-122 0</inkml:trace>
  <inkml:trace contextRef="#ctx0" brushRef="#br0" timeOffset="114570.3655">13952 7982 1324 0,'0'0'118'0,"0"0"-94"0,0 0-24 0,7-10 0 16,0 4 106-16,-3 3 17 16,0-3 3-16,-4 6 1 0,0 0-36 0,0 0-7 0,0 0-2 0,0 0 0 15,10 0-45-15,-3 0-9 0,0 9-1 0,0-3-1 16,-3 10-26-16,3-4 0 0,0-2 0 0,0 6 0 16,-3 2 0-16,-1 1 0 15,4 0 0-15,-3 6 0 0,3-6 0 0,-4 0 0 0,-3 3 0 0,4-3 0 16,-1-1 22-16,-3 1-1 0,-3-3 0 0,3-4 0 15,-4 4-9-15,1 0-3 0,-4-7 0 16,3 1 0-16,1-1 10 0,-1 0 1 0,1-9 1 0,-5 10 0 16,5-10-9-16,3 0-3 0,0 0 0 15,0 0 0-15,-7 0 3 0,7 0 1 0,-4-10 0 0,4 4 0 16,0-3-5-16,0-4-8 0,4-3 11 0,-1 1-11 0,1 2 16 0,3-2-3 16,0-4-1-16,4 3 0 15,-1-6 16-15,1 3 2 0,3-6 1 0,0 6 0 0,4-6-1 0,-4 10 0 16,3-14 0-16,1 11 0 15,-4-8-30-15,7 1 0 0,0 3 0 0,4 4 0 16,-4 2-166-16,4 0-39 16</inkml:trace>
  <inkml:trace contextRef="#ctx0" brushRef="#br0" timeOffset="115656.861">14940 7872 1638 0,'0'0'36'0,"0"0"7"0,0 0 1 0,0 0 3 0,0 0-38 0,0 0-9 0,0 0 0 0,0 0 0 16,0 0 36-16,0 0 6 0,0 0 1 0,0 0 0 15,0-6-27-15,0 6-6 0,0 0-1 0,0 0 0 16,0 0 0-16,0 0 0 0,0 0 0 0,-7 0 0 0,0-7 14 0,-4 7 2 16,4 7 1-16,-3-1 0 15,-4-3 2-15,0 6 1 0,-4-9 0 0,4 10 0 0,0-1-29 0,-4-2 0 16,-3 2 0-16,7 0 0 15,0 10 0-15,7 0 0 0,-4-3 0 0,4 2 0 0,3-2 9 0,-3-3-9 16,7 2 8-16,-3 4-8 16,-1 0 0-16,4-3 0 0,7 3 0 0,0-10 0 0,-3 7 15 0,0-7-3 15,3 0 0-15,-4 1 0 0,4-1-3 0,0 1-1 16,-7-10 0-16,7 6 0 0,4-6 20 0,-4 0 3 16,4-6 1-16,-1 6 0 0,1-10-32 15,-1 1 0-15,1-1 0 0,3-5 0 0,0-4 12 0,0 0-3 16,4-6-1-16,-4 3 0 0,4-9 10 0,-1 2 2 0,1-5 0 15,-1-4 0-15,1 10 8 0,0-6 3 16,-1-4 0-16,1-3 0 0,0 4-15 0,-1-7-4 0,-3 6 0 0,4-6 0 16,-4 0-4-16,0 7-8 15,-7-7 11-15,4 3-11 0,0 3 0 0,-1 4 0 16,-3 6 0-16,0-7 0 0,4 16 0 0,-4-6 0 0,0 13-8 0,3-4 8 16,-2 7-13-16,-5-1 3 0,-3 4 1 15,0 6 0-15,0 0 9 0,4 6 0 0,-4-6 0 0,7 10 0 31,-4 5-29-31,-3-2-1 0,0 3 0 0,-7 2 0 0,0 7 22 0,0 4 8 0,-4 5 0 0,-3 1-9 16,4 2 9-16,-4 1 16 16,-4-4-4-16,4 4-1 0,-4-3 18 0,4 5 4 0,4-8 1 15,-1 2 0-15,0 1-7 0,1 2-2 0,3-2 0 0,-4-1 0 16,4 1-17-16,0-7-8 0,4 0 8 0,-5-3-8 16,8-6-8-16,-3 6-8 0,3-6 0 0,3-3-1 15,1-4-175-15,3-2-36 16</inkml:trace>
  <inkml:trace contextRef="#ctx0" brushRef="#br0" timeOffset="116286.6496">15600 7866 115 0,'0'0'0'0,"0"0"10"0,0 0-10 0,0 0 0 0,0 0 0 0,0 0 0 15,0 0 304-15,0 0 58 0,0 0 12 0,0 9 2 0,-4 0-236 0,4-2-47 16,0 2-9-16,4-6-3 15,-1 7-28-15,1 2-5 0,-1-9-2 0,4 7 0 16,4-10-22-16,0 0-5 0,3 0-1 0,-4-3 0 16,4-4 2-16,1-2 1 0,-1 3 0 0,0-4 0 0,3-2-4 0,-2-4-1 15,-5 0 0-15,1 7 0 0,-8-4 16 0,4-2 4 16,0 5 0-16,0-5 0 0,0 2-22 0,-3-3-4 16,-4-2-1-16,0 8 0 0,0-5 10 15,0 2 1-15,-4-3 1 0,1 7 0 0,3 0-21 0,-4-1 0 16,1 1 0-16,-1 2 8 0,-3 4-8 15,7 3 0-15,-7 0 0 0,-3 3 0 0,-1-3 0 0,0 10 0 16,4-1 0-16,-7 7 8 0,4-7-8 0,-4 10 0 16,0 6-11-16,3-6 11 0,-3 9 0 0,3 4 0 15,-3-4-8-15,4 0 8 0,-1 7 8 0,4-7 5 0,-4 0 1 0,1-3 0 16,6 3 14-16,-3-3 4 0,4-6 0 0,-1 0 0 16,4-3-20-16,4 3-4 15,-1-10-8-15,4 0 12 0,-3-2-24 0,6-4-6 16,1-3-1-16,3 0 0 15,0-3-169-15,0-4-35 0</inkml:trace>
  <inkml:trace contextRef="#ctx0" brushRef="#br0" timeOffset="116656.6469">16048 7678 1324 0,'0'0'118'0,"7"0"-94"0,0-7-24 0,-3 7 0 16,3 0 58-16,0-3 7 0,3 3 2 0,-3 3 0 0,0 4-24 0,0 2-5 16,-3 0-1-16,3 1 0 15,-4 9 39-15,1-4 8 0,3 10 2 0,-3-3 0 0,-1 3-6 0,1 4-2 16,-4-4 0-16,0 3 0 0,0 3-37 0,0-3-7 16,-4 1-2-16,1-11 0 0,-1 1-19 0,4-3-4 15,-3 3-1-15,-1-10 0 0,0 1-8 0,4-1 12 0,-3 0-12 16,3-9 12-16,0 0-12 0,0 0 8 15,0 0-8-15,0 0 8 0,0 0 5 0,0 0 1 0,0 0 0 0,3-9 0 16,1 0 4-16,3-10 1 16,-3 0 0-16,6 0 0 0,-3-6-11 0,4 0-8 15,3 3 12-15,0-9-12 0,0-1 9 0,7-2-9 16,8-1 0-16,-8 7 9 0,-7 0-9 0,7 3-9 16,7 6 9-16,-3 3-13 0,0 7 13 0,-4 3-12 15,-7 6 12-15,3 6-772 16,-6-6-146-16</inkml:trace>
  <inkml:trace contextRef="#ctx0" brushRef="#br0" timeOffset="116966.2889">16591 7750 1324 0,'0'0'118'0,"0"0"-94"16,0 0-24-16,0 0 0 0,4 9 84 0,3 0 12 15,0-2 2-15,0 2 1 0,-4-6-3 0,1 7 0 16,-1 2 0-16,1 1 0 0,-4-4-25 0,3 1-6 15,1 5-1-15,0-5 0 0,-4 8-46 0,3-8-10 16,-3 6-8-16,4-7 12 0,-4 10-12 0,3-10 0 16,-3 1 0-16,0-1 0 15,0-9-84-15,0 0-21 0,0 0-5 0</inkml:trace>
  <inkml:trace contextRef="#ctx0" brushRef="#br0" timeOffset="117126.6296">16775 7373 1785 0,'0'0'159'0,"0"0"-127"0,-11 0-32 0,11 0 0 15,0 0 129-15,-4 0 20 0,-3 3 4 0,0 4 1 0,7-7-108 0,0 0-22 16,-7 9-4-16,4 1-724 16,-1-4-146-16</inkml:trace>
  <inkml:trace contextRef="#ctx0" brushRef="#br0" timeOffset="118087.7201">17099 7671 1796 0,'0'0'40'0,"7"0"8"0,0-9 1 0,0 9 1 0,0-10-40 0,0 10-10 0,4-3 0 0,-4 3 0 15,0-6 53-15,0 6 9 0,-7 0 2 0,4 6 0 16,6-3-32-16,-6 13-7 0,-1-6-1 0,1 2 0 16,-4 4-4-16,3 3-2 0,-3 6 0 0,0 0 0 0,0 3 13 0,0 0 2 15,0-3 1-15,-3 0 0 16,3-3-14-16,0 0-4 0,0 0 0 0,0-6 0 0,0-7-7 0,0-9-1 15,0 10-8-15,0-10 12 16,0 0-4-16,0 0 0 0,7 0-8 0,0 0 12 0,0 0 8 0,4-10 2 16,-4 4 0-16,3-3 0 0,4-10-22 0,-3 0 0 15,3-6 0-15,0 6-12 0,4-6 12 0,-4 3 16 16,7-12-4-16,-3 8-1 0,-8-2-11 0,8 3 0 16,3-3-12-16,4 12 12 0,-4-3 0 0,4 10 0 15,-8 0 12-15,1-1-4 0,-4 4 7 0,4 6 1 16,-8 6 0-16,4 4 0 0,-7-1-7 0,4 0-1 15,-4 7 0-15,0 3 0 0,-3 6-8 0,-1-3-11 16,-3 3 3-16,4 3 0 0,-4-3 8 0,0-6-8 16,0 6 8-16,0-6-1144 0</inkml:trace>
  <inkml:trace contextRef="#ctx0" brushRef="#br0" timeOffset="118788.6168">18066 7715 1267 0,'0'0'112'0,"7"-9"-89"0,0 9-23 0,0-3 0 15,4-4 69-15,-1 1 10 0,4 3 1 0,-3-3 1 0,-1 3-47 0,4-4-10 16,-3-2-1-16,-4 6-1 16,4-4 31-16,-4-2 7 0,0 0 0 0,0-1 1 0,0 4-4 0,-4-3-1 15,1 5 0-15,-4-2 0 0,0-3 6 0,-4-1 1 16,4 1 0-16,-3 9 0 0,-1-6-38 0,-3 6-7 16,4-4-2-16,-8 4 0 0,1 0-6 0,-1 4-2 15,0 5 0-15,-3 4 0 0,0-4-8 0,0 4 0 16,-3-4 0-16,-1 13 0 0,0-10 0 0,4 7-11 15,0 0 3-15,3 6 0 0,1-6 8 0,3 6 0 16,3-6 0-16,-3-3 0 0,7 2 0 0,-3 1 0 16,-1-9 0-16,4 5 0 0,7-5 0 0,-3-1 0 0,-4-9 0 0,7 0 0 15,0 0 0-15,3 0 0 16,1-3 10-16,-4-3-10 0,7-10 8 0,-3 3-8 16,3-2 0-16,4-4 0 0,-4 0 0 0,3 0 0 15,1-6 0-15,3 6 0 0,0-6 0 0,-3 0 8 0,-1-3-8 0,1 3 0 16,0 3 28-16,-1-3 4 15,1 0 0-15,-4 6 0 0,0 0-9 0,0 13-2 16,-3-4 0-16,0 7 0 0,-4 3-9 0,0 3-1 16,0 4-1-16,0 2 0 0,-4 10-10 0,1 9 0 0,3-3 0 0,-4 4 0 15,-3 5 0-15,0 10 0 0,0 3 0 0,-3-3 0 0,-4 0 10 0,0 9 3 16,-4-3 1-16,1-3 0 16,-1 0 5-16,-3-3 1 0,0-9 0 0,-4 2 0 0,4 4-20 0,-7-3 0 15,0-4 0-15,-4-6 0 16,-3 7 0-16,0-7 0 0,-4 0 0 0,-3-12 0 0,-1 3 10 0,1-3-2 15,10-13 0-15,-3 6 0 16,0-3 4-16,3-6 0 0,0 0 0 0,4-6 0 0,4-6 23 0,3-4 5 16,-4 3 0-16,7-2 1 15,8-4-21-15,-1-6-4 0,8 6 0 0,3-6-1 0,7 0-6 0,4 3-1 16,3-3 0-16,11 0 0 0,-4-4-8 0,7 11 0 16,0-7 0-16,4 6 0 0,3 0-12 0,-3 0 1 15,0-6 1-15,-4 9-877 16,1-6-175-16</inkml:trace>
  <inkml:trace contextRef="#ctx0" brushRef="#br0" timeOffset="118956.4653">19057 7696 2383 0,'0'0'105'0,"0"0"23"0,0 0-103 0,0 0-25 0,0 7 0 0,0-4-701 31,0 6-146-31</inkml:trace>
  <inkml:trace contextRef="#ctx0" brushRef="#br0" timeOffset="123288.1171">2695 10713 518 0,'0'-19'23'0,"0"13"5"0,7-4-28 0,-7 7 0 16,0-6 0-16,0-7 0 0,0 7 143 0,0-1 23 16,0 1 5-16,0 0 1 0,0-1-43 0,-7 1-8 0,7-4-1 0,-3 10-1 15,3-3-39-15,-7-4-8 0,7 7-2 16,0 3 0-16,0 0-15 0,0 0-3 0,0 0-1 0,0 0 0 15,0 0-23-15,0 0-4 16,0 0 0-16,0 0-1 0,0 0-15 0,0 0-8 0,-4 13 8 16,4 3-8-16,0 9 8 0,0 3-8 0,0 0 8 0,0 7-8 15,0 2 35-15,0 4 2 0,4 3 1 16,-4-3 0-16,0 9-28 0,0-3-10 0,0 3 0 0,7-3 9 16,-7-3-9-16,0-10 0 0,0-5 0 0,0-1 0 31,0 3-24-31,0-9-11 0,0-3-1 0,0-3-1 0,-7-1-72 15,7-2-15-15,-4-4-2 0</inkml:trace>
  <inkml:trace contextRef="#ctx0" brushRef="#br0" timeOffset="123709.951">2596 10675 172 0,'0'0'16'0,"0"0"-16"0,0-9 0 0,0 0 0 16,0 2 159-16,4-8 29 0,3 5 5 0,-3 1 2 16,-1 6-63-16,4-4-13 0,-3-2-3 0,6 0 0 15,-3-1-16-15,7 10-3 0,1-6-1 0,-1 3 0 16,3-4-31-16,1 7-6 0,3-3-2 0,0 3 0 16,4-6-37-16,0 6-7 0,-1 6-1 0,1-6-1 15,0-6-3-15,3 6 0 0,-3-3 0 0,3-3 0 16,-3 2-8-16,-1-2 0 0,1-3 9 0,-7 3-9 15,-1 2 0-15,-3-2 0 0,-3 3 0 0,0-3 0 16,-4 3-13-16,0-4 2 0,-7 7 1 0,10-3 0 16,-10 3-10-16,0 0-3 0,0 0 0 0,0 0-788 15</inkml:trace>
  <inkml:trace contextRef="#ctx0" brushRef="#br0" timeOffset="124037.9631">2702 10945 946 0,'0'0'42'0,"0"0"9"0,0 0-41 0,0 0-10 15,0 0 0-15,0 0 0 0,14 0 88 0,-3 0 15 16,-8-3 3-16,8-3 1 0,0-1-24 0,-1 4-5 15,4 3-1-15,-3-6 0 0,3 3 4 0,-3-3 1 16,3 2 0-16,7-2 0 0,-3-3-22 0,-1 9-4 0,8-10 0 16,-7 7-1-16,3-3-35 0,0 0-6 0,4 2-2 0,-8 4 0 15,4-6-12-15,1 6 0 0,-8 0 8 0,7-3-8 32,-7 3-24-32,0-6-7 0,7 6-1 0,-10 0-1 15,3 0-27-15,-4 6-4 0,1-6-2 0,3 3 0 16,-10-3 5-16,3 6 1 0,-7-6 0 0,0 0 0 15,0 0-77-15,0 10-15 0,0 6-4 0,-7-7 0 0</inkml:trace>
  <inkml:trace contextRef="#ctx0" brushRef="#br0" timeOffset="124334.7419">2769 11302 230 0,'0'0'20'0,"0"0"-20"15,0 0 0-15,0 0 0 0,0 0 199 0,0 0 35 16,0 0 7-16,0 0 2 0,0 0-92 0,0 0-19 16,0 0-3-16,0 0-1 0,0 0-49 0,0 0-11 15,0 0-1-15,0 0-1 0,7-3-3 0,4-3-1 16,-4 6 0-16,0-9 0 0,7 9-17 0,7-10-3 15,-3 10-1-15,7-6 0 0,3 3-10 0,-3-3-3 16,3 6 0-16,4-4 0 0,-4 4-28 0,4 0-16 16,-8-6 1-16,12 6 1 15,-12 0-127-15,11-3-26 0</inkml:trace>
  <inkml:trace contextRef="#ctx0" brushRef="#br0" timeOffset="125236.5967">3824 10776 230 0,'7'-3'20'16,"-7"-7"-20"-16,4 4 0 0,-1-4 0 16,-3 4 201-16,0-3 36 0,0 9 7 0,-3-3 2 0,3 3-113 0,-4-7-22 15,-3 4-5-15,7 3-1 16,-3-6-29-16,-4 6-5 0,-1 0-2 0,8 0 0 15,0 0-26-15,-7 0-6 0,-3 0-1 0,-1 0 0 0,4 0-14 0,0 6-3 0,4-3-1 0,-11-3 0 16,3 0-10-16,0 7-8 0,1-7 9 0,-1 3-9 16,1-3 13-16,-5 6-3 0,5-3-1 0,-1 3 0 15,-3-2 0-15,4 8 0 0,-4-9 0 0,-1 7 0 16,5 5 2-16,-1-5 0 0,1-1 0 0,-1 10 0 16,4 0 2-16,-7 0 1 0,7 6 0 0,3 3 0 0,-6-3-3 15,3 3-1-15,3 7 0 0,1-7 0 0,-1 6-10 16,8-8 0-16,-4 2 0 0,7 0 8 0,0-12-8 0,-4 2 0 15,8 1 0-15,-4-3 0 0,7-7 0 0,-7-2-9 16,0-4 9-16,4-3-13 0,-1 0 13 0,-6 0-11 16,3-10 11-16,0-5-10 0,0 2 10 0,0-3 0 15,-3-2 10-15,3-7-10 0,0 6 18 0,-7 0-2 16,0-6-1-16,3 3 0 0,-3-9 2 0,7 9 1 16,-7-10 0-16,0 4 0 0,4 0-9 0,-1 3-1 15,4 0-8-15,4 3 12 0,-8 3-12 0,1-3 11 16,0 12-11-16,3-2 10 0,3 6 14 0,-3 6 2 15,0 0 1-15,0 6 0 0,-3 3 1 0,3 4 0 16,0 3 0-16,0 9 0 16,4-3-28-16,-11 9 0 0,3-9-14 0,4 12 5 0,-7-5-4 0,0 2-1 0,7-3 0 15,0 0 0 1,-3-9-98-16,3 3-20 0,3-9-4 0,5 6-798 0</inkml:trace>
  <inkml:trace contextRef="#ctx0" brushRef="#br0" timeOffset="125786.9671">4438 10838 1414 0,'-18'-9'63'0,"18"6"13"0,-7-3-61 0,4-4-15 0,3 4 0 0,0-4 0 16,0 7 25-16,3-6 3 0,4-7 0 0,-3 7 0 16,-4-1-13-16,3 1-3 0,1-7 0 0,3 7 0 15,-7 6-12-15,0-3 0 0,0-4 8 0,0 10-8 16,0-6 22-16,-4 3 2 0,1-4 0 0,-4 7 0 16,3 0 24-16,-3 0 6 0,-3 0 1 0,3 0 0 15,0 0-9-15,-4 0-2 0,4-3 0 0,-4 3 0 16,1 0-20-16,-1 0-4 0,8 3 0 0,-8-3-1 15,-3 0-7-15,7 0-2 0,-4 7 0 0,4-4 0 16,0 3 9-16,-3 4 1 0,6-1 1 0,-10 7 0 0,3-4 6 0,-3 13 1 16,4-6 0-16,-8 9 0 0,4 4-6 15,3-4-1-15,-6 6 0 0,6 1 0 0,1-4-21 0,3 4 9 16,7-7-9-16,0 6 0 0,3 1 0 0,4-7 0 16,0-3 0-16,4 0 0 0,3-3 0 0,0-6 0 15,0 3 0-15,4-4 0 16,-1-5-34-16,4-7-4 0,1 3-1 0,2-12-638 15,5 3-128-15</inkml:trace>
  <inkml:trace contextRef="#ctx0" brushRef="#br0" timeOffset="126349.3458">4858 10230 806 0,'7'-19'36'0,"-7"13"7"15,3-13-35-15,-3 10-8 0,4-7 0 0,-1 4 0 0,-3-4 147 0,0-3 27 16,0 3 6-16,0 7 0 0,0-4-60 0,0-2-12 16,-3 5-2-16,3 4-1 0,0 6-21 15,0 0-4-15,0 0 0 0,0 0-1 0,0 0-23 16,0 0-5-16,0 0-1 0,0 9 0 0,3 7-28 0,4 9-6 16,-7 3 0-16,4 10-1 0,-4-3 17 0,0 8 3 15,0 4 1-15,0 7 0 0,0-1-24 0,-4 0-12 16,4 10 12-16,-3-3-12 0,-1-4 8 0,4-3-8 15,-3 1 0-15,3-1 0 0,-4-3 0 0,1-3 0 16,-4-3 0-16,0-6 0 0,3 3 0 0,-3-10 0 16,0-6 0-16,0 3-12 0,0-6 12 0,0-3 0 15,3-6 0-15,1-4 0 0,-4-3 0 0,7 4 10 16,0-10-10-16,0 0 8 0,0 0-8 0,-4-16 12 16,4 7-12-16,0-13 12 0,4-3-12 0,-4-1 0 15,7-2 0-15,-4 3 0 0,4-3 0 0,0 3 12 0,4-3-12 0,-4 12 12 16,4-6-1-16,3 6 0 0,-7 7 0 0,7 9 0 15,0 0 9-15,-3 6 1 0,3-3 1 16,-4 13 0-16,15-3-10 0,-14 5-1 0,3-2-1 0,-7 9 0 16,3-6-10-16,8 6 0 0,-7-3 0 0,6-6 0 31,-3 2-125-31,4 8-31 0,-4-8-5 0</inkml:trace>
  <inkml:trace contextRef="#ctx0" brushRef="#br0" timeOffset="127380.3369">6445 10666 172 0,'0'0'8'0,"0"0"1"0,0 0-9 0,0 0 0 0,0 0 0 0,0 0 0 15,0 0 215-15,0 0 41 0,0 0 8 0,0 0 1 16,0 0-196-16,0 0-39 0,0 0-8 0,0 0-2 16,0 0 43-16,7 0 8 15,-7 0 1-15,11 0 1 0,-4 0-7 0,0 0-2 0,4 0 0 0,-1 3 0 16,1-3-8-16,-1 0-1 0,4-3-1 0,-3 3 0 15,7-6-14-15,-4-4-2 0,-4 7-1 0,4-13 0 16,8 7-27-16,-1-10-10 0,4-3 0 0,-1 3 9 16,-3 1 1-16,1-7 0 0,-1-4 0 0,-4 4 0 15,1 3-10-15,-4-3 0 0,-7 0 0 0,0 3 0 16,0-3 0-16,-7 9 0 0,0-2-11 0,-7-1 11 0,-3 3 0 16,3 4 0-16,-8 2 0 0,1 1 8 0,-3 2 7 15,-1 1 1-15,-3 3 1 0,0 12 0 0,0-2 0 0,-4 2 0 16,4 4 0-16,3 5 0 0,-3 8 0 0,0 2 0 15,7 3 0-15,-4 7 0 0,0-1-9 0,1 7-8 16,6-3 12-16,-3 6-12 0,3-3 24 0,4-6-3 16,0-1 0-16,7 4 0 0,-3-13-12 0,3 0-9 15,3 4 12-15,1-10-12 0,-1 3 0 0,4-6 0 16,0 0 0-16,4-4 0 16,0 4-111-16,6-10-16 0,-3 1-3 0</inkml:trace>
  <inkml:trace contextRef="#ctx0" brushRef="#br0" timeOffset="128036.4349">7183 10773 403 0,'7'-7'36'16,"-4"7"-36"-16,1-9 0 0,-1 9 0 0,1-6 122 0,-4 2 18 16,3-2 3-16,-3-3 1 0,0-1 2 0,4 1 1 15,-4 0 0-15,3-1 0 0,-6 4-14 0,-1-4-2 16,4 1-1-16,-3 0 0 0,3-1-30 0,-4-5-5 15,1 5-2-15,-1 1 0 0,1-1-67 0,-4 1-14 16,-4 0-2-16,4-1-1 0,7 4 2 0,-7 3 0 16,0-4 0-16,0 7 0 0,7 0-3 0,-7 7 0 15,0 2 0-15,0 1 0 0,-4-1-8 0,0 10 0 16,4 0-10-16,-7 6 10 0,4 3 0 0,-1 3 0 16,-3-3 0-16,3 7 0 0,4-7 0 0,0 0 0 15,4 1 8-15,-1 2-8 0,1-9 9 0,3 3-9 16,0 0 0-16,0-6 9 0,0 0-9 0,3-4 10 15,-3-2-10-15,4-7 10 0,-4-6-10 0,0 0 0 0,7 0 0 16,0 0 8-16,-4 0-8 0,4-9-11 0,4-7 3 16,-4-3 0-16,7 4 8 0,-3-7-13 15,3-3 5-15,0-10 8 0,4 1-8 0,-4 2 8 0,0-9 0 16,4-6 0-16,-4-3 9 0,3 3 7 0,-3 3 0 0,4-9 1 16,-7 0 3-16,-1-1 0 0,1 7 0 0,-4-6 0 15,0 9-12-15,-7 0-8 0,0-3 12 0,-7 3-12 16,0 0 9-16,0 10-9 0,0-4 0 0,-4 4 9 15,4 9-9-15,-4 6 8 0,8 0-8 0,-4 10 8 16,3-1-8-16,1 4 8 0,-1 6-8 0,4 0 8 16,0 0-8-16,0 16 0 0,0 3 0 0,4 6-11 15,-4 3 11-15,3 0 0 0,1 13 0 0,3 3 0 16,-4 3 0-16,4 0 0 0,-7 6 0 0,4 7 0 0,-4-4 15 16,0 7 8-16,0-4 1 0,0 4 1 0,0-6 6 15,0 2 1-15,-4-2 0 0,4 2 0 16,0-6-121-16,-3 1-24 0,-1-7-5 0</inkml:trace>
  <inkml:trace contextRef="#ctx0" brushRef="#br0" timeOffset="129348.6225">7846 10650 172 0,'0'0'16'0,"0"0"-16"0,0-3 0 0,0-3 0 0,0 6 182 0,0 0 34 0,-4-6 6 0,1 2 2 16,3 4-144-16,-4 0-29 0,1-6-6 0,3 6-1 15,0 0-19-15,0 0-4 0,-4-3-1 0,4-3 0 16,-3 3 30-16,-1-4 6 0,4-2 0 0,-3 6 1 15,3-10 37-15,-4 10 7 0,1-6 2 0,3 2 0 16,-8-2-38-16,5 0-7 0,-4-1-2 0,0 7 0 16,0-9-24-16,0 8-6 0,0-2-1 0,-4 6 0 15,4-3-25-15,0-3 0 0,0 12 0 0,0-6 0 16,0 3 0-16,-4-3 0 0,1 10 0 0,3 2 0 16,0 1 0-16,3-4 12 0,-3 0-4 0,0 10 0 0,3-3 4 15,1 3 0-15,-1 0 0 0,4 3 0 0,-7-4-1 16,4 1 0-16,3 0 0 0,0-3 0 0,3 2 5 15,1-8 2-15,-1 9 0 0,1-10 0 16,-4 0-31-16,7-2-7 0,0-4 0 0,0-3-1 0,-7 0 21 0,0 0 0 16,4-3 0-16,3-7 0 0,0 1 14 0,3-7 7 15,1 1 2-15,3-4 0 0,0 0-23 0,0-6 0 16,4 3 0-16,3-3 0 0,-3 0 0 0,3 6-8 16,-7 0 0-16,3 3 0 0,1-2 18 0,-4 8 4 15,-3 1 1-15,-1-1 0 0,1 4 11 0,-4 6 2 16,-7 0 1-16,11 6 0 0,-4 4-20 0,0-1-9 15,0 7 8-15,0-4-8 0,-7 7 0 0,3 6 0 16,1-6 0-16,-1 6 0 0,-6 0 0 0,3-3 0 16,-4 10 0-16,-3-4 0 0,-3 0 0 0,-1 7 0 15,1-7 9-15,-8 13-9 0,0-4 8 0,1-2-8 16,-8 2 8-16,0 7-8 0,1-6 0 0,-5-4 8 0,1 4-8 16,0-4 0-16,3-5 8 0,1-4-8 0,-1 0 10 15,4-6-10-15,3-4 9 0,0-2-9 0,4-4 8 0,0-9-8 16,4 7 10-16,-1-7-10 0,7-7 12 15,-3 4-12-15,7-6 9 0,0-7-9 0,0-3 0 16,7 0 9-16,4-6-9 0,3 7 0 0,0-8 0 0,4-2-11 16,3 9 11-16,0-6 0 0,0 7-9 0,4-1 9 15,0 3 0-15,-1 0-9 0,5 7 9 0,-1 0 0 16,-3 9-9-16,-1 0 9 0,5 0 0 0,-5 0-9 16,1 0 9-16,0 0 0 0,-1 6-9 0,1-3 9 15,0-3 0-15,3-3-11 0,-3 3 11 0,-1-6-8 16,1-4 8-16,-4 1 0 0,0-1 0 0,4-5 0 0,0 2 0 15,-4-6 0-15,-3-3 0 0,3 4 0 0,-7-1 8 0,0 0-8 16,0-6 10-16,-3 6-10 0,-4 0 11 0,0-6-11 16,-4 6 12-16,1-6-12 0,-1 6 8 0,1-9-8 15,-1 3 0-15,-3 3 0 0,0 0 0 0,4 0 0 16,-8-3 0-16,4 0 0 0,0 6 0 0,-7 4 0 16,4 2-13-16,-4-3 5 0,3 7-4 0,-3 6-1 15,-3 3 0-15,-1 3 0 0,-3 3 13 0,0 4 0 16,7 2 9-16,-7 4-9 0,3 9 13 0,-3-3-3 15,3 3-1-15,4 9 0 0,7-5-9 0,0 5 12 16,0-6-12-16,0 7 12 0,0-7-12 0,0-3 0 16,0 3 0-16,4 1 8 0,-1-4-23 0,1 0-5 15,-1-6 0-15,4 6-701 16,4-13-140-16</inkml:trace>
  <inkml:trace contextRef="#ctx0" brushRef="#br0" timeOffset="130205.8456">9476 10365 979 0,'0'0'87'0,"3"-10"-70"0,-3 1-17 0,0 3 0 15,4-4 126-15,-1 1 22 0,-3 0 4 0,4-1 0 16,-1 1-29-16,1-1-7 0,-1 1 0 0,4 0-1 16,-3-1-50-16,-1 4-9 0,-3 6-3 0,4-3 0 15,-4 3-18-15,0 0-4 0,0 0-1 0,3 3 0 16,5 13-15-16,-5-4-3 0,-3 13-1 0,4 0 0 15,-4 10 1-15,0-4 1 0,0 10 0 0,0 3 0 0,0-3-4 0,3 2-1 0,-3 1 0 0,0-3 0 16,4-10 0-16,-1 4-8 0,-3-7 12 0,7-3-4 16,-3-6-8-16,3-3 8 0,-4-7-8 0,4 1 8 15,-7-10 0-15,11 0 0 0,0-7 0 0,3 4 0 0,0-13 5 16,0 4 1-16,0-4 0 0,4-9 0 0,-1 3-14 16,1-9 0-16,0 3 8 0,-1-7-8 0,4 7 8 0,1-7 0 15,-5 7-8-15,4 3 12 0,-3-3-12 0,0 3 0 16,-1 6 0-16,-3 0 0 0,0 10 0 0,1-7 0 15,-1 13 0-15,3-3 0 0,-3 6 0 0,-3 0-12 16,3 6 12-16,-3 3-13 0,3-5 13 0,-4 11 0 16,1-5 0-16,-4 8 0 0,-7-2 0 0,4 0 0 15,-4 3 8-15,-4-1-8 0,-3 1 19 0,0 0-3 16,-4 0-1-16,4 6 0 0,-7-6 1 0,-3-4 1 16,-5 4 0-16,1 0 0 0,-3 0-3 0,-1-3-1 15,-3 2 0-15,-1-2 0 0,-6-3-13 0,7 2 9 16,0-5-9-16,-1-1 8 15,5-3-43-15,3-3-9 0,-4-3-1 0,0 0-720 16,4-3-144-16</inkml:trace>
  <inkml:trace contextRef="#ctx0" brushRef="#br0" timeOffset="130328.2967">9500 9822 1555 0,'7'-9'138'0,"-7"9"-110"0,4-3-28 0,-4-3 0 16,0 6 72-16,0 0 10 0,0 0 2 0,0 0-596 15,0 0-118-15</inkml:trace>
  <inkml:trace contextRef="#ctx0" brushRef="#br0" timeOffset="131916.0915">9416 9916 57 0,'0'0'0'0,"-4"-6"0"0,1 6 0 0,-4-9 0 16,3 6 0-16,-3-4 0 0,0 1 312 0,0 3 56 16,3-3 12-16,4 6 3 0,0-10-252 0,0 10-51 15,0-3-9-15,7-3-3 0,0 3-54 0,4-4-14 16,0 7 0-16,-4 0-496 15,7 0-101-15</inkml:trace>
  <inkml:trace contextRef="#ctx0" brushRef="#br0" timeOffset="132822.1244">11024 10258 1443 0,'14'-9'32'0,"-14"9"6"0,-3-10 2 0,-1 1 0 0,11 3-32 0,-3-4-8 16,-11 7 0-16,7-3 0 0,0 6 78 0,0 0 14 16,0 0 2-16,0 0 1 0,0 0-74 0,0 0-21 15,0 0 9-15,3 9-9 0,-3-9 0 0,4 16 0 16,7-7 0-16,-1 7 0 0,1-3 12 0,-4 5-1 16,3 4-1-16,1-3 0 0,7 0 21 0,-8 9 4 15,-10-3 1-15,4 4 0 0,3-4 17 0,-4 3 4 16,-3-3 1-16,0 3 0 0,-3-3-12 0,-1 4-2 15,1-4-1-15,-4-7 0 0,-8 11-22 0,8-11-4 16,7-2-1-16,-3 3 0 0,-8-3-16 0,1-4 10 16,10-6-10-16,0-6 8 0,0 0-8 0,0 0 12 15,0 0-12-15,0 0 12 0,0 0 3 0,0 0 1 0,-4-6 0 16,8-3 0-16,-1-1 9 0,4-8 3 0,-10 2 0 16,3-6 0-16,0-3-4 0,3 0-1 0,8-3 0 0,-8-1 0 15,4-5-11-15,4-1-1 0,7 1-1 0,3-4 0 16,-3 4-10-16,6-1 0 0,-3 7 0 0,8-7 0 15,2 14-24-15,-2-5-1 0,-8 1 0 0,10 7 0 16,5 5-199-16,-8-3-39 0</inkml:trace>
  <inkml:trace contextRef="#ctx0" brushRef="#br0" timeOffset="133259.5272">11631 10443 1443 0,'0'0'32'0,"0"0"6"0,0 0 2 0,0 0 0 0,0 0-32 0,0 0-8 16,11 3 0-16,-4-3 0 0,3 0 15 0,-3 0 1 0,7 0 0 0,-3-3 0 15,7-6 6-15,-4 3 2 16,3-7 0-16,-2 1 0 0,6-1 18 0,-7-3 4 0,3-3 1 16,-2 4 0-16,2-4-10 0,-3 0-1 0,4 3-1 0,-7-2 0 15,-1-1 4-15,-3 3 1 0,4 4 0 0,-4-4 0 16,0-3-27-16,0 0-5 0,-4 10 0 0,5-7-8 16,-8 7 20-16,0-7-2 0,-4 7-1 0,0-1 0 15,4 7-4-15,0 3-1 0,-7-6 0 0,7 6 0 16,-10 6-12-16,-1-3 0 0,-3 7 0 0,0-1 0 15,0 7 0-15,0 0 0 0,0 2 0 0,0 1 0 16,-4 0 16-16,4 6 1 0,0-6 0 0,-4 9 0 16,4-3 1-16,0 3 0 0,3 7 0 0,1-7 0 15,3 3-5-15,0 1-1 0,3-7 0 0,4 3 0 16,0-6-12-16,7 0 0 0,0-3 0 0,4-3 0 16,3 2-96-16,4-8-15 0,-1-4-3 0</inkml:trace>
  <inkml:trace contextRef="#ctx0" brushRef="#br0" timeOffset="133618.8147">12450 9550 1630 0,'0'0'36'0,"-8"-7"7"0,1-2 1 0,0 3 3 0,4 2-38 0,-4-2-9 0,3 3 0 0,4 3 0 15,-3-6 96-15,3 6 18 0,0 0 3 0,0 0 1 16,0 0-51-16,0 0-11 0,0 0-1 0,0 9-1 16,0 1-26-16,0 5-4 0,3 4-2 0,-3 0 0 15,0 6 18-15,0 3 3 0,0-3 1 0,0 10 0 16,0 2-28-16,0 1-6 0,-7 12-1 0,4-3 0 15,-4 7 3-15,0-1 1 0,3-3 0 0,-3 3 0 16,0-6-5-16,3 0-8 0,1-3 11 0,3 0-11 16,0-3 8-16,0-3-8 0,0-1 0 0,0-2 0 15,-4-1-15-15,4-5-6 0,4 5-2 0,-1-6-731 16,-3-3-146-16</inkml:trace>
  <inkml:trace contextRef="#ctx0" brushRef="#br0" timeOffset="134259.2954">13092 10202 1036 0,'0'0'46'0,"0"0"10"0,7-6-45 0,-7-4-11 0,0 1 0 0,0 2 0 16,0 7 88-16,3-9 15 0,4 6 3 0,-7-6 1 16,0-1-35-16,0 1-6 0,0-4-2 0,0 4 0 15,4-1 0-15,-4 1 0 0,-4-4 0 0,4 13 0 16,-3-9-12-16,-1-4-4 0,4 4 0 0,0 9 0 16,-3-9-24-16,3 9-4 0,-4-10-2 0,-3 10 0 15,0-9 14-15,0 9 2 0,7 0 1 0,-11 0 0 16,1-3-35-16,-1 6 0 0,-3 6 0 0,4 1-12 0,-5-1 12 0,1 7 0 15,0 3 0-15,-3 9-9 0,2-3 20 0,1 3 4 16,4-3 1-16,-1 10 0 0,4-7-16 0,4 0 0 16,-1-3 0-16,0 0-10 0,4-3 10 0,0 3 0 15,0-9 0-15,0-3 0 0,0 2 0 0,4 1 8 16,0-7-8-16,-4-9 8 0,0 0-8 0,0 0 0 16,0 0 0-16,10-6 0 0,1 3 14 0,-1-13-2 15,1 7 0-15,-1-7 0 0,1-3 9 0,3 0 2 16,0-6 0-16,-3-3 0 0,3 3 5 0,-3-3 2 15,-1 0 0-15,4-7 0 0,-3 10-10 0,-1-3-3 16,5 9 0-16,-5 3 0 0,-6 7-9 0,-1 0-8 16,4 5 12-16,0 8-12 0,0 2 8 0,0 6-8 15,0 4 0-15,4 3 0 0,-4 9 0 0,-3-3 0 0,3 3 0 16,0 7 0 0,3-7-72-16,-3 3-14 0,0 1-3 0,0-7-976 0</inkml:trace>
  <inkml:trace contextRef="#ctx0" brushRef="#br0" timeOffset="134540.745">13501 10036 1983 0,'3'-10'88'0,"1"1"18"0,3-7-85 16,-4 7-21-16,8-4 0 0,-4-2 0 0,0-1 75 0,4 6 10 15,3 1 3-15,-4 6 0 0,1-3-50 0,3 12-10 16,-7-6-1-16,0 3-1 0,4 6-26 0,-1 7 0 16,5 3-14-16,-5 0 5 0,1 6 33 0,-1 3 8 15,4 7 0-15,-3-7 1 0,3 6-19 0,-3 1-4 16,-1-7-1-16,1 6 0 0,3 1-9 0,-3-7 0 16,-1 0 0-16,1 4 0 0,-1-4 0 0,1-9 0 15,-4 6-10-15,3-3 10 0,-2-6-12 0,-1 2 3 16,-4 1 1-16,4-3-728 15,-7-7-144-15</inkml:trace>
  <inkml:trace contextRef="#ctx0" brushRef="#br0" timeOffset="134806.4539">13899 9945 1098 0,'4'-19'48'0,"0"13"11"0,-1-4-47 0,1 1-12 0,-1-1 0 0,-3 1 0 16,4 3 100-16,-1-4 17 0,-3 7 4 0,0 3 1 15,0 0-18-15,0 0-3 0,0 0-1 0,0 0 0 16,0 0-28-16,0 0-7 0,-3 10-1 0,-1 2 0 16,-6 13-20-16,2 0-5 0,-6 10-1 0,0 2 0 15,-3-2-3-15,-1 3-1 0,-3-1 0 0,0 7 0 16,-1-3-6-16,-2-4 0 0,3 1-1 0,-1-3 0 15,5 2-47-15,-4 4-10 0,3-3-2 0,-3-10 0 16,3 6-70-16,1-9-14 0,2 0-4 0</inkml:trace>
  <inkml:trace contextRef="#ctx0" brushRef="#br0" timeOffset="135397.9499">14146 10239 1440 0,'0'0'128'0,"0"0"-103"0,0 0-25 0,0 0 0 0,0 10 98 0,4-4 14 0,-4-6 4 0,3 3 0 15,-3-3-46-15,0 0-9 0,0 0-1 0,11 0-1 16,3 0-28-16,4 0-6 0,-1-3-1 0,5-3 0 16,2 3-13-16,1-10-3 0,0 4-8 0,-1-1 12 15,-2-2-12-15,-1-4 9 0,3 0-9 0,-6 7 8 16,-4-3-8-16,0-4 0 0,0 0 0 0,-3 4 0 16,-4-4 16-16,0-3-3 0,-3 3 0 0,-4 4 0 15,0-4-1-15,0-3-1 0,-7 10 0 0,3 0 0 16,0-7 9-16,-3 7 1 0,0-1 1 0,-3 1 0 15,3 9-6-15,-4 3-2 0,-3 3 0 0,0 4 0 16,-4-1-6-16,1 7-8 0,-1 2 11 0,0 1-11 16,-3 0 16-16,0 6-4 0,7 3-1 0,0-3 0 0,0 10-11 15,3-7 0-15,1 0 9 0,2 4-9 0,5-4 0 16,-1-3 0-16,1 3 0 0,3-9 0 16,7 9-24-16,0-9-8 0,0 3-3 0,4-3 0 15,-1-7-120-15,4 4-24 0</inkml:trace>
  <inkml:trace contextRef="#ctx0" brushRef="#br0" timeOffset="136007.181">15247 9920 633 0,'0'0'28'0,"0"0"6"0,-3-10-34 0,3 1 0 0,-4-1 0 0,4 4 0 16,0 6 362-16,0 0 66 0,-4-3 12 0,4 3 4 15,-3-6-336-15,-1 6-68 0,-3-3-12 0,7 3-4 16,0 0-46-16,-7 3-10 0,-3-3-1 0,3 6-1 0,-4-3 14 0,4 3 4 16,0 4 0-16,-4-1 0 0,4 1 16 0,-3-1 11 15,3 7-2-15,-4-1 0 0,-3-2 15 0,3 6 4 16,1-4 0-16,-4 10 0 0,0-6 13 0,3 10 3 15,-3-4 1-15,3 3 0 0,-3-3-19 0,4 3-4 16,-1-3-1-16,0-3 0 0,4 3-12 0,4 0-9 16,-4-6 12-16,3 0-12 0,4-10 0 0,0 7 0 15,0-7 0-15,4 1 0 0,-1-4 0 0,-3-6-11 16,7 3 0-16,4-3 0 0,-4 0 11 0,4-3 0 16,3-3 0-16,-4-4 0 0,1 1 0 0,3 3 12 15,-3-13-2-15,3 0-1 0,0 3 11 0,-4-2 1 16,5-4 1-16,-5-3 0 0,4 0 3 0,0-4 1 15,-3-5 0-15,0 6 0 0,3-10-10 0,3-3-3 0,1-3 0 16,-4-3 0-16,-3 3-13 0,3 0 8 16,3-9-8-16,1 0 0 0,3 6 0 0,0-6 0 0,-3-7 0 15,3 7 0-15,0 6 0 0,-3 3-13 0,0 0 4 16,-4 9 1-16,0 4 8 0,-4 0 0 0,1 12 0 16,-4 0 0-16,0 10-9 0,-3-1 0 0,-1 4 0 0,-3 6 0 15,0 0 9-15,-3 16 12 0,-1 9-2 0,1-3-1 16,-8 12-9-16,4 4 0 0,-7 6 0 0,0 9 0 15,0-3 12-15,-4 3 0 0,7 1 0 0,-3-1 0 16,4-6 16-16,-1 6 3 0,-3 1 1 0,7-1 0 16,-4-6-10-16,4 3-2 0,0-3 0 0,4-3 0 15,-1 0-20-15,4-6 0 0,0-4 0 0,0 4 0 16,0-4-73-16,0-9-19 16,0 4-4-16,4-4-1 0,-4-7-136 0,0 8-27 15</inkml:trace>
  <inkml:trace contextRef="#ctx0" brushRef="#br0" timeOffset="138319.432">16916 9543 345 0,'0'0'31'0,"0"0"-31"16,0 0 0-16,7-15 0 0,0 5 78 0,-4 1 10 15,1-1 1-15,3 1 1 0,-4 0-14 0,1-1-2 16,-1 1-1-16,-3-1 0 0,4 1 6 0,0-7 1 16,-1 7 0-16,-3 3 0 0,4-4 12 0,-4 1 4 15,0-1 0-15,0 7 0 0,3-3-20 0,1-3-3 16,-4 2-1-16,3-2 0 0,-3 9-6 0,0 0-2 15,0 0 0-15,0 0 0 0,0 0-32 0,0 0-8 0,0 0 0 0,0 0-1 16,7 0 8-16,-7 0 1 0,7 9 1 0,0-2 0 16,-3-4-33-16,3 12 0 0,-4 1 0 0,1 3 0 15,-4 9 31-15,4-3-1 0,-4 3 0 0,0 7 0 16,-4 9 11-16,4-7 3 0,-4 7 0 0,1 0 0 16,-4 3-15-16,3 3-2 0,-3-3-1 0,4 4 0 15,-1-4-14-15,-3-3-4 0,4-1 0 0,-4-5 0 16,-4 0-16-16,4-4-4 0,-4 1-1 0,4-7 0 15,-7-3-119-15,0 3-23 0,0-9-5 0,-4-3 0 0</inkml:trace>
  <inkml:trace contextRef="#ctx0" brushRef="#br0" timeOffset="138787.7823">17286 9402 1209 0,'0'0'108'0,"0"0"-87"16,0-9-21-16,4 6 0 0,-4-4 111 0,3-2 17 16,1 9 4-16,-4 0 1 0,10-6-54 0,-3 6-11 15,4 0-3-15,0 6 0 0,3 3-14 0,-4 1-3 16,4 5-1-16,-3 4 0 0,3 0-1 0,-7 9 0 15,0-3 0-15,0 4 0 0,4 2-18 0,-4-3-4 16,0 0-1-16,-4 7 0 0,4-7-14 0,-3 0-9 0,3 7 12 0,-7-10-12 16,4 3 33-16,-4 0 0 0,7 4 0 0,-4-10 0 15,1 9-10-15,-1-9-3 0,1 9 0 0,-4-9 0 16,3 3-4-16,-3 0-2 0,4-3 0 0,-4 0 0 16,3-3 21-16,1-6 4 0,-4 2 1 0,3 1 0 15,1-6-23-15,-1-1-4 0,1-6-1 0,-4-3 0 16,0 0 0-16,0 0-1 0,7 0 0 0,0 0 0 15,0-3 17-15,4-3 4 0,-1-4 1 0,1-2 0 16,-1-4-21-16,1 0-4 0,0-2 0 0,-1-1-8 16,1-6 16-16,3-4-4 0,-4 4-1 0,5-3 0 15,-5-6-11-15,1 5 12 0,-1-5-12 0,4-4 12 16,-3 4-12-16,3-1 0 0,-3-9 0 0,3 7 0 0,0-1-14 16,4-3 5-16,-1 4 1 0,-3-1 0 15,8-3-30-15,-8 13-6 0,7-6 0 0,-7 5-1 16,-7 1-84-16,4 3-17 0,-8 6-3 0</inkml:trace>
  <inkml:trace contextRef="#ctx0" brushRef="#br0" timeOffset="139162.6875">18232 9189 691 0,'7'-13'30'0,"-7"7"7"0,3-3-29 0,4 6-8 0,-3-7 0 0,3 4 0 16,0-3 205-16,0 2 40 0,-4-2 8 0,4 9 2 15,4-3-119-15,-11 3-23 0,0 0-5 0,4 3 0 16,6 6-27-16,-6-2-5 0,-1 2 0 0,1 10-1 16,-1 0-15-16,-3 6-2 0,4 3-1 0,-4 6 0 15,0 1-2-15,0 2-1 0,0-2 0 0,0 3 0 0,0 6-18 16,-4-4-3-16,8-2-1 0,-4 0 0 16,0 2-21-16,0-2-11 0,0 0 10 0,0 2-10 0,-4-2 0 0,4 0-15 15,-3 5 2-15,-1-8 0 16,1 3-167-16,-1 2-34 0</inkml:trace>
  <inkml:trace contextRef="#ctx0" brushRef="#br0" timeOffset="139568.8529">18856 9659 403 0,'0'0'17'0,"0"0"5"16,4 0-22-16,-1-9 0 0,-3 9 0 0,4-6 0 0,3 6 392 0,-4-3 73 16,8-4 15-16,-1 7 4 0,4-3-335 0,1 3-66 15,-1-6-14-15,3 6-2 0,8 0-31 0,0 0-5 16,-1 6-2-16,1-6 0 0,0 3-29 0,7 4 0 15,-4-4 0-15,3-3 0 16,-2 6-96-16,-5 3-26 0,5 1-5 0,-1-10-850 16</inkml:trace>
  <inkml:trace contextRef="#ctx0" brushRef="#br0" timeOffset="139943.7547">19752 9242 2026 0,'0'-12'90'0,"0"2"18"0,4 4-86 0,-4-3-22 0,3-1 0 0,1 1 0 15,-4 3 81-15,3-4 12 0,4 1 3 0,-3 6 0 16,-4 3-37-16,3-7-7 0,-3 7-2 0,0 0 0 16,11 0-29-16,-11 0-5 0,7 0-2 0,3 10 0 15,-2 5-14-15,-1-2 0 0,3 12 0 0,-6-6 0 16,-1 12 35-16,4 1 4 0,-7 8 1 0,4-2 0 0,-8 9 12 16,4 3 4-16,-3-3 0 0,-1 3 0 0,-3-3-37 15,0 4-7-15,4-4-2 0,-4-3 0 0,-1-1-2 0,1-5 0 16,-3 0 0-16,6-4 0 15,1 1-104-15,-1-7-20 0,1-9-5 16,-1 6-1096-16</inkml:trace>
  <inkml:trace contextRef="#ctx0" brushRef="#br0" timeOffset="141294.2841">21936 9180 403 0,'0'0'17'0,"0"0"5"0,0 0-22 0,0 0 0 0,0 0 0 0,0 0 0 16,0 0 176-16,0 0 32 0,-7 0 5 0,7 0 2 15,0 0-87-15,0 0-18 0,0 0-3 0,0 0-1 16,0 0-26-16,0 0-4 0,10 0-2 0,-3 0 0 16,-7 0 5-16,18-4 1 0,3 4 0 0,0 0 0 15,-3 0-10-15,10 0-2 0,7-6 0 0,4 3 0 16,4-3-28-16,-1 6-5 0,0 0-2 0,11-3 0 0,0-4-17 16,-7 7-4-16,-11-9-1 0,4 9 0 15,0-9-31-15,0 2-5 16,-8 7-2-16,-2-9 0 0,-1 6-41 0,0-4-8 0,-3-2-1 0,-1 6-593 15,-13-3-118-15</inkml:trace>
  <inkml:trace contextRef="#ctx0" brushRef="#br0" timeOffset="141685.0341">22532 8562 1796 0,'0'0'40'0,"0"-10"8"0,0-5 1 0,3 5 1 0,1 1-40 0,-1-1-10 0,-3 1 0 0,0 0 0 15,8 2 37-15,-8 4 6 0,0-3 1 0,-4-3 0 16,4 9-5-16,4 0-1 0,-4-10 0 0,0 10 0 15,-8 0-10-15,8 0-3 0,0 0 0 0,0 0 0 16,0 0-3-16,0 10-1 0,4 5 0 0,0-2 0 16,-1 9-21-16,-3 0 0 0,0-3 0 0,0 6 0 15,4 3 28-15,-4 6 4 0,-7 7 0 0,3 0 1 0,0 3 19 16,-3 9 3-16,-3 0 1 0,-4 10 0 0,-4-3-7 16,4-4-1-16,0 7 0 0,-4-4 0 0,-10-2-28 0,10-4-7 15,11-3-1-15,-7 4 0 0,-7-7-12 0,7-3 0 16,3 9 0-16,8-6 0 15,-4-3-91-15,0-3-21 0,-4-4-4 0,1 1-640 16,10-4-128-16</inkml:trace>
  <inkml:trace contextRef="#ctx0" brushRef="#br0" timeOffset="142145.8756">23139 9339 1407 0,'0'0'62'0,"-4"-9"14"0,8 0-61 0,-4 6-15 0,0-10 0 0,3 4 0 15,1 5 104-15,-1-5 19 0,-3 0 3 0,4 2 1 16,-4 7-34-16,0 0-6 0,0 0-2 0,0 0 0 16,0 0-39-16,0 0-8 0,0 16-2 0,0-3 0 15,0 2-3-15,0 4-1 0,-4 9 0 0,1-3 0 16,-1 0-3-16,1 4-1 0,3-1 0 0,-4-3 0 16,8 0-28-16,-4-3 0 0,3 3 0 0,-3-6 0 15,4-3-38-15,-1 2-14 0,4-8-2 0,-3-1-658 16,-4-9-132-16</inkml:trace>
  <inkml:trace contextRef="#ctx0" brushRef="#br0" timeOffset="142286.7797">23209 8979 2286 0,'0'0'50'0,"0"-6"10"0,4-4 3 0,-1 1 1 0,1-1-51 0,-1 1-13 16,-3 3 0-16,4-4 0 15,-4 10-72-15,0 0-16 0,0 0-4 0</inkml:trace>
  <inkml:trace contextRef="#ctx0" brushRef="#br0" timeOffset="142973.7974">23601 9142 2286 0,'0'0'50'0,"0"0"10"0,3-9 3 0,-3 9 1 0,4 0-51 0,6 0-13 0,-2 0 0 0,-1 0 0 16,3 9 21-16,1 0 2 0,-1 7 0 0,1-3 0 15,-4 9 8-15,4-1 1 0,-1 5 1 0,-3 8 0 16,0-6-20-16,0 0-4 0,0 7-1 0,0-7 0 16,-3-3-8-16,-1 10 0 0,-3-13 0 0,-3 3 0 0,-1 0 8 15,1-6-8-15,-1-4 8 0,1-2-8 0,-1-7 0 0,1 4 0 16,3-1 0-16,0-9 0 0,0 0 0 0,0 0 0 16,0 0 0-16,0 0 0 0,-4-9 20 0,8-7 1 15,-1 7 1-15,1-10 0 0,-1-6 9 0,4 6 1 16,0-9 1-16,4 3 0 0,3-10-22 0,4 7-11 15,-1 0 10-15,5 2-10 0,-5 5 8 0,4-5-8 16,8 1 0-16,-5 7 0 0,5 2 14 0,-5 3-3 16,4 7-1-16,-6-3 0 0,-1 9 2 0,0-3 0 15,-7 6 0-15,4-3 0 0,-4 15-12 0,-4-5 0 16,1 2 0-16,0 4 0 0,-1 3 0 0,-3 0 0 16,0-4 0-16,0 10 0 0,0-6 0 0,0 0 0 15,-3 0 0-15,3 0 0 0,-3 3 0 0,-1-10 0 16,1 4 0-16,-4-7 0 0,0 1 28 0,0-1 3 15,0-9 1-15,0 0 0 0,0 0-32 0,0 9 0 16,0-9 0-16,0 0 0 0,0 0 12 0,0 0-4 0,0 0-8 16,0 0 12-16,0 0-12 0,0 0 0 0,0-9 0 15,3 0 0-15,1-7 0 0,3-3 0 0,0 0-13 0,0 0 4 16,3 4 9-16,5-4 0 0,-5 0 0 0,8 3 0 16,-4-2-11-16,7 2 11 0,-3 7-13 0,-1-4 5 15,-3 7 19-15,4-4 4 0,0 10 1 0,-4 0 0 16,0 0-4-16,-3 7 0 0,-1-4 0 0,-3 3 0 15,0-3-12-15,4 7 9 0,-4-4-9 0,0-3 8 16,-4 3-8-16,4 4-11 0,-3-1 3 0,0 0 0 16,-1 1-32-16,1-1-7 0,-1 7-1 15,1-7 0-15,3 1-192 0,-4-4-40 0,8 7-7 0,-11-13-1 16</inkml:trace>
  <inkml:trace contextRef="#ctx0" brushRef="#br0" timeOffset="143801.7302">24705 9365 345 0,'0'0'31'0,"4"3"-31"0,3 3 0 0,0-6 0 16,0-6 277-16,0 6 50 0,0 0 9 0,3 0 3 16,-3 0-185-16,8 0-37 0,-5-3-7 0,8 3-2 15,-4-7-40-15,4 4-8 0,3-3-1 0,3-4-1 16,8 1-30-16,-4 0-7 0,1-1-1 0,2 1 0 15,1-7-4-15,0 4-2 0,0-4 0 0,-4 7 0 16,0-7-3-16,-3 3-1 0,-4-2 0 0,0-1 0 16,-3 3-10-16,-8-2 0 0,4 2 0 0,-7-2 8 15,1-4 29-15,-5 3 6 0,4-3 1 0,-3 4 0 0,-4 2-29 16,0-3-6-16,0 1-1 0,-4 5 0 0,1-2-8 16,-1 2 0-16,1-5 0 0,-5 5 0 0,5 10 0 15,3 0 0-15,-7 0 0 0,0 0 0 0,-4 10 0 16,1-1-17-16,-1 0 4 0,1 7 1 0,-5 3 12 0,5 0 16 15,-4 6-3-15,0 0-1 0,-1-3 0 0,1 3-1 16,-3 3 0-16,3-3 0 0,-4 3-2 0,4-2 0 16,0 2 0-16,7-3 0 0,0 0 22 0,3 3 4 15,-3 0 1-15,4-9 0 0,3 0-14 0,3 3-2 16,1-3-1-16,-1 0 0 0,4-4-8 0,0-2-2 16,0-4 0-16,0 1 0 0,4-4-1 0,-1-3 0 15,1 3 0-15,3 1 0 0,4-14-8 0,-1 7 8 16,-2 0-8-16,2-6 8 0,1-3-8 0,3 5 8 15,-3-11-8-15,3 5 8 0,0-8 10 0,4-1 2 0,-1-6 0 16,5 0 0-16,2-4-34 0,1 4-6 0,3-3-2 16,4-6 0-16,0 5 22 0,0 4 0 0,-4-3-9 15,4 3 9-15,-4 3-10 0,-3-3 2 0,0 6 0 0,-1 0 0 16,-6 4 8-16,0-4 0 0,-1 9 0 16,-2-5 0-16,-1 5 0 0,0 1 0 0,4 3 0 15,-4 2 0-15,-3-2 0 0,3 6 0 0,0-3 8 0,-4 3-8 16,1 3 0-16,0-3 0 0,-4 6 0 0,-4-2 0 15,-2 2 26-15,2 3 1 0,-3 1 0 0,4-1 0 16,-4 1-14-16,0-1-2 0,0 7-1 0,-4-1 0 16,4-2 4-16,-3 3 1 0,0-1 0 0,-1-2 0 15,1-4 4-15,-4 7 1 0,-4-7 0 0,-3 7 0 16,0-7 0-16,-4 4 0 0,-3-4 0 0,-7 1 0 0,-7 5-10 16,-4 1-2-16,-3-3 0 0,-4-4 0 0,4 7-8 15,-8-7 0-15,-2 0 0 0,2 1 0 0,1-1 0 0,-4-9-12 16,4 7 4-16,3-4 8 15,7 3-144-15,4-6-20 0,-4 0-5 0,7 0-1074 16</inkml:trace>
  <inkml:trace contextRef="#ctx0" brushRef="#br0" timeOffset="170553.1507">2794 12673 673 0,'0'0'29'0,"0"0"7"0,0 0-28 0,0 0-8 15,-7-6 0-15,7 6 0 0,0 0 8 0,0 0 0 0,-11-7 0 0,11 4 0 16,-7-3-8-16,4 3 0 0,3-7 0 0,-4 4 0 0,4-3 0 0,0-1 12 15,-7 1-4-15,7-1 0 16,0 1 49-16,0 3 11 0,-3-4 1 0,3 7 1 16,0-6 7-16,0 3 2 0,0-1 0 0,0-2 0 15,0 9-23-15,0-3-5 0,0-4-1 0,-7 4 0 16,7-3 2-16,-4 6 0 0,8-9 0 0,-4 6 0 16,-4-4 12-16,4 7 4 0,4-9 0 0,-4 9 0 15,0 0 1-15,7-6 1 0,-14 2 0 0,7 4 0 0,0-6-40 0,0 6-8 16,0 0-2-16,0 0 0 15,0 0-5-15,0 0-2 0,0 0 0 0,0 0 0 0,0 0-13 0,0 0-12 16,0 0 3-16,7 10 0 16,-7 5 17-16,3 1 3 0,4-4 1 0,-7 4 0 0,0 3-12 0,0 0 0 15,4 0 0-15,-1 6 0 16,4 3 0-16,-7 6 13 0,4-5 0 0,3 11 0 16,-4-5 8-16,1 6 2 0,3-1 0 0,-7-2 0 0,11 6-7 0,-11-6-2 0,0 5 0 0,3-5 0 15,-3 6-5-15,0-10-1 16,-3 4 0-16,3 3 0 0,-7-7-8 0,3-2 8 0,-3-7-8 0,3 3 8 15,1-3 4-15,-8-6 1 16,4 0 0-16,0-4 0 0,7 1-13 0,-7-6 0 0,4-1 0 0,3-6 0 16,0 3 0-16,0-6 9 15,0 0-9-15,0 0 8 0,0 0-8 0,0 0 12 16,0 0-12-16,0 0 12 0,0 0-12 0,0 0 8 16,0 0-8-16,0 0 8 0,0 0-8 0,0 0 0 0,3-6 0 0,4-3 8 15,-7 9-8-15,0-10 10 0,7 7-10 0,-7 3 10 16,0 0 2-16,11-6 1 15,-1 3 0-15,1-4 0 0,3 7 7 0,-3 0 2 0,-1 0 0 0,1 0 0 16,7-6-22-16,-4 6-8 16,3-3 0-16,1 3 0 0,0 0 17 0,6-6 4 0,-6 6 1 0,7-3 0 0,-4-4 3 15,3 4 1 1,1-3 0-16,7-3 0 0,-11 5-4 0,4-5-1 0,3 3 0 0,-3-1 0 16,-1 4-13-16,8 3 11 0,-7 0-11 15,0 0 10-15,3 0-10 0,-4 3 0 0,5-3 0 0,-5 7 8 16,1-1-8-16,0-3 0 0,-8-3 0 0,5 10-11 15,-1-4-101 1,-7-3-20-16,7-3-4 0</inkml:trace>
  <inkml:trace contextRef="#ctx0" brushRef="#br0" timeOffset="171613.6864">3831 12845 345 0,'0'0'15'0,"0"0"4"0,0 0-19 0,0 0 0 0,0 0 0 0,0 0 0 0,0 0 214 0,0 0 39 15,0 0 8-15,7-9 2 0,0 3-166 0,-3-4-33 16,-4 10-6-16,0 0-2 0,7-3-12 0,-4-3-4 16,4-4 0-16,-7 10 0 15,0 0 4-15,0 0 0 0,0 0 0 0,0 0 0 16,0 0-12-16,0 0-1 0,0 0-1 0,0 0 0 16,0 0-21-16,0 0-9 0,0 0 8 0,0 0-8 0,8-3 9 0,-8 3-9 15,0 0 10-15,0 0-10 0,0 0 26 0,0 0-1 16,0 0 0-16,0 0 0 0,0 0-10 0,0 0-3 15,0 0 0-15,0 0 0 0,0 0 13 0,0 0 3 16,0 0 0-16,0 0 0 0,0 0 0 0,0 0 0 16,0 0 0-16,0 0 0 0,0 0-14 0,0 0-2 15,0 0-1-15,-8 3 0 0,8-3-3 0,0 10-8 16,-3-1 12-16,-1 7-4 0,4-7 5 0,0 10 1 0,0-3 0 0,4-4 0 16,-4 4 9-16,0 3 1 15,7 0 1-15,-3 6 0 0,3-10-12 0,-7 4-2 0,3 0-1 16,4 0 0-16,0-3-10 0,0 2 0 0,-3-2 9 0,3-3-9 15,0-4 0-15,-4 7 8 0,1-7-8 16,-1 7 0-16,5-7 0 0,-5-6 0 0,-3-3 0 0,7 10 0 31,-7-10-28-31,7 6-9 0,4-6-3 0,-11 0 0 0,7 0-131 0,0 0-26 0,-7 0-6 16</inkml:trace>
  <inkml:trace contextRef="#ctx0" brushRef="#br0" timeOffset="171793.5964">3881 12406 1659 0,'0'-6'36'0,"-11"-3"8"0,0-1 2 0,1-5 1 0,6 11-38 0,-6-5-9 16,6 3 0-16,4 6 0 15,0 0 25-15,0 0 3 0,0 0 1 0,0 0 0 16,0 0-161-16,7 0-32 0,11 6-6 0,-18-6-2 0</inkml:trace>
  <inkml:trace contextRef="#ctx0" brushRef="#br0" timeOffset="173273.8114">4403 12830 633 0,'-7'0'56'0,"7"0"-44"0,0-10-12 0,0 1 0 16,0-1 132-16,0 1 24 0,3-7 4 0,1 4 2 15,-4-4-52-15,7-3-10 0,3 4-3 0,-3 2 0 0,0-3-65 0,4 7-12 16,0-7-4-16,-8 7 0 15,4-1 12-15,0 1 3 0,0 0 0 0,0 6 0 16,4-4 5-16,-4 7 2 0,4 0 0 0,-1 0 0 16,4 0-18-16,-7 0-3 0,4 10-1 0,-1-4 0 0,-2 3 0 0,-1 1-1 15,0-1 0-15,3 10 0 16,-6-10 3-16,3 10 1 0,-7 6 0 0,7 0 0 0,-7-3 0 0,0 10 0 16,7-4 0-16,-7 0 0 15,-7 0-2-15,7 4 0 0,7-10 0 0,-7 3 0 16,0 0-2-16,0-6-1 0,-7-1 0 0,7 1 0 0,0-9-6 0,0 5-8 15,0-5 11-15,-4-1-11 0,4-9 12 16,0 0-4-16,0 0 0 0,0 0-8 0,0 0 16 0,0 0-4 16,0 0-1-16,0-9 0 0,0-1 1 0,-3-5 1 15,-1 2 0-15,4-6 0 0,0-6-13 0,0 6 8 16,4-6-8-16,3-3 0 0,0 3 0 0,-4-3 0 16,8-7 0-16,0 10 0 0,-1 6 0 0,4 7 0 15,0-4-10-15,4 1 10 0,0 5-9 0,-4 10 9 16,3-9-10-16,1 9 10 0,0 6 0 0,-1 3 0 15,-3 1 0-15,8 2 0 0,-1 4 0 0,-4 0 0 0,1 2 0 0,0 1 0 32,-4 0 0-32,-4-3 0 0,8-4 0 0,-7 4 0 0,3-7 0 0,-4 1 0 15,8-1 0-15,-4-2 0 0,4-4-12 0,-4-3 12 0,7 6-13 16,-3-6 5-16,-1 0-1 0,1 9 0 0,3-9 0 0,0 10 0 16,-3-10 9-16,0 9 0 0,-1-9 0 15,1 6-8-15,-4-2 8 0,0-4 0 0,-3 0 0 0,-1 0 0 16,1-4 8-16,-4 4-8 0,0-6 10 0,3 6-10 15,-2-9 13-15,-1-1-3 0,-4 1-1 0,4 3 0 16,0-7-9-16,-3-3 10 0,-1-2-10 0,1 2 10 16,-4 3-10-16,-4-12 0 0,4 6 9 0,0-6-9 15,-3 0 0-15,-1 3 0 0,-3-9-10 0,4 3 10 0,-4 6-16 0,7-3 4 16,-7 0 1-16,-4 6 0 16,4 3 11-16,-4 7-10 0,4-4 10 0,-3 4-10 0,3 3 10 0,7 6 0 15,-11 0 0-15,11 0 0 16,-7 0 0-16,3 9-8 0,1 7 8 0,-4-4-8 0,3 4 8 0,1 3 0 15,-4 6 0-15,3-6 0 0,1-1 0 0,-1 11 0 16,4-4 8-16,-3 0-8 0,3-6 0 0,0 9 9 16,0-3-9-16,0-6 0 15,3 6 17-15,1-6-3 0,-1-1-1 0,1 1 0 0,-1 0 3 0,1 3 0 16,3-9 0-16,-4 5 0 0,8-2-2 0,-8 0 0 16,5-4 0-16,-1 4 0 0,3-7-6 0,1 1 0 15,-4-4-8-15,3-3 12 0,1 3-12 0,0-12 8 16,-1 3-8-16,4-3 0 0,-3-4 8 0,7-5-8 0,-4 2 0 0,3-6 9 15,1-3-9-15,0 0 10 16,3-9-10-16,7 3 10 0,-7-10-10 0,4 4 12 16,-1-1-12-16,8-2 12 0,-4 2-12 0,-3 1 0 15,3-4 9-15,1 10-9 0,-1 3 15 0,0 0-2 0,-3 6 0 0,-1 0 0 16,-2 10-5-16,-1-1 0 16,0 4-8-16,-3 3 12 0,-4-4-12 0,-4 14 8 0,4-7-8 0,0 3 0 15,-6 3 0-15,6 4 0 0,-4-1-13 0,-3 0 4 16,4 1 32-16,-4-1 6 0,-4 1 2 0,1 5 0 15,-1 1-23-15,1-4-8 0,-11-2 0 0,3 6 9 0,1-7 2 0,-4 10 0 16,-7 0 0-16,0-4 0 16,-4 4 1-16,0 6 0 0,-3-6 0 0,-3 6 0 0,-5-6-12 0,-2 6 12 15,-5-6-12-15,4 0 12 16,-6-1-2-16,2-8 0 0,1 6 0 0,3-7 0 16,4-6-34-1,3 3-8-15,1-6 0 0,3-6-1 0,10 3-158 0</inkml:trace>
  <inkml:trace contextRef="#ctx0" brushRef="#br0" timeOffset="174183.4756">7475 12482 691 0,'0'0'61'0,"0"0"-49"0,0 0-12 0,0 0 0 16,-3-4 181-16,-1-2 34 15,4-3 6-15,-3 6 2 0,3-7-98 0,0 4-19 0,3-3-4 0,4-1-1 16,-3 1-43-16,3-1-9 16,-4 1-1-16,8-7-1 0,0 7-23 0,-4-7-4 0,3 7 0 0,4-4-1 15,1-3-10-15,-1 7-1 0,3-7-8 0,1 7 12 0,0 0-3 0,-1-7-1 16,1 7 0-16,-1-1 0 15,1 7-8-15,0-3 0 0,3 3 0 0,-3 3 0 16,3 3 0-16,-4 3 0 0,-3-3 0 0,1 7 8 16,2-1 8-16,-3 7 2 0,-3-1 0 0,-4 4 0 0,4-3 7 0,-8 6 2 15,1-3 0-15,-1 2 0 16,-3 1-2-16,-3 4 0 0,-4 2 0 0,-1-3 0 0,-2 9-2 0,-4-5-1 16,0 8 0-16,-4-2 0 15,4-7-22-15,-7 6 0 0,3-5 0 0,0 5 0 16,-3 1 0-16,4-7 0 0,-1-3 0 0,0 3 0 0,4-9 11 0,-3-3-3 15,3 2 0-15,-1 1 0 0,1-9-8 0,0-1 8 16,0 4-8-16,4-4 8 0,-1-6 10 0,4 3 2 16,7-6 0-16,0 0 0 0,-7 0 6 15,7 0 2-15,0 0 0 0,0 0 0 0,0 0-9 0,0 0-2 16,0 0 0-16,7 4 0 0,3-4-8 0,1 0-1 16,3-4-8-16,4 4 12 0,3-6-12 0,4 3 9 15,-4-3-9-15,4 6 8 0,3-10-8 0,3 4 0 0,1 3 0 0,4-3-11 31,-5-4-122-31,5 7-25 0,2-6-5 0</inkml:trace>
  <inkml:trace contextRef="#ctx0" brushRef="#br0" timeOffset="174926.9267">8386 12560 1659 0,'-4'0'36'0,"4"-3"8"0,-4-3 2 0,4 6 1 0,0 0-38 15,0 0-9-15,0 0 0 0,0 0 0 0,0 0 92 0,0 0 17 16,0 0 3-16,0 0 1 0,0 0-73 0,8 0-16 16,2 0-2-16,1-7-1 0,-1 7-9 0,4 0-1 15,1 0-1-15,-1 0 0 0,3-3 10 0,1 3 1 16,0-6 1-16,6 6 0 0,1-3-11 0,3-4-3 16,0 7 0-16,4 0 0 0,0-3-8 0,0 3 0 15,-1 0 0-15,1 0 0 16,0 0-31-16,0-6-8 0,-4 6-1 0,0 0-613 15,4 0-123-15</inkml:trace>
  <inkml:trace contextRef="#ctx0" brushRef="#br0" timeOffset="175676.0955">9571 12159 806 0,'0'-16'72'0,"0"13"-58"0,0-7-14 0,0 1 0 16,0 3 132-16,-4-4 24 16,4 1 5-16,0-1 1 0,0 4-31 0,0 3-7 0,-3 3 0 0,3 0-1 15,0 0-55-15,0 0-12 0,0 0-1 0,0 0-1 16,0 0-34-16,0 0-8 0,0 9 0 0,-4 10-1 15,1-9-11-15,-1 8 10 0,-3-2-10 0,0 9 10 16,4-6-10-16,-4 0 0 0,-1 6 9 0,1-3-9 16,0 3 13-16,-3-6-1 0,3 3-1 0,0 0 0 15,0-3 16-15,0-4 3 0,3 4 1 0,-3-3 0 16,7-7-22-16,0 7-9 0,-7-4 8 0,7-2-8 16,-4-1 20-16,4 1-2 0,0-4 0 0,0-6 0 15,4 9-3-15,-1 1-1 0,-3-10 0 0,8 9 0 0,-1-3 11 16,0-3 3-16,-7-3 0 0,10 10 0 0,-3-10-20 0,4 6-8 15,-4-3 8-15,7-3-8 0,0 7 17 16,4-7-1-16,-4 0-1 0,3 0 0 16,5 0 0-16,-1 0 0 0,0-7 0 0,7 4 0 15,0-3-15-15,4 3 0 0,-4-7 0 0,8 4 0 0,-5-3 0 0,5-1 11 16,-5 1-3-16,1-1-8 0,-4 1 0 16,1 3-19-16,-5-4 3 0,1 1 0 0,-4 9 1 0,0-9 1 15,-3 2 0-15,0 4 0 16,-4 3-23-16,3-6-5 0,1 6-1 0,-7-3-676 15,-4-4-135-15</inkml:trace>
  <inkml:trace contextRef="#ctx0" brushRef="#br0" timeOffset="176046.9981">9998 11999 1792 0,'0'0'40'0,"0"0"8"0,0 0 1 0,0 0 1 0,-4-3-40 0,4 3-10 0,0 0 0 0,0 0 0 16,0 0 47-16,0 0 7 0,0 0 2 0,0 0 0 15,0 0-12-15,0 0-3 0,4 9 0 0,-4 3 0 0,0 4 15 0,0 9 2 16,0-3 1-16,0 13 0 16,3 9-3-16,-3-1 0 0,0 5 0 0,0 5 0 15,0 0-2-15,-3 7-1 0,-4-4 0 0,3-3 0 16,-3 7-33-16,4-13-8 0,-1 6 0 0,-3 1-1 0,3-10-11 0,1-1 0 16,-1-5 0-16,4 3 0 15,-3-10-10-15,-1 1-1 0,4-4 0 0,0-9 0 16,-7-1-118-16,7 1-24 0,0-3-5 0,0-7-559 15,0-9-112-15</inkml:trace>
  <inkml:trace contextRef="#ctx0" brushRef="#br0" timeOffset="179149.0546">12626 11873 1234 0,'-4'-3'55'0,"4"-3"11"0,-3 6-53 0,-1-6-13 16,4 2 0-16,0 4 0 0,0 0 0 0,0 0-10 16,0 0 2-16,0 0 0 0,0 0 8 0,0 0-8 15,-3-6 8-15,3 6-8 0,0 0 8 0,0-3 0 0,-4-3 0 0,1 6 0 16,-1-3 25-16,1-4 1 16,-1 4 0-16,1-3 0 0,-1 6 24 0,1-10 5 0,-4 10 1 0,-1-3 0 15,1-3-10-15,0 6-2 0,0-6 0 0,0 3 0 0,-3 3 2 0,3 0 0 16,-4 0 0-16,11 0 0 0,-3 0-21 0,-5 0-4 15,-2 0-1-15,3 0 0 0,0 3 2 0,0 3 0 16,0-6 0-16,-4 0 0 0,0 6-6 0,4-3 0 16,-3 7-1-16,-1-1 0 0,1-2-2 0,-1 2 0 15,4 0 0-15,-4 1 0 0,1-1 6 16,-4 7 1-16,3-4 0 0,1 4 0 0,-1 0 7 0,-3-4 1 0,3 7 1 0,1 3 0 16,-4-3-13-16,3 0-4 0,0 6 0 0,4-3 0 15,0-3 4-15,0 6 0 0,4 0 0 0,3 3 0 16,3-3 6-16,1 0 2 0,3-3 0 0,0-3 0 15,0 6-4-15,0-6-1 0,4 6 0 0,-1-6 0 16,-3 0-8-16,4 2-2 0,-1-2 0 0,1 0 0 16,0 0-9-16,3-3 0 15,-4-4 9-15,4 4-9 0,0 3 0 0,4-4 0 16,-4-2 0-16,4-4 0 0,3 7-11 0,0-7-6 16,4-2-2-16,0-7 0 15,-1 0-131-15,8-7-26 0,-4-2-6 0,4-10-442 0,3 3-88 16</inkml:trace>
  <inkml:trace contextRef="#ctx0" brushRef="#br0" timeOffset="179819.6092">13215 12071 1335 0,'0'0'59'0,"0"0"13"0,0 0-58 0,0 0-14 0,0 0 0 0,0 0 0 15,-3-10 105-15,3 1 19 0,0 9 3 0,0-3 1 16,0-7-46-16,0 4-9 0,0-3-1 0,0 2-1 0,-4 4-34 0,0-6-6 16,4 3-2-16,0 6 0 0,-7-3-9 0,4-4-3 15,-4 4 0-15,7 3 0 0,-7 0-1 0,0 0-1 16,-4 3 0-16,1-3 0 0,3 7-2 0,-4-4 0 15,0 3 0-15,1 3 0 0,-1 1 1 0,1 5 0 16,-1-2 0-16,4 3 0 0,0 2-1 0,3 1 0 16,1 0 0-16,3 6 0 15,-4 0-5-15,1-6-8 0,3 9 11 0,3-9-11 16,-3 6 9-16,4-6-9 0,-1 0 0 0,1 3 9 16,-1-10-9-16,4 4 0 0,-3-3 0 0,0-7 0 15,3 3-9-15,-4 1-1 0,-3-10 0 0,11 6 0 16,-4-3 10-16,3-3-12 0,1-3 12 0,0-3-12 0,-1 2 12 15,1-2 0-15,-1-9 0 0,1 5 0 0,-1 1 16 0,1-4 4 16,0-3 2-16,-1 1 0 0,1-4-5 0,-4 0-1 16,3 0 0-16,-3 4 0 0,1-4-8 0,-1 0-8 15,-7 3 12-15,3-2-12 0,-3 8 9 0,0-6-9 0,0 7 0 16,0 0 9-16,-7-1-1 0,4 1-8 0,-5 3 12 0,1 2-4 16,0-2-8-16,0 3 0 0,-3-3 0 0,3 6 8 15,-4 0-8-15,0-3-11 0,1 3 3 0,-1 0 0 31,-3 0-28-31,4 3-6 0,-1-3-1 16,4 0 0-16,0 6-153 0,0-6-32 0,-11 3-5 0,4 3-2 16</inkml:trace>
  <inkml:trace contextRef="#ctx0" brushRef="#br0" timeOffset="180489.7321">13547 11999 921 0,'0'0'82'0,"0"0"-66"16,0 0-16-16,0 0 0 16,0 0 268-16,0 0 51 0,0 0 9 0,0 0 3 15,0 0-235-15,3 6-48 0,1 3-8 0,3 1-3 16,-4 5-28-16,1 4-9 0,-1-6 0 0,1 12 0 15,3-6 12-15,-4 6-4 0,-3-6 0 0,4 6-8 16,-4-3 16-16,4 3-4 0,-4-6-1 0,0-4 0 16,0 4 4-16,0 0 1 0,3-4 0 0,-3-5 0 15,-3 6 0-15,3-7 0 0,0 0 0 0,0-9 0 0,0 4-6 0,0-4-1 16,0 0 0-16,0 0 0 0,0 0 3 0,0 0 0 16,0 0 0-16,0 0 0 0,0 0 8 0,7-4 1 15,-4-5 1-15,1-7 0 0,3-3-10 0,3 4-1 16,-3-4-1-16,4-9 0 0,3 3-10 0,0 0 0 15,4-4 9-15,-1 1-9 0,1 3 22 0,3 3 0 16,-3 0 0-16,0 3 0 0,-4 1-22 0,3-1 0 0,-3 9 0 0,0 1-8 16,1 3 8-16,-1 6 0 0,0-3 0 0,0 6 0 15,0 3 0-15,0 3 0 0,-7 1 0 0,4 9 0 16,-1-1 0-16,-3 1-10 0,0 13 10 0,1-11 0 16,-5 14 0-16,1-10 0 0,-1 3 0 0,-3 1 0 0,0-4 0 15,0-7 0-15,-3 1 0 0,3 3 0 0,-4-9 0 0,1 6 0 16,-1-13 0-1,0 3 0-15,1 1 0 0,3-10 0 0,-4 6 0 16,4-6 0-16,0 0 9 0,0 0-9 0,0 0 8 16,-3-6-8-16,-1 2 12 0,4-2-4 0,0-9 0 0,0 5 0 15,4-9-8-15,-1 0 0 0,4-6 9 16,4-3-9-16,0 3 0 0,-1-3 0 0,4 3 0 0,0-3 0 16,4 2 0-16,0 5 0 0,-4-5 0 0,0 11-8 15,0 2 8-15,0 4 0 0,-3-1 0 0,-1-2 0 0,1 9 0 0,0 3 0 16,-4 0 8-16,3 3-8 0,1 3 0 0,-4 10 0 15,0-4 0-15,-4 4 8 0,1 3-8 0,-4 0 0 16,0 6 0-16,0-6 0 0,3 9 0 0,-3-9 0 16,0 6 0-16,0-6 0 15,0 6-27-15,0-7 0 0,-3-2 0 0,-1 3 0 32,4 0-152-32,-3-4-30 0</inkml:trace>
  <inkml:trace contextRef="#ctx0" brushRef="#br0" timeOffset="181291.8028">14690 12033 748 0,'-4'-6'67'0,"4"6"-54"16,0 0-13-16,0 0 0 0,-7-3 138 0,4 3 25 16,-1-7 5-16,4 7 0 0,0 0-42 0,-3 0-9 0,3 0-1 0,0 0-1 15,0 0-37-15,0 0-7 0,-4 0-2 0,4 0 0 16,0 0-23-16,0 0-5 0,0 0-1 0,-4 7 0 15,1-4-6-15,3 9-2 0,0 1 0 0,0-4 0 16,-7 10-1-16,7 6-1 0,-4 0 0 0,1 4 0 16,-1 5-6-16,1 4-2 0,-1-4 0 0,-3 4 0 15,0 6-8-15,0 0-2 0,0-7 0 0,0 7 0 16,0-3 0-16,0-3 0 16,0-1 0-16,0-2 0 0,0-1 0 0,0-6-1 15,0 1 0-15,0-4 0 0,-1-6-3 0,1-1 0 16,4-2 0-16,-4 0 0 0,3-7-8 0,-3 0 10 15,7-5-10-15,0-4 10 0,0 0-1 0,0 0 0 16,0 0 0-16,-3 0 0 0,-1-10 3 0,1 1 1 16,-1-4 0-16,1-2 0 0,3-10-1 0,-4-4 0 15,1 4 0-15,3-6 0 0,0-4-12 0,0 1 0 0,3-4 0 0,1 4 0 16,-1-10 0-16,8 9 0 0,-1 1 0 0,4-4 0 16,-3 4-12-16,7-4 12 0,-1 4-12 0,4-1 12 15,1 7-10-15,2 0 10 0,1 3-8 0,-4-1 8 16,4 14 0-16,-4-4 0 0,0-3 0 0,-3 10 0 0,-1 3 0 15,1 3 0-15,-4-4 0 0,-3 7 0 0,3 0 0 0,-4 7 0 16,1-4 0 0,0 3 0-16,-8 3 0 0,4 1 0 0,-3 9 0 0,3-10 0 15,-7 7 0-15,0 3 0 0,0-1 0 0,0-2 0 16,-4 3 0-16,-3 6 0 0,0-6 0 0,0 0 0 16,-7 9 0-16,0-6 0 0,-4 0 0 0,-3 3 0 15,0 3 0-15,-4-9 0 0,4 6 0 0,-4 0 0 31,-3-6-118-31,3 0-18 0,4-4-4 0,0-2-580 0,3-7-115 0</inkml:trace>
  <inkml:trace contextRef="#ctx0" brushRef="#br0" timeOffset="181871.2198">15134 12140 1497 0,'-7'-10'133'0,"7"4"-106"0,0 3-27 0,0-3 0 15,0 3 87-15,0-4 12 0,0 7 2 0,0 0 1 16,0 0-21-16,0 0-4 0,0 0-1 0,0 0 0 15,0 0-45-15,0 0-10 0,4 16-1 16,-4-4-1 0,3 4-11-16,-3 3-8 0,0 6 9 0,0-6-9 15,0 6 10-15,0-6-10 0,0 0 10 0,4-1-10 0,-4 1 21 16,0 6-1-16,3-9-1 0,1-3 0 0,-1 2 5 0,1 1 2 16,-1-7 0-16,4 1 0 0,4-1 3 0,-4-6 1 15,0 4 0-15,4-1 0 0,-1-3 2 16,4-3 0-16,-7-3 0 0,0-3 0 0,8-1 4 0,-1-2 0 15,0-1 1-15,0 1 0 0,0-4-6 0,0-2-2 0,0-4 0 0,0 3 0 16,-3-9-6-16,3 6-2 0,0 1 0 0,0-7 0 16,-3 6-21-16,3-10 0 0,-3 4 0 0,3 3 0 31,-4-3-20-31,1 7-8 0,-4-4-1 0,0 9-1 16,-4-3-53-16,5 7-10 0,-8-4-3 0,0-2-1067 0</inkml:trace>
  <inkml:trace contextRef="#ctx0" brushRef="#br0" timeOffset="182225.3646">15685 11889 806 0,'0'0'72'0,"3"-6"-58"16,1 2-14-16,-1-2 0 0,1-3 247 0,3 9 46 15,0-10 10-15,0 4 1 0,3 3-160 0,-3-3-32 0,4 6-6 0,0-3-2 16,3-4-38-16,3 4-8 0,-3 3-2 0,4-6 0 16,3 6-23-16,4 0-5 0,-4 0 0 0,7-3-1 15,1 3 2-15,-1-7 1 0,0 7 0 0,4-3 0 16,-4-3-11-16,0 6-3 0,0-6 0 0,4 3 0 15,0 3-16-15,-4-7 0 0,-3 4 0 0,3-3 0 16,0 3 0-16,-3-3 0 16,0 2-12-16,-1-2 3 15,1 3-38-15,-4-3-7 0,-7 0-2 0,0 2 0 16,-7-2-139-16,-3-3-28 0</inkml:trace>
  <inkml:trace contextRef="#ctx0" brushRef="#br0" timeOffset="182526.153">16069 11365 403 0,'4'-9'36'0,"3"-1"-36"16,0-5 0-16,0 2 0 0,0-3 165 0,3-2 27 16,1 2 4-16,-4 7 2 0,4-4-58 0,-4 4-12 15,3 2-3-15,-3-2 0 16,0 9-16-16,0 0-3 0,4 0-1 0,-4 6 0 15,0-3-19-15,0 13-4 0,0-3-1 0,-3 2 0 16,-1 10-9-16,1-3-3 0,-1 13 0 0,-3-7 0 16,-3 13-32-16,-1-4-6 0,1 10-2 0,-8 4 0 15,1 5 14-15,-1 4 2 0,-3-4 1 0,0 4 0 16,0-4-20-16,-4 4-4 0,0 2-1 0,1 1 0 16,-1 0-21-16,0-10 0 0,1 0 0 0,3-5 8 15,0-8-31-15,-1-2-5 0,1 0-2 0,0-4 0 16,4-9-183-16,-1 0-37 0</inkml:trace>
  <inkml:trace contextRef="#ctx0" brushRef="#br0" timeOffset="183243.5313">16436 12149 1094 0,'0'0'97'0,"0"0"-77"15,0 0-20-15,7 0 0 0,4 6 262 0,-1-2 49 16,1-4 9-16,-1 6 3 16,4-6-233-16,-3-6-46 0,3 6-10 0,4-4-2 15,-4-2-32-15,0-3 0 0,4 2 0 0,-4-2 0 16,0 0 0-16,3-1 0 0,1 1 0 0,0-7-9 16,-1 7 9-16,1-10 11 0,3 0-3 0,-3 3 0 15,3-2 0-15,0-1-8 0,0 0 12 0,-3 0-4 16,3 4-8-16,-7-4 0 0,-3 3 0 0,3 3 8 15,-3-2 0-15,-1-4 0 0,-6 10 0 0,3-7 0 0,-4 6 4 0,4-8 0 0,-10 11 0 16,3-5 0-16,-4 6-3 0,-3-7 0 0,4 1 0 16,-4 8 0-16,0-2-9 0,-1 6 0 0,-2-3 9 0,3 3-9 15,-4 0 0-15,1 3 0 0,-1-3 0 0,1 6 0 16,-5 4 0-16,5-1 0 0,-4 1 0 16,3-1 0-16,1 7 0 0,-1-1 0 0,0-2 0 0,1 6 0 31,-4 6 0-31,7 0 9 0,-4-6-9 0,0 15 0 0,4-6 15 15,-3 10-4-15,-1 3-1 0,4-4 0 0,0 1-2 0,4-3-8 16,3 2 12-16,3-2-4 0,-3-1 20 0,4-6 3 16,3-3 1-16,0 4 0 0,0-10-16 0,3-4-4 15,-3-5 0-15,4-1 0 0,3 0-1 0,-3-2-1 16,6-7 0-16,-3-7 0 0,8 4 3 0,-5-6 1 16,8-7 0-16,0 1 0 0,-1 2 9 0,8-12 1 0,0 0 1 0,0-3 0 15,3-7-25-15,-3 7 8 0,3-10-8 0,0-3 0 16,0 10 0-16,1 0 0 0,3-1 0 0,-4 1 0 15,0 3 0-15,0 9 0 0,-3 0 0 0,0 4 8 16,0-4 8-16,-4 12 2 0,0-2 0 0,-3 0 0 16,-8 9-4-16,1 0-1 0,0 0 0 0,-4 6 0 15,0 3-13-15,-3 1 0 0,-1-1 8 0,1 10-8 0,-1 0 0 0,1-4 0 0,-4 4 0 16,0 0 0-16,0-3 0 0,-3 9 9 0,-1-6-9 0,-3-7 8 16,-3 13 16-16,-1-6 2 0,0-3 1 0,-3 3 0 15,-7-4-17-15,0-2-10 0,-7 2 12 0,-4-5-12 16,-6 6 0-16,-5-7 0 0,-6 0 0 0,0-5 0 31,-11 2-29-31,3-6-10 0,1 3-1 16,3-3-1-16,-3-3-31 0,6-3-5 0,1-4-2 0,3 1 0 15,4-1 11-15,-4-5 1 0,4 2 1 0,3-3 0 16,4-2-154-16,7-1-32 0,-4 0-5 0</inkml:trace>
  <inkml:trace contextRef="#ctx0" brushRef="#br0" timeOffset="185516.3926">19173 11676 691 0,'0'0'61'0,"0"0"-49"0,-7-7-12 0,7 7 0 0,-3 0 52 0,-1-3 8 16,1-3 2-16,3 6 0 0,0 0 16 0,-7 0 3 15,7 0 1-15,0 0 0 0,0 0-15 0,0 0-3 16,0 0-1-16,0 0 0 0,0 0-7 0,0 0-2 16,-4-3 0-16,4 3 0 0,0 0-18 0,0 0-4 15,0 0-1-15,7 3 0 0,4 3-3 0,3-3 0 16,0-3 0-16,4 0 0 0,-4 0 17 0,7 0 3 15,4 0 1-15,-1-3 0 0,5-6 3 0,6 3 0 0,0-4 0 16,4 10 0-16,0-9-24 0,0 2-5 0,-1 4-1 0,5 3 0 16,-4 0-22-16,-1-6 0 0,-6 6 0 15,0 0 0 1,-7 0-19-16,-1 0-8 0,-3-3-1 0,1-3-1 16,-8 6-95-16,0-3-18 0,0-4-4 0,0-2-1 0</inkml:trace>
  <inkml:trace contextRef="#ctx0" brushRef="#br0" timeOffset="185876.1642">19741 11139 1094 0,'0'0'48'0,"0"-9"11"0,0-7-47 0,4 7-12 16,-1 0 0-16,-3-1 0 0,4 1 184 0,-4 9 34 16,0 0 7-16,0 0 2 0,0-7-153 0,0 7-30 15,0 0-7-15,0 0-1 0,0 0-16 0,0 0-4 16,0 0-1-16,-4 10 0 0,-3-1 1 0,4 7 0 16,-8 3 0-16,4 9 0 0,-7-3 4 0,4 3 2 15,-8 7 0-15,4-1 0 0,-7 10 6 0,0 0 2 16,3 3 0-16,0 6 0 0,-3-6 0 0,3 13 0 15,-6-7 0-15,-1 10 0 0,4-10-13 0,0 4-2 16,3 2-1-16,-3-5 0 0,3-7-14 0,1 6 8 0,-1-3-8 16,4-3 0-16,0-9 0 0,0 6 8 0,3-10-8 0,-3-5 0 15,3 5 0-15,1-9-12 0,-1-6 3 0,4 6 0 32,0-12-130-32,0 2-25 0</inkml:trace>
  <inkml:trace contextRef="#ctx0" brushRef="#br0" timeOffset="186661.5568">20655 10675 518 0,'0'0'23'0,"0"-9"5"0,-3 0-28 0,3-7 0 0,0 6 0 0,0-5 0 16,-4 5 379-16,4 7 70 0,0 3 15 0,0 0 2 31,0 0-402-31,0 0-81 0,0 0-16 0,0 0-3 0,0 0 26 0,0 0 10 0,-3 3 0 0,-4 13-9 16,3-3 9-16,-3 12-8 0,0 0 8 0,0 3-8 15,-4 10 19-15,1 5 4 0,-1 1 1 0,-3 10 0 16,0 5 11-16,-4 4 2 16,4 3 1-16,0 3 0 0,0-6-3 0,-7-1-1 0,3 7 0 0,0-6 0 15,-3 3-2-15,4-3 0 0,-5-1 0 0,1-2 0 16,4-4-12-16,-5-2-4 0,5-11 0 0,3 5 0 16,-4-5 10-16,4-8 2 0,-4 3 0 0,4-7 0 15,0-3-20-15,4-9 0 0,-1 0 0 0,0-4 0 16,-3-5 0-16,7-1 0 0,0 1 0 0,-3-10 0 15,6 6 0-15,4-6 20 0,0 0-4 0,-3-6 0 16,3-13 0-16,0 3-1 0,0 4 0 0,3-13 0 0,4 6-15 16,0-6 8-16,4-4-8 0,-1-5 0 0,4 6-9 15,1-1-8-15,-1-5-2 0,3 9 0 0,1-3 4 0,0 12 1 16,3-3 0-16,-4 4 0 0,1 5 14 0,-4 10-9 16,4-3 9-16,-1 6-8 0,1 3 8 0,0 4 0 15,-1-1-9-15,1 10 9 0,3-3 0 0,-3 2-9 16,-1-2 9-16,-3 3 0 0,8 0-9 0,-5-4 9 15,4-2 0-15,1-4-9 0,-1 7 9 0,-4-10 0 16,5 4 0-16,2-7-8 0,-3 3 8 0,4-3 0 16,0-3 0-16,3-3 0 0,-3 3 0 0,-1-6 0 15,1 6 0-15,-4-9 8 0,4 9-8 0,0-10 0 16,-4 4 0-16,4-4 8 0,-4 7-8 0,-4-12 0 16,1 5 0-16,-4 1 0 0,0-7 0 0,-3 7 9 0,3-10-9 15,-7 6 0-15,0-2 19 0,-3-4-3 0,-1 0-1 16,-6-3 0-16,-4 0 0 0,3 3 0 0,-3-3 0 0,3 4 0 15,-6-1-15-15,3 3 0 0,-4 4 0 0,4 2 0 16,-3 1 0-16,2 2 0 0,-6 7 0 0,7 0 0 16,-3 10 0-16,-1 6-8 0,1-4 8 0,-1 13 0 15,0 0 0-15,1 0 0 0,3 4-8 0,-4-1 8 16,4 0 0-16,4 6 0 0,-1-5 0 0,1-4 0 16,-1 3 13-16,8-3-3 0,-1 3-1 0,1-3 0 15,3 1-9-15,3-8 0 0,1 1 0 0,-1-3 0 16,8-4-30-16,0-2-8 15,3-1-2-15,0-3-1070 0</inkml:trace>
  <inkml:trace contextRef="#ctx0" brushRef="#br0" timeOffset="187473.8663">23125 11462 1566 0,'-4'-15'34'0,"4"12"7"0,4-4 2 0,-1-2 1 0,-3 0-35 16,4-1-9-16,-1 1 0 0,-3-1 0 0,0 4 64 0,4-3 10 15,-1-1 2-15,-3 1 1 0,0 6-42 0,0-4-9 16,-3-2-2-16,3 3 0 0,-4 3-10 0,1-4-2 16,-1 7-1-16,-3-3 0 0,4-3 4 0,-5 6 1 15,-2 0 0-15,3 0 0 0,-4 6-2 0,-3-3 0 16,4 4 0-16,-5 2 0 0,-2 7 0 0,3-7 0 16,0 4 0-16,-1 2 0 0,-6 1-5 0,7-3-1 15,4 5 0-15,3-2 0 0,-8 0-8 0,8-4 0 16,0 7 0-16,0-3 8 0,4-1-8 0,-1 4 0 0,4-9 0 15,7 8 8-15,4 1-8 0,-1 0 0 0,-2-3 0 0,-1-1-11 16,7-2 3-16,0 3 0 0,-4 2 0 0,4-8 0 16,1 6-4-16,2-7 0 0,-3 0 0 0,0 1 0 15,1-1 12-15,-5-3-10 0,1-2 10 0,-1 2-10 16,1-3 18-16,-4 3 4 0,0-3 1 0,-7-3 0 16,7 7 17-16,-3 2 3 0,-4-9 1 0,3 9 0 15,-3 1 2-15,-3-4 0 0,-4 7 0 0,-1-7 0 16,-2 7-13-16,-1 2-3 0,-6 1 0 0,-5-4 0 15,-2 4-4-15,-1 3-2 0,-3-3 0 0,3-4 0 16,-3 4-14-16,0 3-12 0,-4-4 3 0,4-5 0 0,-4-1-13 16,7 1-2-16,1-1-1 0,2-9 0 15,12 6-137-15,-1-12-27 16,1 6-6-16,-1-9-1 0</inkml:trace>
  <inkml:trace contextRef="#ctx0" brushRef="#br0" timeOffset="188067.5289">23604 11105 1566 0,'-3'-16'69'0,"3"7"15"0,-4-1-68 0,4-8-16 0,0 2 0 0,4 7 0 16,-4-4 68-16,3-3 9 0,-3 1 3 0,0 5 0 16,0-2-10-16,4 2-2 0,-4 1 0 0,3 3 0 15,1-4-41-15,-1 4-9 0,-3 6-2 0,0 0 0 16,0 0-16-16,4 0 0 0,-4 0 0 0,11 6 0 16,-4 4 0-16,-4 8 0 0,4-8 0 0,-3 15 0 15,-1-6 24-15,1 9 4 0,-1 6 0 0,-3-5 1 16,-3 5-5-16,-1 1 0 0,1 2-1 0,-1 4 0 15,-3-3 14-15,4-1 3 0,-8 4 1 0,0 3 0 16,1-3-26-16,-4 9-6 0,3-3-1 0,-3 3 0 16,-4-3-8-16,4-3 10 0,-3 0-10 0,-1-6 10 15,0-4-10-15,-3 4 0 0,0-7 9 0,3-3-9 16,1-3 0-16,3-3 9 0,0-3-9 0,-1-3 0 0,5-7 12 16,-1 7-4-16,1-13 0 0,10-3-8 0,0 0 15 15,0 0-4-15,0 0-1 0,3-3 0 0,1-13 14 16,3 7 4-16,-4-10 0 0,4 0 0 0,4 0-28 15,3-6-20-15,-3 0 3 0,6-9 1 0,5 5 16 16,-1 4-10-16,0-6 10 0,0 0-8 0,7 2 8 0,-3 11-12 16,0-7 12-16,-1 6-12 0,-3 9 12 0,1 1-12 15,-5 3 12-15,1 3-12 0,0 3 12 0,-4 3 14 16,0 6-3-16,0-3-1 0,0 4-10 0,-3 5 0 16,-1-2 0-16,-3 3 8 0,0 2-8 0,0 1 0 15,0 0 0-15,-3-3 0 0,-1 3 0 0,1-1 0 16,-4-2 0-16,0 3 0 15,0 0-21-15,0-4-7 0,-4 1 0 0,1-3-1 16,3-4-127-16,-4 0-24 0,1 1-6 0</inkml:trace>
  <inkml:trace contextRef="#ctx0" brushRef="#br0" timeOffset="188504.8693">24208 11478 1843 0,'0'0'164'0,"0"0"-132"0,7-6-32 0,-7 6 0 0,0 0 47 0,7-3 2 16,-7 3 1-16,10 3 0 0,-3-3-5 0,-3 9-1 15,-1 1 0-15,-3-1 0 0,0 7-18 0,-3 3-4 16,-1-1-1-16,1 14 0 0,-4-1-21 0,-4 0 0 15,4-2 0-15,0 5-8 0,-3-6 8 0,2 1 11 16,1-4-3-16,4 3 0 0,-1-9 0 0,1 6 0 16,3-6 0-16,0-1 0 0,0-8-8 0,3 6 0 15,4-7 0-15,0 0 0 0,1-2 0 0,-1-7 0 16,3 0 0-16,1 0 8 0,-1-7 7 0,1 4 1 16,-1-3 0-16,5-7 0 0,-1 1 34 0,-4 2 7 15,4-8 2-15,-3-1 0 0,0 0-23 0,3 0-4 16,-4-6 0-16,4 0-1 0,-3-3-16 0,0 0-3 0,-1-7-1 0,1 10 0 15,-8 3-11-15,1-3 8 0,3 6-8 0,-4 0 8 16,-3 4-8-16,0 5 0 0,-3-5 0 0,-4 11 0 16,3-2 0-16,-6 3-9 0,-1-3 9 0,0 6-13 31,-3 0-15-31,0 0-4 0,-3 0 0 0,-1 0 0 16,-3 9-96-16,0-9-19 0,-1 10-4 0,1-1-529 0,0 7-105 0</inkml:trace>
  <inkml:trace contextRef="#ctx0" brushRef="#br0" timeOffset="188911.0278">24603 11409 576 0,'0'0'25'0,"0"0"6"0,3-9-31 0,4 2 0 16,4 4 0-16,-8-3 0 0,4 3 376 0,-7 3 70 16,8 0 14-16,2 0 2 0,1 3-330 0,-1 3-67 15,1 4-13-15,-4 9-2 0,4-4-36 0,-1 4-14 16,-3 6 11-16,0 3-11 0,-3 7 17 0,3-1-2 16,-4-2-1-16,1 2 0 0,-1 1-14 0,1-1 0 15,-4-6 0-15,0 1 0 0,0-11 15 0,-4 7-3 16,1-6-1-16,3-3 0 0,-4-7 0 0,1 7 0 15,3-7 0-15,0-9 0 0,0 0 30 0,0 0 7 16,0 0 0-16,0 0 1 0,0 0 3 0,0 0 0 0,0-9 0 16,3-3 0-16,1-1-8 0,-1 4-2 0,4-10 0 0,0-6 0 15,4 6-22-15,0-12-5 0,3 2-1 16,0 1 0-16,0 3-2 0,4-3-1 0,-1 3 0 0,1 3 0 31,0-3-36-31,3 6-7 0,0 3-2 0,-3-3 0 16,-1 4-76-16,1-4-15 0,-1 0-3 0,5 3-700 0,-1 7-139 0</inkml:trace>
  <inkml:trace contextRef="#ctx0" brushRef="#br0" timeOffset="189567.1215">25340 11284 1278 0,'0'0'56'0,"0"0"12"0,0 0-54 0,0 0-14 16,0 0 0-16,0 0 0 0,0 0 65 0,7-7 11 15,4 4 1-15,-4-3 1 0,3 3-30 0,1-3-5 16,3 2-2-16,0-2 0 0,0-3 10 0,4 9 1 16,3-10 1-16,-3 7 0 0,3-3 12 0,0 6 3 15,4-6 0-15,-1 3 0 0,1-4-7 0,3 7-1 16,-3 0 0-16,3 0 0 0,0-3-13 0,4 3-3 16,-4 0-1-16,4-6 0 0,-4 6-23 0,4-3-4 15,0 3 0-15,0-7-1 0,-4 7-15 0,0 0 0 16,0-9 0-16,-3 9-10 15,0 0-31-15,-4 0-7 0,-3-3 0 0,-4 3-1 16,-4-6-138-16,-3 6-27 0</inkml:trace>
  <inkml:trace contextRef="#ctx0" brushRef="#br0" timeOffset="189879.5669">25802 10766 1440 0,'4'-9'128'0,"-1"-1"-103"0,4 4-25 0,-3-6 0 15,3 2 57-15,0-5 7 0,0 5 0 0,0 4 1 16,0-4 23-16,-3 7 5 0,3-3 1 0,-7 6 0 16,0 0-23-16,0 0-5 0,0 0-1 0,0 0 0 15,3 9-28-15,1 1-5 0,-4 6-2 0,0 2 0 0,0 7 2 0,0 4 0 16,0-1 0-16,-4 6 0 0,-3 7 0 0,4 0 1 15,-4 9 0-15,-1 3 0 0,-2 1-16 16,-1-1-3-16,1-6-1 0,-1 3 0 0,-3-3-13 0,0 0 8 16,-4-6-8-16,4 3 0 0,-3-6 0 0,2 6-15 15,-2-7 2-15,3-2 0 16,-4-1-15-16,4-6-2 0,-4 7-1 0,4-7 0 16,-3-3-139-16,6-3-28 0,0-6-6 0,8 3-696 15</inkml:trace>
  <inkml:trace contextRef="#ctx0" brushRef="#br0" timeOffset="190314.1803">26211 11497 1940 0,'0'0'86'0,"0"0"18"0,0 0-84 0,7 3-20 0,-7-3 0 0,11 6 0 16,0-6 109-16,-1 3 18 0,1-3 3 0,3 0 1 16,-4-3-88-16,1 3-18 0,3 0-3 0,0-6-1 15,0 6-21-15,1-9 0 0,2 6 0 0,-3-4 0 32,4-2-29-32,-4-1-11 0,4 7-1 0,-4-9-1 0,-4 2 30 0,1-2 12 0,3-4-8 0,-3 7 8 15,-1-7 0-15,-3 3 0 0,-3-2 0 0,3-4 0 16,-4 3 8-16,1 4 0 0,-1-4 0 0,-3 0 0 15,4 7-8-15,-4-4 12 0,-4 7-4 0,4-3 0 16,0 9-8-16,-7 0 0 0,7 0 8 0,-7 0-8 16,-3-3 0-16,-1 6 0 0,1 3 0 0,-1-3 0 15,0 7 12-15,-3-1-3 0,4 0 0 0,-4 7 0 16,3 3 9-16,-3-3 2 0,0 2 0 0,3 1 0 16,1 0-9-16,-1 3-2 0,-3 0 0 0,7-3 0 0,-4 6-1 15,8 0 0-15,-1 3 0 0,-3 0 0 0,4-3-8 0,3 4-11 16,3-4 3-16,-3 3 0 15,7-3-39-15,-3-6-7 0,3 6-2 16,3-6-660-16,1-10-132 0</inkml:trace>
  <inkml:trace contextRef="#ctx0" brushRef="#br0" timeOffset="190689.101">27107 11168 1382 0,'0'0'61'0,"4"-10"13"0,0 4-59 0,-1-3-15 0,1-1 0 0,-4 1 0 15,0-1 156-15,0 10 28 0,0 0 5 0,0 0 2 16,-4-3-83-16,4 3-16 0,-3-6-3 0,-1 6-1 16,-3 0-64-16,0 6-12 0,-4-3-4 0,1 13 0 15,-1-3-8-15,-3 2 0 0,3 4 0 0,1 0 0 16,-1 0 0-16,-3 3-9 0,4 0 9 0,-1-4 0 15,-3 7 0-15,3-6 0 0,4 6 0 0,0-6 0 16,-3 0 0-16,6 3 0 0,-3-9 0 0,3 5 0 16,1-8 0-16,-1 5 0 0,4-5 0 0,0-1 0 15,0 1 0-15,4-1 11 0,-4-3-11 0,3 4 10 16,1-1 6-16,-4 1 0 0,0-10 1 0,0 6 0 16,0 3 3-16,-4 1 0 0,4-1 0 0,-3 7 0 15,-1-7 19-15,-3 4 4 0,0-4 1 0,0 0 0 0,-3 7-26 0,-4-6-5 16,-4-1-1-16,-3 0 0 15,0-2-96-15,-11 2-20 0,-3 7-4 0</inkml:trace>
  <inkml:trace contextRef="#ctx0" brushRef="#br0" timeOffset="191056.3778">27383 11143 1036 0,'0'0'46'0,"0"0"10"0,0 0-45 0,0 0-11 0,0 0 0 0,7-4 0 15,0 4 280-15,0-6 55 0,3 6 10 0,1 0 3 16,0 0-230-16,3 6-46 0,3-6-8 0,1 4-3 31,7-8-39-31,3 4-8 0,4 0-2 0,-1-6 0 0,8 6 7 16,0-3 1-16,-4-3 0 0,11 6 0 0,-11-10-6 0,4 10-1 16,-7-9 0-16,0 9 0 0,-4-9 0 0,-3 2 0 15,-1 4 0-15,-3-3 0 16,-3-4-45-16,0 1-8 0,-8 6-3 0,-3-3 0 15,4-4-129-15,-11 10-27 0,0 0-5 0,0-6 0 0</inkml:trace>
  <inkml:trace contextRef="#ctx0" brushRef="#br0" timeOffset="191384.4254">27869 10572 1728 0,'0'0'153'0,"0"0"-122"15,4-3-31-15,3-7 0 0,-3-5 56 0,-1 5 4 16,1 7 2-16,-4 3 0 0,0 0 18 0,0 0 3 16,0 0 1-16,0 0 0 0,0 0-56 0,0 0-10 15,0 13-2-15,0 2-1 0,0 4 1 0,-4 9 0 16,1 1 0-16,-4 5 0 0,-1 7 16 0,1-4 4 15,0 1 1-15,0 6 0 0,-3 0 19 0,-1 0 4 16,1 0 1-16,-1 3 0 0,-3 6-46 0,-4 0-15 16,8-6 8-16,-4 4-8 0,-1-4 0 0,-6-4 0 15,14 1 0-15,-3-6 0 0,-5 3 0 0,8-13 0 16,-3 10-13-16,-1-4 5 16,1-6-48-16,-4-3-10 0,3 1-2 0,0-8-692 0,1-2-138 15</inkml:trace>
  <inkml:trace contextRef="#ctx0" brushRef="#br0" timeOffset="194040.054">29584 10964 1465 0,'0'-10'64'0,"0"7"15"0,3-3-63 0,-3-3-16 16,0-7 0-16,11 7 0 0,-11-1 33 0,7 1 4 15,0-4 1-15,0 1 0 0,-3 2 19 0,6 1 4 16,-6 6 1-16,3-4 0 0,-7 7-16 0,3 0-3 16,8 0-1-16,-11 0 0 0,0 0-4 0,7 7-1 15,0 5 0-15,-3-2 0 0,-4 5 3 0,0 4 1 16,0 6 0-16,-4 3 0 0,4 1-41 0,-3 11 0 16,-8-2 0-16,11-3 0 0,-11 8 8 0,8-5 5 15,-4 0 2-15,3 2 0 0,-6-5 4 0,6-4 1 16,1 4 0-16,-1-7 0 0,1 7 10 0,-8-10 2 15,11 3 1-15,-3-9 0 0,-5 6-33 0,8 0 0 16,-3-6 0-16,-1-1 0 0,1-2 0 0,-1-3 0 16,-6-4 0-16,6 7 0 0,1-7 0 0,-4 1 0 15,3-4 0-15,-3 3 10 0,4-6-10 0,-4 4 12 0,7-7-12 16,0 0 12-16,0 9-12 0,0-9 10 0,0 0-10 0,0 0 10 16,0 0 2-16,0 0 1 0,0 0 0 0,0 0 0 15,0-16 8-15,0 7 2 0,-4 0 0 0,4-10 0 16,4 3-1-16,-4 4 0 0,0-7 0 0,0 3 0 15,0-3-6-15,0-6-2 0,0 6 0 0,0-6 0 16,7 3-14-16,-4 0 0 0,-3 0-12 0,7-3 12 16,-3-3-9-16,3-3 9 0,0 2 0 0,3 1-9 15,1-6 0-15,3-4 0 0,0-3 0 0,-3 4 0 16,10 2 9-16,-7-2 0 0,7-1 0 0,-3-3-8 16,3 10-8-16,-3-4-2 0,-1 1 0 0,4-1 0 15,4 7 18-15,-4 0 0 0,-3 3 0 0,7 0 0 16,-4 6 0-16,4 3-8 0,-4 7 8 0,-4-4 0 0,8 7 0 15,-4 3 0-15,-7 3-8 0,7 3 8 0,-6 3 0 16,-1-3 0-16,-4 7 0 0,1 6 0 0,3-7 0 16,-3 10 0-16,-11-4 0 0,10 1 0 0,-10 3 0 0,0 0 0 15,-3 0 0-15,-4-1 0 0,-4-2 0 0,-3 3 0 16,3 0 0-16,1 6 0 0,-15-6-12 0,11-1 2 16,-7 1 0-16,-4-3 0 0,0 0-2 0,8-4-1 15,-8-2 0-15,4 5 0 16,0-5-40-16,-4-1-8 0,4 7-2 0,-4-7-657 15,0 1-131-15</inkml:trace>
  <inkml:trace contextRef="#ctx0" brushRef="#br0" timeOffset="194618.0385">30582 11014 1926 0,'0'0'42'0,"0"-6"9"0,7-4 1 0,-7 1 3 0,4 0-44 0,-4 2-11 16,0-2 0-16,3-1 0 0,-3 7 49 0,0-3 8 15,0 6 2-15,7-9 0 0,-7 9-23 0,0 0-5 16,0 0-1-16,0 0 0 0,0 0-38 0,0 0-8 16,0 0-2-16,0 0 0 0,-7-7 18 0,0 4 0 15,7 3 0-15,-7 0 0 0,-3 0 0 0,3 0 0 16,3 3 0-16,-10 4 0 0,3-7 0 0,4 6 0 16,-10-3 0-16,10 6 0 0,-11-2 0 0,7 5 0 15,-3 4 0-15,0 3 0 0,-7 0 9 0,-4-1-1 16,8 7 0-16,-4 4 0 0,-1 2 8 0,1-3 0 15,7 0 1-15,0-2 0 0,3-1-9 0,1-3-8 16,3-7 12-16,0 4-12 0,3-10 11 0,4 1-11 16,0-1 10-16,4-2-10 0,-4-7 8 0,3 9-8 15,4-9 0-15,4 0 9 0,0-6-1 0,3 3 0 16,3-7 0-16,1 1 0 0,0-7 12 0,3-3 1 0,3-6 1 16,-2 6 0-16,-1-6 6 0,-4 3 2 0,8-3 0 15,-4 0 0-15,-7-3-11 0,11 3-3 0,-7-3 0 0,-1 3 0 16,-3 3 13-16,-3 6 3 0,3 0 0 0,-3 7 0 15,-4-1-32-15,-4 10 0 0,-3 0 0 0,0 0 0 16,7 10 0-16,-3-1 0 0,-4 7 0 0,3 3 0 16,-3 6 0-16,0-6 0 0,0 6 0 0,7-6 0 15,-3-1 0-15,3 1-13 0,-3 0 1 0,3-3 0 32,0 2-95-32,0-8-18 0,3-1-4 0,-3 1-930 0</inkml:trace>
  <inkml:trace contextRef="#ctx0" brushRef="#br0" timeOffset="194946.0865">30992 10782 403 0,'0'-6'36'0,"0"6"-36"16,0 0 0-16,0 0 0 0,0 0 448 0,10 0 82 15,-3 0 17-15,0 0 3 0,4 0-382 0,3-3-77 16,-3-4-15-16,6 7-4 0,1 0-50 0,-4 0-10 0,7-3-3 16,4-3 0-16,-1 6-9 0,1-6 0 0,10 2 0 0,1-2 0 15,-1 3-11-15,4-3-4 0,-4-4-1 0,0 7 0 31,1-3-14-31,6-3-3 0,-10 2-1 0,-1 4 0 16,-2-3-68-16,-8 3-14 0,-7-4-2 0,-3-2-874 0</inkml:trace>
  <inkml:trace contextRef="#ctx0" brushRef="#br0" timeOffset="195284.7894">31401 10355 1335 0,'0'0'29'0,"7"0"7"0,-4-9 0 0,8 9 2 0,-4-6-30 0,0 3-8 0,4-4 0 0,-11 7 0 16,0 0 68-16,0-3 13 0,14-3 3 0,-7 3 0 15,-7 3 57-15,0 0 12 0,0 0 3 0,0 0 0 16,0 0-140-16,0 0-27 0,-7 9-5 0,7 1-2 0,0-1 48 15,0 10 10-15,0 0 1 0,0 6 1 0,-4 0-7 0,-6 3-2 16,6 10 0-16,-3-4 0 0,0 4 2 16,0 6 0-16,-4-3 0 0,-3-4 0 0,4 1-19 15,-1 6-3-15,-3-10-1 0,3 4 0 0,-3-4-3 0,-7 4-1 16,7 3 0-16,3-13 0 0,-3 10-8 0,0-4 0 16,-7 1-12-16,10-7 12 15,-3 0-35-15,0-3 1 0,0 0 0 16,-4-6 0-16,8 0-130 0,-4 0-27 0,3-10-5 0,11-3 0 15</inkml:trace>
  <inkml:trace contextRef="#ctx0" brushRef="#br0" timeOffset="195862.7862">31736 10268 1497 0,'0'0'66'0,"7"-10"14"0,-4 1-64 0,5-1-16 0,-1 1 0 0,0-7 0 16,3 7 120-16,-6 0 20 0,6-1 4 0,-6 1 0 15,6 9-81-15,1-7-17 0,0 4-3 0,-8 3-1 16,-3 0-24-16,11-6-5 0,-8 6-1 0,-3 0 0 15,0 0-12-15,11 6 0 0,-1-3 0 0,1 4 0 16,-7 2 0-16,-4 1 0 0,7-1 0 0,-4 0 0 16,-3 7 10-16,-3 3-10 0,-4 0 10 0,3-1-10 0,0 14 18 0,-6-4-2 15,-1 7-1-15,-3 2 0 16,-3 7 1-16,2 0 0 0,1 3 0 0,-7-3 0 0,7 0-7 16,-7 3-1-16,7-3 0 0,-7 0 0 0,3-10 0 15,-3 4 0-15,0-4 0 0,3-5 0 0,-3 5-8 0,0-9 8 16,3 0-8-16,-3-3 8 0,10-3 12 0,1 3 3 15,-4-10 0-15,10 4 0 0,-3-3-9 0,0-1-2 16,0-2 0-16,3-1 0 0,-3-6-12 0,7-3 11 16,0 0-11-16,0 0 10 0,0 0-2 0,0 0-8 15,0 0 12-15,7-9-4 0,-3-1 0 0,3-5-8 16,0 5 12-16,4-9-4 0,3 1 17 0,-4 2 3 0,8-3 1 16,0 0 0-16,-4 1-29 0,7 2 0 0,-7 3 0 0,7-2 0 15,-7-1 9-15,0 7-9 0,8-1 8 0,-12 1-8 16,1 9 0-16,-8 0 0 0,8 0 0 0,-1 0-11 15,-6 9 11-15,6 1 12 0,-10-1-2 0,11 0-1 16,-7 7-9-16,3 0 0 0,-4-4 0 0,4 4 0 16,-3 3 0-16,-1-4 0 0,8-2 0 0,-4 3 0 15,-4 2-8-15,8-2-4 0,-7-6-1 0,6 5 0 32,1-2-117-32,3-7-23 0,-7 3-5 0,-4-5-1 0</inkml:trace>
  <inkml:trace contextRef="#ctx0" brushRef="#br0" timeOffset="198904.2434">32332 10917 1566 0,'0'0'69'0,"4"-6"15"0,6 2-68 0,-6 4-16 16,6-6 0-16,-10 6 0 0,0 0 112 0,0 0 20 15,7 10 3-15,-3-1 1 0,-4 0-60 0,0 7-11 16,0 9-2-16,-11 3-1 0,8 1-21 0,-8 11-4 16,-3-2-1-16,0 6 0 0,-7 0-14 0,0 0-3 15,-4-7-1-15,-10 1-742 16,-1 6-149-16</inkml:trace>
  <inkml:trace contextRef="#ctx0" brushRef="#br0" timeOffset="200778.5311">4276 14112 1209 0,'0'0'108'0,"-7"-6"-87"16,3 6-21-16,-7-3 0 0,8 3 93 0,-4-7 15 15,3 7 2-15,-3 0 1 0,7 0-69 0,-7 0-14 16,4-3-2-16,-4-3-1 0,-4 3-15 0,4 3-10 15,0-6 12-15,3 6-12 0,-3-3 0 0,-3-4 0 16,3 7 0-16,0 0 0 0,-11-3 0 0,8 3 0 16,-5 3 0-16,5-3 0 0,-4 7 0 0,0-4 0 15,-1 3 10-15,1 3-10 0,4 1 17 0,-8 2-1 16,4 4-1-16,-4 0 0 0,1 2-3 0,3 1 0 16,0 6 0-16,-1 4 0 0,5-1 7 0,-8 6 1 0,4 1 0 15,4 2 0-15,-5-2 1 0,12 3 1 0,-8-4 0 16,11-6 0-16,-7 7-14 0,7-7-8 0,7-3 10 15,-7 0-10-15,11-6 13 0,-8 6-3 0,4-12-1 0,8 2 0 32,-5 1-32-32,-3-7-6 0,0-5-2 0,-3 2 0 0,-4-6 16 0,7-6 3 0,0 6 1 0,3-10 0 15,-2-2 19-15,-5-4 4 0,4 0 1 0,0-3 0 16,0 1 13-16,-3 2 2 0,3-3 1 0,-4-6 0 16,4 3 1-16,-3-3 0 0,-1 0 0 0,5-3 0 15,-5-1-10-15,4 1-3 0,-3-3 0 0,6 3 0 16,1 3-17-16,-4 6 0 0,0 0 0 0,3 0 0 15,1 3 0-15,3 7 0 0,-10 0 0 0,6 9 0 16,-3-7 0-16,7 14 0 0,-10-7 0 0,3 9 0 16,0 7 0-16,4-4 0 0,-4 4 0 0,-4 3 0 15,4 0 0-15,0-4 0 0,0 4 0 0,-3 0 0 16,3 0 8-16,0-4-8 0,0 4 0 0,4-9 0 0,-1 5-8 16,4-5-9-16,-3-4-2 0,7-3 0 15,-4-3-137-15,7 0-28 0,0-3-6 16</inkml:trace>
  <inkml:trace contextRef="#ctx0" brushRef="#br0" timeOffset="201253.0751">5080 13802 2120 0,'0'0'47'0,"-11"0"9"0,4-3 3 0,-3-4 0 0,3 4-47 0,-4-3-12 0,4 6 0 0,0-3 0 15,-7-3 17-15,3 6 2 0,1 0 0 0,-4 9 0 16,3-3-31-16,-7 4-5 0,8-1-2 0,-4 0 0 15,0 10-7-15,3-3-2 0,0-4 0 16,4 4 0-16,0 3 19 0,-3 0 9 0,6-4-10 0,4 4 10 16,0 0 0-16,0 0 0 0,0 3 0 0,4-3 0 15,3-1 0-15,-4 1 8 0,1 0-8 0,-1 0 10 16,4 3-1-16,-3-3 0 16,3-1 0-16,0-2 0 0,0-3 11 0,4 6 3 15,-4-10 0-15,3 0 0 0,-3-2 5 0,4 2 0 0,0-9 1 16,-1 9 0-16,1-2-17 0,-8-4-3 0,1 3-1 0,3-3 0 0,-7-3 0 0,0 0-8 0,3 7 12 15,-3 2-4-15,4-3 0 0,-4 4 0 0,-7-1 0 0,0 0 0 16,-7 1-19-16,-4 2-4 0,0 4-1 0,1 3 0 31,-15 0-32-31,7 3-8 0,-3-4 0 0,3 1-1 16,-6 0-22-16,2 0-4 0,5-3-1 0,3-1 0 16,-1-5-10-16,5-7-2 0</inkml:trace>
  <inkml:trace contextRef="#ctx0" brushRef="#br0" timeOffset="201758.342">5390 13855 1382 0,'0'0'123'0,"0"0"-99"15,-7 0-24-15,0 0 0 0,-3 6 38 0,-1-6 2 16,8 3 1-16,3-3 0 0,-7 0-4 0,0 0-1 16,-4 0 0-16,4 0 0 0,0 0-25 0,-4 0-11 0,4 0 8 15,-3 7-8-15,3-4 0 0,-4-3 0 0,0 0-14 16,-3 6 5-16,4-3 9 0,3 4 0 0,-7 2 0 0,3 0-8 15,0-2 8-15,4 5 8 0,-3-6-8 0,3 4 11 16,0 6 1-16,0-7 1 0,3 3 0 0,4-2 0 16,4-1 3-16,-4 7 0 0,3-7 0 0,1 1 0 15,3-1 4-15,3 7 2 0,1-7 0 0,-1 7 0 16,5-7 0-16,-1 1 0 0,-4-1 0 0,4 1 0 16,-3-4-4-16,-1 3-1 0,5 1 0 0,-5-7 0 31,-3 6 11-31,4-3 3 0,-4 4 0 0,0-4 0 0,-4-3-4 0,5 7-1 15,-8-10 0-15,0 6 0 0,7 7-9 0,-7-4-1 16,-7-3-1-16,7 10 0 0,-8-4-6 0,5-2-1 16,-8 6 0-16,1-1 0 0,-1-2-8 0,1-4 0 15,-8 7 9-15,4-7-9 0,-7 10 0 0,0-10-16 16,-4 7 2-16,4-6 1 16,-8 5-153-16,5-2-30 0,-1 2-7 0,4-5-586 15</inkml:trace>
  <inkml:trace contextRef="#ctx0" brushRef="#br0" timeOffset="202242.6484">5711 13977 1645 0,'0'0'36'0,"-10"-6"7"0,-1 6 1 0,1 0 4 0,3 0-39 0,7 0-9 16,-7-3 0-16,7 3 0 0,0 0 35 0,0 0 5 15,0 0 0-15,0 0 1 0,-4 9-41 0,4-6-11 16,0 7-1-16,0-1 0 0,4 7 12 0,-1 0 0 16,4-4 0-16,-3 13-8 0,3-6 21 0,-7 0 5 15,3 6 1-15,1 3 0 0,-1-3 1 0,1 4 0 16,-4-4 0-16,0-7 0 0,0 1-20 0,3 3 10 16,1-9-10-16,-1 6 8 0,5-10-8 0,-1-3 0 15,-4 4 0-15,-3-10 0 0,11 0 8 0,-1-7-8 16,1 4 12-16,-1-3-4 0,1-3 21 0,0-4 4 0,3-3 1 0,-4-2 0 15,1 2 23-15,-1-3 5 0,1-6 1 0,0 3 0 16,3-3-23-16,-4 9-4 0,-3-6 0 0,4 0-1 16,0 3-9-16,-4 1-2 0,-7-1 0 0,7 3 0 31,-4 4-45-31,1-7-10 0,-1 3-1 0,1 0-1 16,-4 4-32-16,3-4-7 0,1 1 0 0,-1 5-907 0</inkml:trace>
  <inkml:trace contextRef="#ctx0" brushRef="#br0" timeOffset="202976.8082">6276 13918 1900 0,'0'0'169'0,"0"0"-135"15,0 0-34-15,0 0 0 0,0 0 61 0,0 0 6 16,0 0 1-16,0 0 0 0,0 0-37 0,0 0-7 16,0 0-2-16,10 0 0 0,-10 0-22 0,11 0 0 15,0 6 0-15,-4-3 0 0,3 3 0 0,-6 4 0 16,3 6 0-16,-4-4 0 0,4 7 0 0,-3 6 0 0,0-6 0 15,-1 6 0-15,-3 0 0 0,4-3 0 0,-4 3 0 0,0 3 0 16,0-3 0-16,0 4 0 0,0-4 0 0,0-7 0 16,-4 1 0-16,1-3 12 0,3-7 0 15,0 7-1-15,-4-13 20 0,4-3 4 0,0 0 1 0,0 0 0 16,0 0-3-16,0 0 0 0,0 0 0 0,0-3 0 16,-4-13-13-16,4-2-2 0,0-8-1 0,4 8 0 15,-4-11-17-15,4 1 10 0,-1-3-10 0,4-4 8 16,0 7-8-16,0-10 0 0,4 13 0 0,-1-9 0 15,5 6 0-15,-5-1 0 0,8 11-8 0,-8-7 8 16,4 9-8-16,-3 6 8 0,3 1-10 0,-3 0 10 16,3 9-8-16,0 0 8 0,-3 0 0 0,3 9-9 15,0 0 9-15,-4 1 0 0,-3 6 0 0,-3 2 0 16,-1-2 0-16,1 3-8 0,-1 0 8 0,1-1 0 16,-4-2 0-16,0 3 0 0,-4 0 0 0,1-4 0 0,-1 4 0 15,-3 0 0-15,4-3 0 0,-1-4 0 0,1 4 0 0,-4-7 8 16,0 7-8-16,3-13 0 0,1 3 0 0,3-6 0 15,-4 10 0-15,4-10 8 0,0 0-8 0,0 0 9 16,0 0-9-16,-7-10 10 0,4 4-10 16,3-3 8-16,0-10-8 0,0 10 8 0,0-7-8 0,3-3 0 15,4 0 0-15,-3-6 0 0,3 6 0 0,0 1 0 16,3-1 0-16,1 3 0 0,-1-3-13 0,1 10 5 16,-4-7 8-16,0 7-13 0,7-1 13 0,-3 10 0 15,-1-9 0-15,5 9 0 0,-5 0 0 0,4 0 0 16,-3 0 0-16,3 6 0 0,-3-3 8 0,3 4-8 0,-4 2 0 15,1-6 0-15,-1 7 0 0,1 5 0 0,-4-5 0 16,4-1 0-16,-4 0-16 0,-4 7 2 0,1-6 1 0,3 5 0 31,-4-2-32-31,4-4-7 0,-3 7 0 0,3-7-656 0,-4 7-132 0</inkml:trace>
  <inkml:trace contextRef="#ctx0" brushRef="#br0" timeOffset="203414.1925">7144 13987 1400 0,'0'0'62'0,"0"0"13"0,0 0-60 0,0 0-15 16,0 0 0-16,0 0 0 0,0 0 69 0,0 0 11 15,0-7 3-15,3 4 0 0,1-6-40 0,-4 3-8 16,0-4-2-16,3 1 0 0,-3-1-14 0,4 4-3 15,3-3-1-15,-4 6 0 0,5-4-15 0,-8 7 0 0,0 0 8 16,0 0-8-16,10 0 10 0,-10 0-1 0,0 7 0 0,4 2 0 16,-1 0 22-16,-3 10 4 0,0-3 1 0,0 6 0 15,0 3 6-15,-3 0 2 0,3 0 0 16,0-3 0-16,-4 3-21 0,8 3-4 0,-1-9-1 0,4 6 0 16,-3-6-18-16,3 0 8 0,0-3-8 0,3-7 0 31,1 7-24-31,0-13-11 0,-1 3-2 0,1-6-1 15,3-6-122-15,-4 3-25 0,12-32-5 0,-5 10-1 0</inkml:trace>
  <inkml:trace contextRef="#ctx0" brushRef="#br0" timeOffset="203617.2701">7218 13642 2368 0,'-11'0'52'0,"-3"-3"12"0,0-4 1 0,0 4 1 0,7-3-53 0,0 6-13 16,0-3 0-16,7 3 0 0,0 0 0 0,0 0 0 15,0 0 0-15,10-6 0 16,1 6-192-16,0 0-40 0</inkml:trace>
  <inkml:trace contextRef="#ctx0" brushRef="#br0" timeOffset="204070.2908">7708 13783 2300 0,'-3'9'51'0,"3"-9"10"0,-4 7 3 0,4-7 0 0,4 3-52 0,3 6-12 0,-7-9 0 0,7 6 0 16,3 4 44-16,-3 5 5 0,0-5 2 0,4 2 0 15,0 4-40-15,-1 3-11 0,-3-3 0 0,0 2 0 16,4 1 0-16,-8 0-15 0,1 0 3 0,0 3 0 16,-8 0 12-16,4 3 16 0,-4-6-3 0,1-1-1 15,-4 1-12-15,-4 3 0 0,4-9 0 0,0 2 0 0,4-5-16 16,-4 6 3-16,0-13 1 0,-1 6 0 0,8-9 20 0,-3 0 5 15,-4-3 1-15,0-3 0 0,3-4-4 0,4 1-1 16,0-7 0-16,0-3 0 0,4 1 2 0,3-8 0 16,0-5 0-16,4 0 0 0,-4-4-2 0,10 4 0 15,1-4 0-15,0 10 0 0,3-3-1 0,-4 9-8 16,1 4 12-16,0 5-4 0,-1 1 10 0,1 3 2 16,-8 6 0-16,8 6 0 0,-4 0-12 0,4 3-8 15,-4 4 9-15,-3 6-9 0,3-3 0 0,-4 2 0 16,4 1 0-16,-3 3 0 0,0-3 0 0,-1-7-20 15,1 4 4-15,3 3 0 16,-7-3-140-16,3-7-27 0,5 0-5 0,-8-5-2 0</inkml:trace>
  <inkml:trace contextRef="#ctx0" brushRef="#br0" timeOffset="204695.1457">8798 13817 2188 0,'0'0'195'16,"0"0"-156"-16,0 0-31 0,0 0-8 16,-3 0 34-16,-1-6 6 0,1 6 0 0,-1-3 1 15,4 3-32-15,-3-6-9 0,-4 3 0 0,0-4 0 16,-4 7-12-16,0-3-8 0,-3 3 0 0,0 0-1 0,0 3 21 0,0-3 0 15,0 7-9-15,0-4 9 0,-4 6-11 0,4-3 2 16,-4 4 0-16,4-1 0 0,4 1 28 0,-5-1 5 16,1 0 2-16,4 1 0 0,3-1-13 0,-4 4-2 15,1-1-1-15,3-2 0 0,3-1-10 0,-3 1 0 16,3 5 0-16,4-5 0 0,0-1 0 0,0-9 0 16,4 9 0-16,-4-9 0 0,3 10 0 0,-3-10 0 15,0 0 0-15,0 0 0 0,0 0 0 0,0 0 0 16,11 0 0-16,0 0-11 0,-11 0 11 0,10 0 11 15,-3-10-3-15,0 7 0 0,4-6 14 0,-4-7 2 16,0 1 1-16,0 2 0 0,4-3 2 0,-1 7 0 16,1-10 0-16,-1 13 0 0,1-4-7 0,0 7 0 0,-1-3-1 15,1 6 0-15,-4 6-2 0,0 4 0 0,7-1 0 16,-3 7 0-16,-1 3-17 0,4-1 0 0,0 8 0 0,-3-5 0 16,-4 11 0-16,-3-4 0 0,3 0 0 15,-4 0 0-15,-3 7-8 0,-3-7 8 0,-1 7 0 0,1-1-9 16,-5 10 9-16,-2-9-10 0,-1 2 10 0,-3-2-10 15,0-1 10-15,-4-2 0 0,1 8 0 0,-1-11 0 16,1 5 0-16,-5-6 0 0,5 0 0 0,-1-2 0 16,0 2 18-16,-3-9 2 0,4-4 1 0,-1 4 0 15,0-9 32-15,1-4 7 0,3-3 0 0,-4-3 1 16,4 0-29-16,3-3-5 0,-3-3-2 0,4-7 0 16,6-3-13-16,1-3-2 0,3 1-1 0,3-7 0 15,1-1-17-15,6-2-4 0,4-6-1 0,4 6 0 16,0-7-6-16,3 1-1 0,3-4 0 0,5 3 0 15,-1-8-111-15,0 11-22 16,7-2-5-16,1-1-1 0,6 1-88 0,-3-1-17 0</inkml:trace>
  <inkml:trace contextRef="#ctx0" brushRef="#br0" timeOffset="205389.9788">10470 13783 1440 0,'0'0'64'0,"0"0"12"0,0 0-60 0,0 0-16 16,15 6 0-16,-15-6 0 0,0 0 157 0,17 3 29 15,8 4 6-15,0-4 0 0,-8 3-114 0,8-3-23 16,0-3-5-16,3 0-1 0,4 0-26 0,-4 0-6 16,-3 0-1-16,6 0 0 0,5-3-16 0,-1-3 0 15,-3-4 0-15,-1 7 0 0,-6-6-16 0,0-4-8 16,-1 4 0-16,1-1-1 16,-4 1-53-16,4 0-10 0,3-1-3 0,-3-5 0 15,-11 5-43-15,4 1-9 0,3-1-1 0</inkml:trace>
  <inkml:trace contextRef="#ctx0" brushRef="#br0" timeOffset="205749.272">10940 13266 2224 0,'0'0'49'0,"0"0"11"0,0 0 1 0,0 0 1 0,0 0-50 0,0 0-12 0,10 9 0 0,-10 7 0 0,-10-7 32 0,6 16 3 15,11-3 1-15,-3 13 0 0,-8-1-16 0,1 13-2 16,3 3-1-16,0-3 0 0,-4 13-9 0,-6-4-8 15,-5 7 12-15,5-3-12 0,-1-4 16 16,-3-3-3-16,-7 1-1 0,0-1 0 0,7 0-25 16,-4 1-6-16,-3 5-1 0,-4-9 0 15,4 1-8-15,0-8-1 0,3-5-1 0,1 0 0 16,-5-4-133-16,5-6-26 0</inkml:trace>
  <inkml:trace contextRef="#ctx0" brushRef="#br0" timeOffset="207037.1032">11483 12980 2055 0,'0'0'45'0,"0"0"10"0,0 0 1 15,0 0 2-15,0 0-46 0,0 0-12 0,0 0 0 0,0 0 0 16,11 6 20-16,-11-6 1 0,0 0 1 0,3 10 0 0,4-1-22 0,0 7 0 15,-3-4 0-15,-4 7 0 0,-4 0 0 0,4 6-8 16,0 3 8-16,-7 13-8 0,-3-3 8 0,-1 6 0 16,7 3 0-16,-6 6 0 0,-4 0 0 0,0 7 12 15,-4-4-2-15,0 7-1 0,4 0-9 0,-7-4 0 16,0 4 0-16,3-10 8 0,4 4-8 0,0-7 0 16,-4-6 9-16,4-6-9 0,-3-1 18 0,3-2-1 15,3-7 0-15,-3 3 0 0,0-9 12 0,0 0 3 16,-1-3 0-16,5 0 0 0,-8-7-16 0,8 4-2 15,-1-7-1-15,4 1 0 0,0-10-13 0,0 6 0 16,-4-6-9-16,4-6 9 16,7-4 20-16,0 1 11 0,-7 0 1 0,4-10 1 15,6 3-33-15,1-3 0 0,-4 0 0 0,7 4 0 16,0-4 0-16,3 0 0 0,5 10 0 0,-1-1 0 16,-7 1 0-16,7 3-12 0,0 6 0 0,7 0 0 15,-7 6 12-15,4-3 0 0,0 6 0 0,-1-2 0 16,8 2 0-16,-8 7 0 0,-2-4 0 0,2-2 0 0,8-1 0 15,-4 7-12-15,-7-7 3 0,0 1 1 0,4-4-4 0,0-3-1 16,-4 3 0-16,-4-2 0 0,1-4 13 0,7 6 0 16,-1-6 0-16,-3 0 0 0,-3 0 0 0,6 0 0 15,1-6 0-15,3 6-9 0,-3 0 9 0,0-4-10 16,-1-2 10-16,1 3-10 0,-1-3 10 0,-2 6 0 16,-1-3 0-16,3-4-8 0,-3 4 8 0,-3-3 0 15,3-4 10-15,-3 1-10 0,-1-7 19 0,1 7-3 16,-1-10 0-16,1 3 0 0,0 4-6 0,-4-4-2 15,0-3 0-15,0 1 0 0,-4-1-8 0,4-3 0 0,-3 9 0 0,-4-5 0 16,0 2 0-16,0 0-9 0,-4 4 9 0,4 2 0 16,-7 1 0-16,7-4 0 0,-7 10 8 0,0-3-8 15,0-4 12-15,0 7-3 0,0-3-1 0,0 6 0 16,0-3-8-16,-4 3 0 0,4 0 9 0,0 0-9 16,-3 3 0-16,3-3 0 0,0 6 0 15,3-3 0-15,-7 7 0 0,4-4 0 0,4 4 0 16,-1-1 0-16,1 0 0 0,-1 7 0 0,4-7 0 0,-3 10 0 15,3-3 0-15,3 3 0 0,-3 6 0 0,7-3 0 16,-3 3 0-16,-1 3-8 0,4-3 0 0,-3 10 0 16,3-7 8-16,-3 6 0 0,3-5 0 0,0-4 0 15,3-6 0-15,-3 6 0 0,4-13 0 0,-4 4 0 16,4-7 0-16,-1 1 0 0,1-4-10 0,-1-6 10 16,4-6-11-16,-3-1 11 0,3-2-10 0,0 0 10 15,4-10 11-15,-1 0 8 0,5 0 1 0,-5-6 1 0,1-3-1 16,0 0 0-16,3-4 0 0,0 4 0 0,-3 0-8 15,3 3-1-15,0-4-1 0,-4 4 0 16,5 7 16-16,-8 2 3 0,0 6 1 0,-4 1 0 0,5 0-18 0,-5 9-3 16,1 0-1-16,-4 0 0 0,0 6-8 0,3-3 0 15,-2 6 0-15,-5 1 0 0,4 6-8 0,0-7-4 16,-3 10-1-16,-1-10 0 0,1 7 13 0,3-7 0 16,-4 1 9-16,1-4-9 0,3-3 0 0,0 6 0 15,-7-9 0-15,7 0 0 0,4 0-12 0,-1 0-8 16,1 0-1-16,-1 0-1 0,1-3 22 0,3-3-9 15,0 3 9-15,0-3 0 0,0 6 0 0,0-10 0 16,4 1 0-16,-4-1 0 0,0 1 0 0,0-7 8 0,1 7-8 16,-1-7 9-16,0 4 6 0,0-4 1 0,-4-3 0 0,5 0 0 15,-1 1-16-15,-4-7 0 0,4-1 0 0,-3 8 0 16,-4-11 0-16,4 11 0 0,-8-7 8 0,4 6-8 16,0-6 0-16,0 6 0 0,-3 3 0 0,-1 7 0 15,-3-4 0-15,0 4 0 0,0 9 0 0,0-7 0 16,0 1 8-16,0 6-8 0,-7 6 11 0,0-6-11 15,4 10 0-15,-4-1 0 0,-4 10 0 0,0-3 0 16,1 3 0-16,-4-1 0 0,0-2 0 0,0 9 0 16,3-3-11-16,0 3 11 0,1 0-12 0,-4-6 12 15,3 9 0-15,1-9 0 0,3-3 0 0,-1 3 0 16,5-1 0-16,-1-2 0 0,4 3 8 0,4-3-8 16,3-4 0-16,0 4-12 0,0 3 1 0,4-10 0 15,3 7-73 1,0-7-14-16,4 7-3 0,3-7-634 0,3-6-126 0</inkml:trace>
  <inkml:trace contextRef="#ctx0" brushRef="#br0" timeOffset="207755.6813">13963 13701 403 0,'-4'-15'17'0,"4"5"5"0,-3 1-22 0,3 6 0 0,-4-4 0 0,4-2 0 16,4 0 272-16,-4-1 51 0,3 4 9 0,-3-3 3 15,0 5-201-15,0-2-40 0,0 6-8 0,0 0-2 16,0 0-32-16,0 0-8 0,0 0 0 0,0 0-1 16,0 0-17-16,0 0-3 0,0 0-1 0,0 0 0 15,0 10-11-15,0-1-3 0,4 7 0 0,-4 2 0 0,-4 8 3 0,4-4 0 16,0 12 0-16,-3 1 0 0,-1-1-11 0,4-6 0 15,-3 7 0-15,-1-7 0 0,1 0 0 0,3 4 0 16,0-11 9-16,0-2-9 0,0 6 21 0,0-6 0 16,3-9 0-16,-3 5 0 0,4-5 15 0,-4-4 4 15,0-6 0-15,0 0 0 0,0 0-16 0,3 9-4 16,-3-9 0-16,0 0 0 0,0 0-12 0,11-6-8 16,0-3 10-16,-1-1-10 0,-3 1 0 0,4-7-8 15,-1 4-1-15,4-7 0 0,1-3-1 0,-1 3 0 16,0-3 0-16,3 0 0 0,5 0 18 0,-5 0 3 15,-3 3 1-15,0 1 0 0,4-1-12 0,0 3 0 16,-4 7 9-16,3-1-9 0,1-2 12 0,0-1-1 0,-1 4-1 16,1-1 0-16,0 1-10 0,-4 0 0 0,3-1 0 0,-2 7 0 15,-1-3 8-15,0 6-8 0,0-6 8 0,-4 6-8 16,1 0 37-16,0 6 3 0,-4 3 0 0,0-3 0 16,-4-2-26-16,1 5-5 0,-4 0-1 0,0 1 0 15,0 6 3-15,-4-7 0 0,1 7 0 0,-1-4 0 16,-3-2-11-16,0 5 10 0,-3 1-10 0,-1-4 10 15,0 4-10-15,1-6 0 0,-4 8 0 0,0-8 0 16,-1 5 0-16,-2-5 0 0,3 6 0 0,-4-7 0 16,4 3 0-16,-4-5 0 0,1 2 0 0,-1 1 0 15,7-4 0-15,-3-3-16 0,-3 3 4 0,3-3 1 16,-1-3-25 0,5-3-4-16,-4-3-2 0,0-3 0 0,0-1-198 15,3 1-39-15</inkml:trace>
  <inkml:trace contextRef="#ctx0" brushRef="#br0" timeOffset="207958.7566">14051 13228 2592 0,'0'0'57'0,"0"0"12"0,0 0 3 0,0 0 0 0,0 0-58 0,0 0-14 15,0 0 0-15,0 0-765 16,0 0-156-16</inkml:trace>
  <inkml:trace contextRef="#ctx0" brushRef="#br0" timeOffset="208724.2017">15900 13560 1324 0,'0'0'59'0,"0"0"12"0,0 0-57 0,3-9-14 0,1-1 0 0,3 1 0 16,0 3 216-16,0-4 41 16,4 1 8-16,-1 0 2 0,4-1-192 0,0-6-39 0,0 7-7 0,1 0-1 15,-1-1-28-15,3 1 0 0,-3-1 0 0,1 10 0 16,-1-6 0-16,3 3 0 0,-6 6 0 0,3 3 8 15,-3 1 5-15,3 2 1 0,-4 1 0 0,-3 2 0 16,0 4 6-16,0-1 2 0,0 4 0 0,1 0 0 16,-5 0-14-16,-3 9-8 0,0-3 8 0,-3 3-8 15,3 7 10-15,-4-7-2 0,0 7-8 0,1-1 12 16,-1 1-12-16,1-7 0 0,-1 6 8 0,4-12-8 16,-3 3 0-16,-1 0 0 0,1-6 0 0,3 0 0 15,-4-3 0-15,4-7 0 0,0 7 0 0,0-7 0 16,-3-6 0-16,3-3 8 0,0 0-8 0,0 0 0 15,0 0 12-15,0 0-3 0,0 0-1 0,10 0 0 0,-3-9 16 0,4 0 4 16,3-7 0-16,0-3 0 0,0 0-16 0,4-9-4 16,3-6 0-16,-3-1 0 0,3-3-8 0,4 4-11 15,3-4 3-15,4-2 0 0,-1 11 8 0,1-5 0 16,0 6 0-16,-4 2 8 0,0 8 2 0,-3-1 1 16,-4 9 0-16,4 1 0 0,-8 0 9 0,-2 2 3 15,-1 7 0-15,0 7 0 0,-4-4-13 0,4 3-2 16,-7 3-8-16,1 1 12 0,2-1-12 0,-3 7 0 15,-3-4 0-15,-1 4-10 0,4 3-7 0,-3 0-2 16,-1 3 0-16,-3-3 0 16,4-1-25-16,-1 1-6 0,1 0-1 0,-1 0 0 15,1 6-125-15,0-9-24 0,-1 2-6 0,1-2-1 0</inkml:trace>
  <inkml:trace contextRef="#ctx0" brushRef="#br0" timeOffset="209192.8494">17526 13526 1670 0,'0'0'148'0,"0"0"-118"0,-7-3-30 0,3-4 0 16,4 7 145-16,0 0 23 0,-7 0 5 0,4 0 1 15,3 0-103-15,-7 0-21 0,-4 0-4 0,4 0-1 16,0 10-29-16,0-4-7 0,-4 3-1 0,1 1 0 0,-1-1-8 0,1 7 0 16,-1-4-10-16,1 14 10 0,-1-8 0 0,4 7 0 15,-4 1 0-15,4-4 0 0,0 9 0 0,0-9 0 16,4 9-8-16,-1-3 8 0,4-3 0 0,0-3 0 16,4 4 0-16,-1-8 0 0,1 1 0 0,-1-3-11 15,4-7 11-15,0 7-10 0,0-4 10 0,0-2 0 16,0-4 0-16,4 4 0 0,0-10 0 0,-1 6 9 15,-10-6 0-15,7 0 0 0,4-6 23 0,-1-1 4 16,1 4 0-16,0-3 1 0,-1-4 8 0,1 1 2 16,-1-3 0-16,1-4 0 0,0-3-25 0,-4 0-5 15,3-6-1-15,-3 6 0 0,0-6-16 0,0 0 0 16,-3-3 0-16,3 3 0 0,-7 3 10 0,3-3 2 16,-3 0 0-16,0 6 0 0,0 0-12 0,0 3 0 15,-3-2 0-15,-1 5 0 0,-3-3 0 0,-3 7 0 0,-4 0 0 0,0 2 0 16,-4-2-16-16,0-1-4 0,-6 10-2 0,2 0 0 31,-6 0-80-31,0 0-16 0,3 0-3 0,1 0-1 16,-1 7-110-16,4-4-23 0,-15 6-4 0,15-9-1 0</inkml:trace>
  <inkml:trace contextRef="#ctx0" brushRef="#br0" timeOffset="209958.2893">18962 13400 1911 0,'0'0'84'0,"0"-3"19"0,0-6-83 0,3 3-20 0,-3-4 0 0,4 7 0 15,-1-3 87-15,4-1 13 0,0 4 2 0,4-3 1 16,0 6-64-16,-1 0-13 0,1 0-2 0,3 6-1 15,-3-3-23-15,-1 4 0 0,4 2 0 0,-3 1 0 16,-1 5-8-16,-3-2 8 0,-3 9-8 0,0-3 8 16,-4-1 0-16,0 7-10 0,-8-3 10 0,5 3 0 15,-8 1 0-15,4-5 0 0,0 5 0 0,-3 2 0 0,-1-6 0 16,0 0 0-16,1-3 0 0,-1 6 0 16,1-7 0-16,3 1 0 0,0 3 0 0,0-9 0 0,-4 2 0 15,7-5 0-15,1-1 0 0,-1 1 0 0,1-4 8 0,3-6 0 16,0 0-8-16,0 0 12 0,0 0 8 0,0-10 2 15,-4-5 0-15,1-1 0 0,3-3 4 0,3 1 1 16,1-11 0-16,-1 4 0 0,4-3-11 0,0-7-1 16,4 7-1-16,3-6 0 0,-3 6-4 0,6-7-1 15,1 7 0-15,3-4 0 0,4 4-9 0,0 9 8 16,-4-6-8-16,0 13 8 0,0-4 11 0,0 7 1 16,-7-1 1-16,4 10 0 0,0-6 2 0,-4 12 0 15,-4-3 0-15,4 4 0 0,-6 2-15 0,2 1-8 16,1-1 8-16,-4 0-8 0,0 1 0 0,0 5 0 15,0-5 0-15,0 6-8 0,0-4-12 0,0 4-1 0,0-7-1 0,0 10 0 32,0 0-62-32,-3-4-13 0,-1 1-3 0,4 3 0 15,-3 0-96-15,3 0-19 0,-4-1-4 0</inkml:trace>
  <inkml:trace contextRef="#ctx0" brushRef="#br0" timeOffset="210437.7006">19720 13551 1785 0,'0'0'79'0,"0"0"17"0,0 0-77 0,7 6-19 0,-3-3 0 0,3-3 0 16,0 0 38-16,0 0 4 0,0 7 1 0,4-7 0 16,-1-7-57-16,1 7-11 0,-4-3-3 0,3-3 0 0,1-4 4 0,0 4 1 15,-1-3 0-15,4 6 0 0,0-7 23 0,-3 4 13 16,3-7-1-16,-3-2-1 0,-1 5 49 0,4 1 9 16,-3-7 3-16,3-3 0 0,-3 10-24 0,-4-7-5 15,3 4-1-15,-3-4 0 0,4 0-28 0,-8 7-6 16,1-10 0-16,3 7-8 0,-3-4 8 0,-1 0-8 15,-3 4 0-15,0 2 0 0,-3 1 0 0,3 3 8 16,0 6-8-16,0 0 0 0,0 0 27 0,0 0-2 16,-7-7 0-16,-4 14 0 0,4-1 13 0,-4-3 2 15,1 7 1-15,-1-1 0 0,4 10-41 0,-3-4 0 16,-1 1-11-16,0-3 3 0,4 2 8 0,0 4 12 16,-3-3-2-16,3 3-1 0,0-1-9 0,0 1 8 15,-4 0-8-15,4-3 8 0,-4 3-8 0,4-1-11 16,4-2 3-16,-4 0 0 15,3-4-106-15,1 4-21 0,6-7-4 0,-3 1-820 0</inkml:trace>
  <inkml:trace contextRef="#ctx0" brushRef="#br0" timeOffset="211046.9477">20736 13328 1900 0,'0'-9'169'16,"0"-1"-135"-16,0 1-34 0,-3-7 0 15,-1 7 114-15,1-4 16 0,-1-2 3 0,1 5 1 0,-1 1-86 0,1-7-16 16,-8 7-4-16,7-1-1 16,1 1-27-16,-4 3-11 0,0-4 1 0,0 7 0 15,0-3-3-15,-4 6-1 0,1-3 0 0,-1 6 0 0,0-3 6 16,1 6 8-16,-4-3-13 0,0 13 5 0,-1-7 8 0,1 7 0 15,4-3-9-15,-4 5 9 0,-4 8 0 0,0-8 0 16,4 7 0-16,0 0 0 0,0-3 13 0,0 10 1 16,3-10 0-16,-3 3 0 0,7-6-14 0,0-1 8 15,0 8-8-15,0-11 0 0,4-2 0 0,-1 2 0 16,4-5 0-16,0-1 0 0,0-9 0 0,0 0 0 16,0 0-8-16,0 0 8 0,0 0-14 0,11 0 4 15,-1-9 1-15,1-1 0 0,-1 1 29 0,1 0 5 16,-1-7 2-16,5-3 0 0,-1-6 10 0,0 6 3 15,0 0 0-15,4-6 0 0,-1 7-14 0,1-8-2 0,-8 8-1 16,5-4 0-16,-1 0-9 0,0 9-2 0,0-2 0 0,-4 5 0 16,1 1-12-16,0 2 0 0,-4 4 0 0,0 3-10 15,0 3 10-15,-4 10 0 0,-3 0 8 16,0 5-8-16,4 7 0 0,-4 10-13 0,-4-7 1 0,-3 10 1 16,-7 3 11-16,-3-4 0 0,-8 7 0 0,0 3 0 31,4-3-23-31,-4 0-5 0,1 0-2 0,-1 3 0 0,-3-6 30 0,3-4 12 0,0-2-1 0,1-7 0 15,-1 6 9-15,0-5 3 0,0-11 0 0,-3 8 0 16,0-1-23-16,3-7 0 0,4 1 0 0,4 0 0 16,-1-10 0-16,7 7 8 0,-3-6-8 0,7-10 8 15,0 9 2-15,7-9 1 0,0 0 0 0,0 0 0 16,4-16-1-16,-1 4 0 0,4-7 0 0,4 0 0 16,3-3-19-16,4-6-4 0,3 3-1 0,3-3 0 15,1-1-26-15,0-5-4 0,7 6-2 16,-1-7 0-16,1-2-156 0,0-4-31 0</inkml:trace>
  <inkml:trace contextRef="#ctx0" brushRef="#br0" timeOffset="211650.7987">21294 13382 1706 0,'0'0'76'0,"0"0"15"0,10-4-73 16,-3-2-18-16,-7 6 0 0,7-9 0 0,0 2 97 0,-7 7 16 0,4-3 3 0,-4-3 1 16,0-3-50-16,0-1-11 0,0 10-1 0,-4-9-1 15,1 9-30-15,-4-10-5 0,7 10-2 0,-4 0 0 16,-3 0-17-16,0-6 0 0,0 6 0 0,0 0 0 15,-4 6 0-15,4-6 0 0,-3 10 0 0,-1-4 0 16,4 3 0-16,-7 1 0 0,-4 2-10 0,4 4 10 16,0 3 0-16,-3 0 0 0,3 3-9 0,-1 0 9 15,1 3 0-15,4 0 0 0,-4-3 8 0,7 3-8 16,-1-6 11-16,1 6-11 0,-3-6 12 0,6-1-12 16,1-2 10-16,-1 3-10 0,1-10 8 0,6 1-8 15,-3-1 0-15,0-9-19 0,0 0 3 0,0 0 1 16,0 0-5-16,7 0 0 0,4-9-1 0,3 6 0 0,-7-7 9 15,7-6 1-15,4 1 1 0,3-4 0 0,-3 0 22 16,6 0 5-16,1-6 1 0,-4 6 0 0,4-6 18 0,-4 7 3 16,0-1 1-16,0 9 0 0,-3-5 8 0,-4 5 3 15,0 7 0-15,0-3 0 0,-3 6-16 0,-11 0-3 16,7 0-1-16,4 6 0 0,-4-3-31 0,-7-3-8 16,3 10-1-16,1-1 0 15,-1 7-36-15,1-7-7 0,-4 1-2 0,3 5-719 16,-3-2-144-16</inkml:trace>
  <inkml:trace contextRef="#ctx0" brushRef="#br0" timeOffset="211963.6914">21922 13159 1324 0,'0'0'118'0,"0"0"-94"0,0 0-24 0,7 0 0 16,3 0 314-16,1-3 58 0,-1 3 12 0,1-7 3 15,10 7-284-15,0-3-57 0,-3-3-11 0,0 6-3 16,-1-3-32-16,8-3 0 0,0 6 0 0,-4-7 0 15,0 4-14-15,7-3-10 0,4-3-1 0,-4 5-1 16,-3-2-62-16,0-3-12 0,3-1-2 0,4 1-1 16,-1-7-93-16,-6 7-18 0,-4-4-4 0,4-2-1 0</inkml:trace>
  <inkml:trace contextRef="#ctx0" brushRef="#br0" timeOffset="212244.4518">22384 12588 1324 0,'14'-9'59'0,"-14"9"12"0,-7-3-57 0,7 3-14 0,7-10 0 0,-4 1 0 16,1-4 71-16,-1 10 11 0,-3 3 2 0,8-9 1 16,-1 2-32-16,-7 7-6 0,0 0-2 0,0 0 0 15,10 0-20-15,-10 0-4 0,0 0-1 0,0 10 0 16,0 6 36-16,-3 2 8 0,3 11 0 0,-7 5 1 15,-8 10-1-15,1 0 0 0,4 9 0 0,-4 4 0 16,-8 5-8-16,5 1-1 0,-1 6-1 0,1-6 0 16,-8 6-34-16,4-7-8 0,-4-5 0 0,4-4-1 15,3-3-11-15,-3-3 0 0,0-3 0 0,3 0 0 16,1-6-52 0,-1-4-10-16,0 1-2 0,4-7-1009 0</inkml:trace>
  <inkml:trace contextRef="#ctx0" brushRef="#br0" timeOffset="212510.3273">22818 13218 2523 0,'-7'4'56'0,"7"-4"11"0,0 0 2 0,-7 9 2 0,3-3-57 0,-3 10-14 16,3-3 0-16,1 5 0 0,-1 1 17 0,1 6 1 15,-4-6 0-15,3 6 0 0,1-6-18 0,-1 6 8 0,-6-6-8 0,6 6 0 16,4-6 0-16,-3 0-9 0,-4-1-1 0,3-2 0 31,0 0-124-31,4-4-25 0,-3-2-5 0</inkml:trace>
  <inkml:trace contextRef="#ctx0" brushRef="#br0" timeOffset="212651.2183">22934 12955 2728 0,'0'-3'60'0,"0"-6"13"0,4-1 3 0,3 1 0 0,0 2-61 0,0-2-15 0,-4 6 0 0,4-3-806 16,4-4-164-16</inkml:trace>
  <inkml:trace contextRef="#ctx0" brushRef="#br0" timeOffset="213072.3183">23294 13112 2487 0,'0'0'55'0,"0"0"11"0,0 0 2 0,0 0 2 0,7 9-56 0,0 10-14 15,-3-3 0-15,-1 3 0 0,1 6 12 0,-1-3 0 16,-3 12 0-16,4-6 0 0,-1 7-12 0,-3-7 0 0,4 3 0 0,-4-2 0 16,0-4 13-16,0-3-3 0,7 3-1 15,-4 0 0-15,4-13 27 0,-3 4 4 0,-1 3 2 0,4-10 0 16,1 1-25-16,-5-1-5 0,1-3 0 0,-4-6-1 15,0 0-2-15,0 0 0 0,10 0 0 0,-3 3 0 16,-7-3 3-16,7-3 0 0,4-3 0 0,-4 6 0 16,0-9-4-16,0 6 0 0,0-4 0 0,0-2 0 15,-3-1-8-15,3 1 0 0,0 3 9 0,3-4-9 16,-3 1 21-16,4-4 0 0,-4-2 0 0,4 5 0 16,-1-5-21-16,1-4 0 0,-1 3 0 0,4-3 0 15,-3 7 11-15,0-7-3 0,3-3 0 0,0 0 0 16,0-3-8-16,0 0-12 0,4-10 2 0,-1 7 1 15,5 0-43-15,-1 0-9 16,-4-7-2-16,5 10 0 0,2-9-125 0,-3 12-24 16,4-10-6-16,-4 14-771 0</inkml:trace>
  <inkml:trace contextRef="#ctx0" brushRef="#br0" timeOffset="213494.1161">24176 13294 2224 0,'0'0'49'0,"0"0"11"0,0 0 1 0,7 6 1 0,-7-6-50 0,7 3-12 0,0 3 0 0,0-6 0 16,-7 0 44-16,7 0 5 0,4 0 2 0,-4-9 0 15,0 3-51-15,3 3 0 0,1-4-14 0,0-2 3 16,-1 0 11-16,1-4-12 0,3 0 12 0,-4 1-12 15,5-4 12-15,-5-3 12 0,1 4-2 0,3-4-1 16,-4 6 23-16,1-2 4 0,-4-4 0 0,4 3 1 16,-8-3-1-16,4 1 0 0,4-1 0 0,-4 3 0 15,-4 0-10-15,1 4-2 0,-1 2-1 0,1-5 0 16,-4 5-15-16,0 10-8 0,-4-9 10 0,4 9-10 16,0 0 0-16,-10 9-13 0,-1-9 1 0,-3 10 0 15,0 5 12-15,-4-2 0 0,-3 3 0 0,0 9 10 16,-4-3-2-16,4 3 0 0,0 0 0 0,0 3 0 15,0 0-8-15,7-3 0 0,-4 4 0 0,7 2 8 16,1 0-8-16,3-6 0 0,3 4 0 0,4-4 0 16,4-6 0-16,6 6 0 0,1-7 0 0,0 1 0 0,6 0-16 15,1-3-4-15,3-7-2 0,0 7 0 16,4-4-165-16,3-5-33 16,25 2-6-16,-14-9-2 0</inkml:trace>
  <inkml:trace contextRef="#ctx0" brushRef="#br0" timeOffset="214681.9367">19703 13632 1209 0,'0'0'108'0,"0"0"-87"16,3-3-21-16,4-3 0 0,-3 3 76 0,-1-3 10 15,1-4 2-15,3 10 1 0,-4-9-53 0,1 2-12 16,3 4-1-16,0-3-1 0,-3-3-22 0,-1 6 0 16,-3 3-10-16,7-7 10 0,0 4-12 0,-3-3 12 15,3-4-12-15,-4 10 12 0,4-9 0 0,0 3 0 16,0 6 0-16,-3-10 0 0,0 7 23 0,3-3 11 16,3-3 2-16,-6 5 1 0,-1-2 10 0,1 3 1 15,3-3 1-15,-4-4 0 0,1 4-5 0,-4 3-2 16,3-3 0-16,1-4 0 0,-1 7-22 0,1-6-5 0,-4 2-1 0,0-2 0 15,0 0-2-15,0-1 0 0,0 1 0 0,0-1 0 16,4 1-12-16,-4-4 0 0,3 10 0 0,-3-3 0 16,4-3 0-16,-4 5-12 0,0-2 12 0,0 6-10 15,0-9 10-15,0 9 0 0,0 0 0 0,0 0 0 16,0 0 12-16,0 0-1 0,-7-10-1 0,7 10 0 16,0 0 3-16,-4-6 1 0,-3 3 0 0,0 3 0 15,0 0-6-15,7 0 0 0,-4 0-8 0,4 0 12 16,-10 0-12-16,6 0 0 0,4 0 0 0,-7 3 0 15,0 3 0-15,0 1 0 0,3-4 0 0,-3-3 0 16,0 9 20-16,0-9-3 0,0 10 0 0,4-1 0 16,-4-3 7-16,-4 4 0 0,0-1 1 0,1 7 0 15,-1-4 7-15,1 4 0 0,-4 3 1 0,0 0 0 16,6-1-9-16,-2 8-1 0,-1-1-1 0,4 0 0 16,4 3 14-16,-1-9 4 0,4 9 0 0,0-3 0 0,0 0-21 15,4-3-4-15,3 3-1 0,0 0 0 0,0-6-5 0,3 0-1 16,5 0 0-16,2-4 0 0,4-5-8 0,1 5-11 15,2-5 3-15,4-7-814 16,4 3-162-16</inkml:trace>
  <inkml:trace contextRef="#ctx0" brushRef="#br0" timeOffset="215689.3882">26659 12852 1630 0,'0'-16'72'0,"0"10"16"0,0-4-71 0,0 7-17 0,0-6 0 0,-3-1 0 16,3 1 16-16,-4-4 0 0,1 4 0 0,-4 0 0 16,3-1-7-16,-3 1-1 0,4 6-8 0,-4-10 12 15,3 4-12-15,-3 5 0 0,0-2 0 0,0-3 0 16,0 6 0-16,0-4 0 0,-4 7 8 0,1 0-8 15,-1 0 44-15,0 0 5 0,-3 7 2 0,4-4 0 0,-4 6 5 0,0 7 0 16,-1-7 1-16,-2 10 0 0,-1 0-21 0,-3 6-5 16,3 0-1-16,-3-3 0 0,-3 9-14 15,2-2-2-15,-2 8-1 0,2-2 0 16,1 2-13-16,4 4 9 0,-4-3-9 0,6-1 8 0,5 4 5 16,-1-6 1-16,4-4 0 0,0 0 0 0,7-2 1 0,0-11 0 15,0 7 0-15,7-12 0 0,0 3-15 0,4-1 9 16,3-5-9-16,0-1 8 15,4-6-160-15,6-3-32 0</inkml:trace>
  <inkml:trace contextRef="#ctx0" brushRef="#br0" timeOffset="216189.2552">26995 12917 1728 0,'0'0'76'0,"0"0"16"15,7-9-73-15,-4 6-19 0,1-3 0 0,-1-1 0 0,4 4 8 0,0-3-8 0,-7 6 12 0,0 0-12 16,0 0 16-16,0 0-3 0,0 0-1 0,0 0 0 16,0 0 8-16,0 0 0 0,-3 9 1 0,3 4 0 15,-4-1 31-15,1 4 7 0,-4-3 1 0,3 9 0 16,1-4 5-16,-4 1 2 0,3 6 0 0,1-3 0 16,3-3-18-16,-4 3-3 0,4-3-1 0,0 0 0 15,0-1-25-15,4-8-6 0,-4 6-1 0,3-7 0 16,-3 0-5-16,4 1-8 0,-4-10 11 0,7 0-11 15,-7 0 14-15,7 0-4 0,0-3-1 0,3-4 0 16,-3 1 22-16,4-3 4 0,0-1 1 0,3 1 0 0,3-4-20 16,-3-2-3-16,1-1-1 0,2-3 0 0,4 7 0 0,0-4 0 15,4 0 0-15,0 4 0 0,0-4-12 0,-1 7 0 16,1 2 0-16,-4 4 0 0,0-3 9 0,-3 6-1 16,3 6 0-16,-7 4 0 0,4-1-8 0,-8 7 0 15,5-4 0-15,-8 13 0 0,0 0 0 0,-4 4 0 16,1 5 0-16,-8 1 0 0,1-4 0 0,-4 4 0 15,-4-1 0-15,-3 0 0 0,-4 1 0 0,1-7 0 16,-1 0 0-16,-3-2 0 0,0-5 0 0,-4 5 0 16,4-8 0-16,-4-2 0 0,-3 0 0 0,7-4 0 15,-4-2 0-15,4-1 0 0,-7-3 0 0,3-3 0 16,4 4 0-16,0-7 0 0,-1-7 0 0,5 4 0 16,-1-3 0-16,4-3 0 0,0-4 0 0,3-3 10 15,4 1-10-15,0 2 10 16,4-2-32-16,3-4-6 0,0 3-2 0,10 4 0 15,1-7-116-15,7-3-23 0,3 9-5 0,3-12-870 0</inkml:trace>
  <inkml:trace contextRef="#ctx0" brushRef="#br0" timeOffset="216507.2849">28131 12971 1612 0,'0'0'144'0,"7"-3"-116"16,-4-10-28-16,4 10 0 0,0-3 208 0,-3-4 36 16,3 1 8-16,-4-1 0 0,1 1-200 0,-1 0-40 15,1 2-12-15,-8-2 0 0,1 6 0 0,-1-7 0 0,-3 4 0 0,0 3 0 16,-3-3-13-16,-1 6 4 0,-3 0 1 0,0 6 0 16,-4-3 8-16,4 7 0 0,-7-1 0 0,3 0 0 15,1 4 17-15,3-1 6 0,-8 7 1 0,8-3 0 16,0 3 6-16,4 6 2 0,-5-6 0 0,8-1 0 15,4 11 3-15,-1-4 1 0,4 0 0 16,0 0 0-16,0-3 0 0,4 3 0 0,3-6 0 0,-4 0 0 16,4-1-36-16,1-2 0 0,2 3 0 0,-3-10 0 31,4 1-38-31,-1-1-14 0,1-3-4 0,7 1 0 16,-4-4-41-16,3-3-9 0,4 0-2 0,1-10 0 15,-1 1-138-15,4 0-28 0,24-26-6 0,-14 10 0 0</inkml:trace>
  <inkml:trace contextRef="#ctx0" brushRef="#br0" timeOffset="216757.2293">28557 12174 2188 0,'11'-15'195'0,"-8"5"-156"15,5-6-31-15,2 7-8 0,1 6 35 0,-1-3 5 16,1 6 2-16,-4 6 0 0,4-3 14 0,-4 13 2 15,0 3 1-15,-4 9 0 0,1 6-32 0,-1 1-7 16,-3 9 0-16,-3 0-1 0,3-1 13 0,-4 5 2 16,1-1 1-16,-1 12 0 0,-6-2-19 0,2-4-4 15,1 6-1-15,0-2 0 0,-3-4-11 0,3 7 0 16,-7-7 0-16,3 0 0 16,4 4-102-16,-4-7-26 0,1-3-4 0</inkml:trace>
  <inkml:trace contextRef="#ctx0" brushRef="#br0" timeOffset="217194.6202">29016 12980 2134 0,'7'0'95'0,"7"-3"19"15,-3-3-91-15,-1 6-23 0,11 0 0 0,1 0 0 16,-5 0 60-16,15 0 8 0,-4 0 2 0,-3 0 0 0,10-3-26 0,-10-4-6 16,7 7-1-16,-4 0 0 0,4-9-13 0,-4 9-4 15,-3-6 0-15,6 3 0 0,-6-4 19 0,0-2 3 16,-4-1 1-16,-3 1 0 0,-1 0-25 0,1-1-5 16,-4 1-1-16,-4-7 0 0,1 7-12 0,3-10 0 15,-7 9 0-15,-3-5 0 0,6-4 0 0,-6 3-10 16,-1-2 2-16,-3 5 0 0,-3-9-4 15,3 9 0-15,-4-5 0 0,-6 2 0 0,6-3 12 0,-3 10 0 16,0-1 0-16,0 4 0 0,-4 6 0 0,8-3 0 16,-8 6 0-16,1 3 0 0,-1 4 0 0,-3 2 0 15,4 4 0-15,-1 9 0 0,-3-6 0 0,7 15 0 16,-4-5 8-16,4-1-8 0,4 6 27 0,-4 1 1 16,7-1 0-16,7 4 0 0,-4-4 30 0,4 1 6 15,0 3 2-15,4-1 0 0,3-2-30 0,-3-1-7 16,10 1-1-16,-7-4 0 0,10-6-28 0,-2 0 8 0,-8-6-8 0,10 0 0 31,5-10-180-31,2 1-38 0</inkml:trace>
  <inkml:trace contextRef="#ctx0" brushRef="#br0" timeOffset="217350.8301">30854 12874 3142 0,'18'0'69'0,"-8"-4"15"0,4-2 2 0,-3 6 2 0,3 0-70 0,-3 0-18 0,-11 0 0 0,0 0 0 15,0 0 0-15,0 0 0 0,0 0-11 0,-11 0 11 16,-14 6-216-16,-6-2-37 0</inkml:trace>
  <inkml:trace contextRef="#ctx0" brushRef="#br0" timeOffset="221790.289">2946 15934 990 0,'0'0'44'0,"-7"0"8"0,0 0-41 0,0 0-11 0,-4-3 0 0,4 3 0 15,7 0 69-15,0-6 12 0,-11 3 3 0,11 3 0 16,0 0-26-16,-7-7-5 0,7 7-1 0,0 0 0 16,-7 0-24-16,7 0-4 0,0 0-2 0,0 0 0 0,0 0-11 15,0 0-3-15,0 0 0 0,0 0 0 0,0 0 18 16,0 10 3-16,0-1 1 0,0 0 0 15,0 7 5-15,0 3 1 0,-3-3 0 0,-1 6 0 0,1 3-9 16,-4 3-2-16,3 6 0 0,-7-5 0 0,8 11 5 0,-4-2 1 16,3 6 0-16,-10 3 0 0,4-6-3 0,-1 3 0 15,0-4 0-15,1 4 0 0,-1-9-11 0,4 2-2 16,-3-2-1-16,3-1 0 0,-4 1-3 0,7-7-1 16,1 7 0-16,-4-7 0 0,3-3-10 0,-6 3 10 15,6-3-10-15,-3-6 10 0,4 0-10 0,-4-3 12 16,3-4-12-16,4-6 12 0,-7 4 3 0,7-10 1 15,-3 9 0-15,3-9 0 0,0 0-7 0,0 0-1 16,0 0 0-16,0 0 0 0,0 0-8 0,10 0 8 16,1-9-8-16,-1 9 8 0,4 0-8 0,0 0 0 0,8 0 0 0,-5 0 0 15,4 0 8-15,1 0-8 0,2 0 0 16,5 0 8-16,2 0-8 0,-6 9 0 0,3-9 0 16,4 0 0-16,-7 0 0 0,3 0 0 0,0-9 0 0,4 2 0 31,-4-2-32-31,11 0-6 0,-4-1-1 0,0-9 0 15,4 1-150-15,7-7-31 0,-4-1-5 0,1 8-2 0</inkml:trace>
  <inkml:trace contextRef="#ctx0" brushRef="#br0" timeOffset="222321.418">3810 16408 864 0,'0'0'76'0,"0"0"-60"0,0 0-16 0,0 0 0 16,-4 6 103-16,4-6 17 0,0 0 4 0,-7 3 1 15,4-3-23-15,-8 6-5 0,4 4-1 0,0 5 0 16,0-2-20-16,4 3-5 0,-11 2-1 0,6 7 0 16,5-6-10-16,-8 10-1 0,4-4-1 0,7 3 0 15,-3 0-14-15,6-3-4 0,4 3 0 0,-7 7 0 16,11-7-22-16,-4 3-5 0,11-9-1 0,-8 3 0 15,4 4-12-15,-3-14 0 0,7 4 0 0,-1 0 0 16,-3-3-76-16,0-7-20 0</inkml:trace>
  <inkml:trace contextRef="#ctx0" brushRef="#br0" timeOffset="222493.2759">3701 16279 2635 0,'-25'3'58'0,"14"-3"12"0,-3 6 2 0,4-6 2 0,-4 0-59 0,10 4-15 0,4-4 0 0,0 0 0 32,11-4-200-32,6-5-44 0</inkml:trace>
  <inkml:trace contextRef="#ctx0" brushRef="#br0" timeOffset="223368.0317">4156 16549 1954 0,'0'0'87'0,"0"0"17"15,0 0-83-15,0 0-21 0,0 0 0 0,7 0 0 0,3 9 11 0,1 1-3 16,3-1 0-16,-3 0 0 0,3 7-8 0,-4-7 0 16,4 10 0-16,-3-3 0 0,0 3 0 0,-4 0 0 15,0-1 0-15,-4 7 0 0,-3 1 0 0,0-5 0 16,-3 11 12-16,-1-4-4 0,1 0 15 0,-8-3 2 16,-3 4 1-16,7-4 0 0,-4-7-3 0,1 8-1 15,3-14 0-15,0 4 0 0,3-7-13 0,-3 1-9 16,7-10 12-16,0 0-12 0,0 0 11 0,0-10-11 15,-3-5 10-15,3 2-10 0,0-12 11 0,3 6-11 16,-3-6 12-16,7-3-12 0,-3-7 24 0,3 7-3 16,-4 3 0-16,1-3 0 0,3 3-2 0,3 3-1 15,-6-3 0-15,3 6 0 0,-4-6-10 0,8 15-8 16,-7-5 12-16,6 11-12 0,-3-5 0 0,7 3 0 16,-7 6 0-16,4 0 0 0,0 6 0 0,3-3 0 0,3 3 0 15,-6-2 0-15,3 2 0 0,-3-3 0 0,-1 6 0 16,4-2 0-16,-7 2 0 0,4 1 0 0,0-1 0 0,-4 0 0 15,3 7 0-15,-3-7 0 0,0 7 0 0,0-3 0 16,-3 2 24-16,-1 10-1 0,1-6-1 0,3 0 0 16,-7 0-22-16,11 0 9 0,-11-1-9 0,3 8 0 15,1-8 0-15,-1-2-16 0,4 3 2 0,0-3-714 16,-3-7-144-16</inkml:trace>
  <inkml:trace contextRef="#ctx0" brushRef="#br0" timeOffset="224492.7947">4745 16771 1152 0,'0'0'51'0,"0"0"10"0,0 0-49 0,0 0-12 15,0 0 0-15,3-6 0 0,4 3 44 0,4-3 7 16,3-4 1-16,-3 1 0 0,3 6-52 0,-4-4-11 16,1 7-1-16,3-6-1 0,0 6 13 0,-3 0 0 15,-1 6 0-15,1 1 0 0,-4-4 56 0,4 3 15 16,-4-3 2-16,0-3 1 0,3 7-3 0,1-7-1 16,-1 0 0-16,1-7 0 0,-4 7-30 0,4-9-5 15,3 6-2-15,0-13 0 0,0 7-23 0,0-7-10 16,0 3 8-16,4-2-8 0,-4-1 0 0,0-3 0 15,-3 0 0-15,3 4 0 0,-7 5 8 0,-4-8-8 0,1 8 0 16,-4-6 8-16,0 7 23 0,-4 0 4 0,-3-1 1 16,0 1 0-16,0-1 6 0,-3 1 2 0,-1 0 0 15,-3 2 0-15,3-2-24 0,-3 6-4 0,0-7 0 16,0 4-1-16,7-3-15 0,-4-1 0 0,4 4 0 0,0-3 0 16,-3-1 0-16,6 7 0 0,-3-3 0 0,7 6 0 15,0 0-15-15,0 0 4 0,0 0 1 0,0 0 0 16,0 0 10-16,0 0 0 0,0 0 0 0,0 9 0 15,0 1 0-15,0 5 8 0,-7 10 0 0,7-3 0 16,-11 10-8-16,8-4 11 0,-1 0-11 0,1-3 12 16,-1 3 0-16,1 1 0 0,3-4 0 0,3 0 0 15,4-6-12-15,0-1 0 0,4 1 0 0,-7 0 8 0,3-10-8 16,7-2 0-16,-7 8 9 0,7-11-9 0,0 5 0 16,4-9 9-16,-8 0-9 0,4 0 0 0,4-3 10 0,-4-3-10 15,-3-4 8-15,6 1-8 0,-6 2 11 0,3-2-3 16,-3-3-8-16,3-4 12 0,0-3 2 0,0 3 0 15,0-2 0-15,0-11 0 0,0 10-6 0,4-6-8 16,7 0 11-16,-8-3-11 0,4 0 11 0,8 0-11 16,-5 3 10-16,5-1-10 0,2 1 18 0,-2 13-2 15,-1-4-1-15,3 7 0 0,-9 6-1 0,2-4 0 16,1 14 0-16,-4-4 0 0,-3 6 24 0,-4 7 5 16,-3 3 1-16,-1-1 0 0,-6 1-26 0,-4 6-5 15,-4-6-1-15,1 6 0 0,-8 4-3 0,0-4-1 16,-10 0 0-16,4-3 0 0,-1 3-8 0,-3 3 0 0,-4-9 0 0,-3 6 0 15,0 0 0-15,-4-6 0 0,4 0 12 0,0-10-4 16,-1 7-8-16,5-7 0 0,-5 0 0 0,8-2 0 16,-4-4 0-16,4-3 0 0,4 0 0 0,-4-10 0 31,3 1-69-31,4 0-10 0,0-7-1 0,7-3-1104 16</inkml:trace>
  <inkml:trace contextRef="#ctx0" brushRef="#br0" timeOffset="226008.1182">7094 15846 1332 0,'0'0'59'0,"-3"-3"12"0,-1-3-57 0,4 6-14 15,0-10 0-15,0 7 0 0,-3-3 84 0,3-3 15 16,0-1 2-16,3 4 1 0,-3 3-34 0,0-3-8 16,0 2 0-16,0 4-1 0,0 0-20 0,0 0-4 15,0 0-1-15,0 0 0 0,-7 0-16 0,0 4-3 16,0-4-1-16,-3 6 0 0,-1-3-6 0,-3 10 0 16,0-10-8-16,0 6 12 0,0 7-12 0,-1-13 0 15,5 6 8-15,-4-2-8 0,3 2 0 0,1-9 8 16,3 9-8-16,-1-9 0 0,1 7 0 0,0-7 0 15,-3 0-11-15,6 3 11 0,-3-3 0 0,7 0 0 16,0 0 0-16,-3 0 0 0,-1 0 0 0,4 0 0 0,-3 6 0 16,3-6 0-16,-4 3 0 0,4-3 0 0,0 0 0 0,0 0 0 15,0 10 16-15,0-4 0 0,0 10 1 16,0-7 0-16,4 3 11 0,-1 4 1 16,1 3 1-16,-1 6 0 0,4-6-18 0,-3 9-4 0,-1-3-8 15,4 0 12-15,-3-3 0 0,-1 3-1 0,1 0 0 0,-1-3 0 16,1 3-11-16,-4-6 8 0,4 6-8 0,-4 0 8 15,3-12-8-15,-3 12 0 0,0-6 0 0,0-3 0 16,0 2 30-16,0 1 4 0,-3 0 1 0,3-3 0 16,-4 2-35-16,4-2 0 0,-4-6 0 0,1-1 0 15,3 0 0-15,0-9 12 0,0 0-3 0,0 0 0 16,-7 10-1-16,7-10-8 0,0 0 12 0,0 0-4 16,0 0-8-16,0 0 12 0,0 0-12 0,0 0 12 15,0 0-12-15,0 0 10 0,0 0-10 0,0 0 10 16,7-10-10-16,0 1 0 0,0 3 0 0,0 3 0 0,0-7 0 15,4 4 0-15,-1 3 0 0,4-4 0 0,1-2 0 0,-1 9-9 16,0-9 9-16,3 2 0 0,-2 4 0 16,6-3-8-16,-4 6 8 0,1 0 0 0,-4 0 0 0,4 0 0 15,3 0 0-15,0 6 0 0,-3-3 0 16,3 4 0-16,0-1 0 0,0-3 0 0,0-3 0 0,1 6 0 16,-1-3 0-16,-4-3 0 0,1 7 0 0,3-4 0 15,-7-3 0-15,4 6 0 0,-4-3 0 0,0 4 0 16,-3 2 0-16,-4 0 0 0,3 1 0 0,-6-1 14 15,-1 7-4-15,-3-4-1 0,-3 10 22 0,-4-3 4 16,0 0 1-16,-7 6 0 0,0-3-19 0,-8 3-3 16,1 3-1-16,-7 4 0 0,3-4-1 0,-3 0-1 15,-4 0 0-15,4-3 0 0,3 1-11 0,1-8 8 0,-5 1-8 16,5 0 8-16,-1-3-18 0,0-7-4 0,4 7-1 16,4-13 0-1,-5 3-87-15,1-6-18 0,4-6-3 0,-1-4-981 0</inkml:trace>
  <inkml:trace contextRef="#ctx0" brushRef="#br0" timeOffset="226873.3269">7207 15909 1360 0,'0'0'30'0,"0"0"6"0,0 0 2 0,0 0 0 0,0 0-30 0,0 0-8 0,0 0 0 0,0 0 0 15,0 0 0-15,7-3 0 0,4-3 0 0,-1-4 0 32,1 1-28-32,-4-1-9 0,7 1-3 0,-3 0 0 0,-1 2 23 0,1-2 4 0,-4 9 1 0,0-3 0 15,0-4 12-15,-7 7 0 0,0 0 0 0,0 0 10 16,0 0 42-16,0 0 8 0,0 0 1 0,0 0 1 15,0 0 2-15,0 0 0 0,0 0 0 0,0 0 0 16,0 0-18-16,0 0-3 0,0 0-1 0,0 0 0 16,0 0-27-16,0 0-6 0,0 0-1 0,0 0 0 15,0 0-8-15,0 0 8 0,0 0-8 0,0 0 8 16,0 0 11-16,0 0 1 0,0 0 1 0,0 0 0 16,0 0-1-16,-3-3 0 0,-4 3 0 0,0 3 0 15,-1-3-4-15,-2 0 0 0,3 0-1 0,-4 0 0 16,-6 7-6-16,6-7-1 0,0 3 0 0,1-3 0 15,-4 6-8-15,0-3 8 0,3 4-8 0,0-1 8 0,4-3-8 16,-3-3 0-16,-4 9 0 0,0-2 0 0,-1-4 0 16,1 3 0-16,-3-3 0 0,3-3 8 0,0 10-8 0,-1-10 0 15,5 6 9-15,-1-6-9 0,4 9 9 0,-3-2-9 16,3-4 12-16,7-3-638 16,0 0-127-16</inkml:trace>
  <inkml:trace contextRef="#ctx0" brushRef="#br0" timeOffset="227482.6552">7204 15799 1220 0,'0'0'27'0,"0"0"5"0,0 0 2 0,0 0 0 0,0-6-34 0,0 6 0 0,-4-3 0 0,4 3 0 15,0 0 32-15,0-6 0 0,-7 6 0 0,0-4 0 16,0-2-19-16,4 6-4 0,-8 6-1 0,4-2 0 16,7-4 7-16,-7 0 1 0,-4 6 0 0,1-3 0 15,-1 3 12-15,0 4 4 0,1-1 0 0,-4-3 0 16,0 4-20-16,0-1-3 0,-1 1-1 0,5-1 0 15,-4 0-8-15,3 1 8 0,-3-1-8 0,0 1 8 16,0-4-8-16,3 3-17 0,4 1 4 0,-3-1 1 31,-1-3-27-31,0-3-5 0,4-3 0 0,0 7-1 0</inkml:trace>
  <inkml:trace contextRef="#ctx0" brushRef="#br0" timeOffset="228013.6677">8022 16310 1263 0,'0'0'56'0,"0"0"12"16,7-3-55-16,-3-3-13 0,3 3 0 0,0-3 0 15,0 2 88-15,0-2 14 0,-7 6 3 0,11 0 1 16,-1 0-29-16,1 0-5 0,-1 0-2 0,1 0 0 16,-1 6-14-16,5-2-4 0,-1-4 0 0,0 6 0 15,3-3-20-15,-2 3-5 0,2-6-1 0,4 10 0 0,-3-4-5 0,7-3-1 16,-1-3 0-16,5 0 0 0,-5-3-35 0,1 3-7 16,3-6-2-16,-3 6-628 15,3-10-125-15</inkml:trace>
  <inkml:trace contextRef="#ctx0" brushRef="#br0" timeOffset="228622.6178">9229 15721 1922 0,'0'0'85'0,"0"0"18"0,0 0-83 0,-4-3-20 0,1-7 0 0,3 4 0 16,0 6 84-16,-4-9 13 0,1 5 3 0,-1-2 0 15,4-3-68-15,-3 9-12 0,3-6-4 0,-4 2 0 0,-3-2-16 0,3 6 0 16,-3-3 0-16,0 3-9 0,0 0-3 0,0 0 0 16,0 0 0-16,0 3 0 0,0-3 12 0,-4 6-10 15,4-2 10-15,0 2-10 0,-3 3 10 0,-1 1 0 16,1-1 0-16,-1 7 0 0,0-4 8 0,1 10-8 16,-4 0 10-16,0-3-10 0,3 6 17 0,0 0-2 15,1 3-1-15,3 1 0 0,0-4 2 0,3 3 0 16,-3-3 0-16,7 3 0 0,4-3-7 0,-1 0-1 15,8-3 0-15,-4 3 0 0,3-6-8 0,5 6 12 16,-1-6-12-16,3 0 12 0,-3-3-12 0,4-1 0 16,0-2 9-16,3-4-9 0,0 1 0 0,-3-4 8 15,3-6-8-15,-4 0 0 0,5 0 0 0,-1-6 9 16,0-4-9-16,0 7 0 0,-10-13 21 0,6 7-2 16,1-7-1-16,-4 4 0 0,-3-7 28 0,3-3 6 15,0 3 0-15,-4-3 1 0,1-3-18 0,0 0-4 0,-4-3-1 16,0 3 0-16,0-3-16 0,-4 2-3 0,-3-2-1 0,0 3 0 15,0 3-10-15,-3-3-17 0,-4 9 4 16,0-2 1-16,0-1 12 0,0 3 0 0,-8 7 0 16,1-1 0-16,-3 7 0 0,3-3 0 0,3-3 0 0,-3 9 0 31,-4 0-40-31,1 0-6 0,-1 0-1 0,4 0 0 16,-4 0-100-16,8 6-20 0,-4-6-4 0</inkml:trace>
  <inkml:trace contextRef="#ctx0" brushRef="#br0" timeOffset="229294.3928">9126 16279 230 0,'0'0'20'0,"0"0"-20"0,0 0 0 0,0 0 0 15,0 0 250-15,0 0 46 0,0 0 8 0,0 0 3 16,0 0-157-16,0 0-31 0,0 0-7 0,0 0 0 15,0 0-52-15,0 0-11 0,0 0-1 0,0 0-1 16,0 0-34-16,7 0-13 0,-7 0 11 0,11-6-11 16,-7-4 8-16,-4 10-8 0,0 0 0 0,0 0 0 15,7 0 31-15,-7 0 0 0,0 0 0 0,0 0 0 16,0-9 4-16,0 3 1 0,-4-4 0 0,4 10 0 16,0-3-8-16,0 3-2 0,0 0 0 0,0 0 0 15,0 0-6-15,-7 0-2 0,7 0 0 0,-7 0 0 16,0 3-4-16,0 4-1 0,0-4 0 0,0 3 0 15,0 3-1-15,0 7 0 0,-4-3 0 0,0 2 0 16,4 4 16-16,-3 0 2 0,3 0 1 0,-4 6 0 16,4 0-17-16,4 0-3 0,-1-3-1 0,-3 3 0 15,3 3-10-15,4-3 0 0,4 4 9 0,0-4-9 0,-1 0 0 16,1-3 0-16,3 3 0 0,0-6 0 0,0-1 0 16,0-2 0-16,3 3 0 0,4-10 8 0,1 7-8 15,-1-13 0-15,0 6 0 0,0-2 0 0,4-7 0 16,3-7 0-16,0 4 0 0,0-3 11 0,4-3-11 0,-4-1 0 15,-3-9 9-15,-1 4-9 0,1 2 0 0,-1-6 0 16,1-3 0-16,-4 4 0 0,-7-1 46 0,4-6 5 16,-8 3 1-16,1-10 0 0,-1 4-32 0,-6 0-7 15,-1 3-1-15,-3 3 0 0,0-3 9 0,-3 0 2 16,3-3 0-16,-4 9 0 0,-3-6-23 0,0 9 0 16,0-3 0-16,0 7 8 0,-4-4-8 0,4 10-8 15,3-4 8-15,1 1-12 0,-1 6-9 0,-3-4-3 16,7 7 0-16,-4 0 0 15,1 0-142-15,3 7-29 0</inkml:trace>
  <inkml:trace contextRef="#ctx0" brushRef="#br0" timeOffset="231137.6491">12016 15890 230 0,'0'0'20'0,"0"0"-20"0,0 0 0 0,-7 0 0 16,3-3 232-16,1-3 43 0,3 6 8 0,-8-3 1 15,5-4-153-15,-1 4-31 0,1-3-7 0,-1-3-1 16,1 2-57-16,-1 4-12 0,4 3-3 0,-7-6 0 16,0 6-4-16,4-3 0 0,-8-4-1 0,4 7 0 15,-4-3 3-15,1 3 1 0,-1 3 0 0,1-3 0 16,-4 7 5-16,-1-4 0 0,1 3 1 0,0-3 0 16,-3 10-2-16,-1-4-1 0,0 1 0 0,-3 2 0 15,0-2-2-15,-4 5-1 0,4 4 0 0,-7 0 0 16,-4-3-11-16,4 2-8 0,7 7 12 0,-4 1-12 0,-3-4 23 15,7 9-3-15,10-3 0 0,1 0 0 0,-8 1 16 0,7 2 2 16,11 0 1-16,4-6 0 0,3 4-26 0,3-4-5 16,-6 3 0-16,10-3-8 0,7 0 8 0,0-3-8 15,-3-6 0-15,3 2 0 0,4 1 0 0,0-3 0 16,-1-7 0-16,5 1 0 16,-1-4-32-16,4-3-11 0,-1-6-1 0,5-3-926 15</inkml:trace>
  <inkml:trace contextRef="#ctx0" brushRef="#br0" timeOffset="231718.7014">12520 15341 518 0,'0'0'46'16,"-3"-6"-37"-16,3-3-9 0,-4 2 0 16,4-2 241-16,4 6 47 0,-1-3 8 0,1-4 3 0,3 7-184 15,0-3-37-15,-7 6-7 0,0 0-2 0,3-10-14 0,-3 10-3 16,0 0-1-16,0 0 0 0,0 0-35 0,0 0-6 15,0 0-2-15,4 16 0 0,-4-3-8 0,0 5 8 16,3 14-8-16,1-1 8 0,-4 10 13 0,0-3 3 16,3 15 0-1,1 0 0-15,-1 0 2 0,1 10 1 16,-8 6 0-16,1-3 0 0,3 3-9 0,-4-3-2 0,-3-3 0 0,0-4 0 0,0 4 8 0,-3-10 2 16,-1-6 0-16,0 3 0 0,1-6-3 0,-1-6-1 0,1 6 0 15,-1-10 0-15,-3-5-22 0,0-1 0 0,0 0 0 16,3-12-8-1,-3 3-16-15,0-4-4 0,0-12 0 0,3 7 0 0,1-10 18 0,3 0 10 0,-4 0-12 16,4-10 12-16,0 1 0 0,0-10 0 0,0 0 0 0,3-6 0 16,1-3 0-16,6-7 11 0,1 1-11 0,3-4 10 15,3 1-1-15,1 2 0 0,7 1 0 0,-1 6 0 16,1-1 14-16,3 4 2 0,-3 6 1 0,6 4 0 16,-2 5 4-16,-1 1 1 0,0 9 0 0,4 0 0 15,-4 0-12-15,0 9-3 0,0 1 0 0,0-1 0 16,0 7-16-16,1-4 0 0,-1 4 8 0,4 3-8 15,-4-3 12-15,0-4 0 0,0 4-1 0,0 3 0 16,-3-10-35-16,3 7-8 16,0-7 0-16,0 0-1 0,0 1-163 0,-3-4-32 0</inkml:trace>
  <inkml:trace contextRef="#ctx0" brushRef="#br0" timeOffset="232218.5902">13092 16182 1728 0,'0'0'153'0,"0"0"-122"0,0 0-31 0,0 0 0 16,7 3 93-16,0 3 13 0,3-6 2 0,1 3 1 15,3-3-70-15,4-3-15 0,-1-3-2 0,4 3-1 16,1-3-21-16,-1-4 0 0,0 1 0 0,0-7-8 16,0 3 8-16,0-2-10 0,1 2 10 0,-5-2-10 15,1-1 10-15,0 3 0 0,-4-2-9 0,-4-4 9 16,1 3 19-16,-1-3 8 0,-6 7 1 0,3-4 1 15,-7-3 4-15,3 4 1 0,-3-4 0 0,-3 3 0 16,3 4-3-16,-4-4-1 0,1 0 0 0,-4 7 0 16,3-1-30-16,-3 1 0 0,0 9 0 0,-3-9 0 15,-1 9 0-15,0 6 0 0,-3-3 0 0,0 3 0 16,0 7 0-16,-4-4 0 0,4 7 0 0,-3 3 0 0,-1 6 0 16,4 0 0-16,0-3 0 0,0 9 0 0,0 1 0 0,0-1 0 15,3-3 0-15,0 7 0 0,4-7 12 0,0 6-4 16,4-5-8-16,-1 5 12 0,4-12-2 0,0 3-1 15,4 0 0-15,3-6 0 0,0 0-9 0,0 0 0 16,7 6 0-16,0-10 0 16,4-2-83-16,-1 3-15 0,5-7-3 0,-1 0-927 0</inkml:trace>
  <inkml:trace contextRef="#ctx0" brushRef="#br0" timeOffset="232562.2539">13899 15824 2120 0,'0'0'94'0,"-3"-6"19"0,-1-3-90 0,4 9-23 0,0-3 0 0,0 3 0 16,0-7 34-16,-3-2 2 0,3 9 1 0,0 0 0 15,0 0-37-15,-7-6 0 0,3 6 0 0,4 0 0 16,-7 0 0-16,0 0 0 0,0 6 0 0,0-6-8 15,0 9 8-15,0-2 0 0,0-4 10 0,0 6-10 16,0-3 25-16,0-3-1 0,0 7 0 0,0-1 0 16,0 7 8-16,0 0 0 0,-1-4 1 0,-2 4 0 15,3 3-3-15,0-1-1 0,3 1 0 0,-3 3 0 16,-3 0-15-16,6 3-3 0,1-6-1 0,-5 6 0 16,5 3 18-16,-1-9 4 0,1 6 1 0,-1 4 0 0,4-4-33 15,-3 0 0-15,-1-3 0 0,1 3 0 0,3-6 0 0,0-4 0 16,0 4 0-16,0-10 0 15,0 7-141-15,3-13-35 0,4 7-8 16</inkml:trace>
  <inkml:trace contextRef="#ctx0" brushRef="#br0" timeOffset="233343.3212">14062 15994 864 0,'0'0'76'0,"0"0"-60"0,-4 9-16 0,4-9 0 16,0 0 231-16,0 0 43 0,0 0 9 0,0 0 1 16,0 0-188-16,0 0-37 0,7 0-8 0,0 0-2 15,0 0-35-15,0-6-14 0,4-4 11 0,0-2-11 16,-1-4 12-16,1 0-3 0,-1-2-1 0,4-7 0 16,1 3 28-16,2-3 6 0,1-4 1 0,-4-5 0 15,4 6 9-15,-1-7 3 0,-3 7 0 0,4-3 0 16,-7-1-9-16,-1-2-2 0,1-1 0 0,-4 1 0 15,3-1-27-15,1-2-5 0,-4 2-2 0,0 7 0 16,0-7-21-16,-3 7-4 0,-1 0-1 0,1 0 0 16,-1 3 16-16,1 0 0 0,-4-1 0 0,0 8-9 15,3-1 9-15,-6 0 0 0,3 3 0 0,-4-3 0 16,1 4 0-16,-1 5 0 0,1 1 0 0,-4-4 0 16,3 7 0-16,1-3 9 0,-1 6-9 0,0-4 0 15,-3 7 0-15,4-6 0 0,-4 6 0 0,7 0-9 16,0 0 9-16,-7 6 0 0,0 1 0 0,3-4 0 0,1 6 0 15,-1 7-12-15,1 3 12 0,-1-1-12 0,4 8 12 0,-7-1 0 16,4 6 0-16,-1 4 0 0,0 2 0 0,1 7 8 16,-1 6-8-16,-3-3 11 0,0 7 4 0,0-1 1 15,-3 0 0-15,3 0 0 0,3 1 0 0,-3-7 0 16,0 6 0-16,3-3 0 0,-3-3-16 0,0 7 0 16,4-10 0-16,-1-7 0 0,4 7 0 0,-3-16 0 15,-1 7 11-15,1-10-11 0,10 3 10 0,-7-9-10 16,-7 6 8-16,3-9-8 0,-3-4 0 0,4 4 8 15,-1-7-8-15,-3 1 0 0,3-1 0 0,4-9 0 16,0 0 0-16,0 0 0 0,0 0 0 0,0 0 0 0,-3-9 0 16,-1-1 0-16,4 1 0 0,-3-7 0 0,3-3 0 15,3 1 8-15,4 2-8 0,-3-6 0 0,7-3 0 0,-4 0 0 16,0-3-9-16,7 3-1 0,0-4 0 0,4 4 0 16,-1 3 10-16,4-9 0 0,1 9 0 0,-1-3 0 31,-4 6-32-31,4 0-5 0,-3-3-1 0,0 10 0 0,-4-4 27 0,-4 7 11 0,5-1-8 0,-5 4 8 15,-3 3 0-15,0 3 0 0,-7 0 0 0,11 0-8 16,-4 3 8-16,-4 3 0 0,1 4 0 0,-1-1 0 16,1 0 0-16,-4 1 0 0,-4-4 0 0,1 4 0 15,-1 5 0-15,1-5 0 0,-4 2 0 0,3 4 0 16,-6-7 0-16,-1 7 0 0,1-4 0 0,-1 4 0 16,0 3 0-16,1-3 0 0,-1 2 0 0,4 1 8 15,-3-3 7-15,3 3 1 0,-1-7 1 0,1 4 0 0,0 3 5 16,4 0 1-16,-1-4 0 0,1-5 0 0,3-1-23 0,0 1 8 15,0-1-8-15,0-3 0 0,0-6 0 0,7 3-18 16,-7-3 3-16,10 0 1 16,1 0-22-16,7-3-5 0,-1-3-1 0,4-3-723 15,1-1-145-15</inkml:trace>
  <inkml:trace contextRef="#ctx0" brushRef="#br0" timeOffset="233828.1335">15018 15727 1555 0,'0'0'138'0,"0"0"-110"0,3-6-28 0,4-4 0 15,-3 1 117-15,-1 6 19 0,1-7 3 0,-1-2 1 16,1 3-84-16,0-1-16 0,-4 7-3 0,0 3-1 16,0-6-27-16,0 6-9 0,-8-3 0 0,5 3 0 15,-4-7 9-15,0 14-9 0,0-7 0 0,-4 3 9 16,1 3 3-16,-1-3 1 0,0 7 0 0,1 5 0 15,-4-5-13-15,3 5 8 0,-3-2-8 0,3 3 0 0,-3 2 20 0,4 1-1 16,3 6-1-16,0-6 0 0,0 6-18 16,3-6 0-16,1 6 0 0,6-6 0 0,4 0 9 0,-3-1-9 15,-1-2 0-15,8 3 9 0,-1 0 9 0,1-4 2 16,3-5 0-16,-3 6 0 0,-1-4 12 0,1-2 2 16,-1-1 1-16,-3-3 0 0,4-3-15 0,0 4-2 15,-4 2-1-15,0-3 0 0,-7-6 12 0,0 0 3 16,0 0 0-16,3 3 0 0,-3-3-20 0,-3 10-3 15,-1-1-1-15,-3 1 0 16,0-1-27-16,-7 4-5 0,-7-1-2 0,-4 4 0 16,-3-7-170-16,-11 10-33 0</inkml:trace>
  <inkml:trace contextRef="#ctx0" brushRef="#br0" timeOffset="236897.5783">17036 15586 460 0,'0'0'20'0,"0"0"5"0,3-3-25 0,-3-7 0 0,0 4 0 0,0-3 0 16,0 3 201-16,0-4 35 0,0 7 8 0,0-6 0 15,0 2-126-15,0 7-26 0,0 0-4 0,0 0-2 16,0 0-30-16,0 0-7 0,0 0-1 0,0 0 0 15,0 0-16-15,4 10-4 0,-1-1-1 0,-3 7 0 16,0 3 1-16,-3-1 1 0,-1 7 0 0,-3 1 0 16,4 2 13-16,-4 0 2 0,-1 7 1 0,1-1 0 15,0-6-15-15,0 0-3 0,4 4-1 0,-1-10 0 16,1 3-15-16,3-6-3 0,3-1-8 0,-3-8 12 16,4 6-12-16,-1-7 0 0,4 0 0 0,-7-9 0 15,7 7-112-15,0-7-20 0,4 0-3 16</inkml:trace>
  <inkml:trace contextRef="#ctx0" brushRef="#br0" timeOffset="237069.4104">17261 15040 1728 0,'0'0'76'0,"-7"0"16"0,0 0-73 0,0-6-19 15,-3 3 0-15,3 3 0 0,0 0 192 0,7 0 36 16,0 0 6-16,0 0 2 15,-8 0-276-15,8 0-54 0,0 0-11 0</inkml:trace>
  <inkml:trace contextRef="#ctx0" brushRef="#br0" timeOffset="237506.8168">17494 15498 2091 0,'14'-9'46'0,"-10"-1"10"0,3 1 1 0,0-10 2 0,7 3-47 0,4-5-12 0,-1-5 0 0,5-2 0 15,-1-6 0-15,3-1 0 0,-2 1 0 0,-1 6 0 16,-4-1 9-16,1 1-9 0,0-3 10 0,-8 9-10 15,1-3 19-15,-4 0-3 0,0 6 0 0,4 0 0 0,-11 0 16 0,3 3 4 16,-3-2 0-16,0-1 0 0,0 3-8 0,0-3 0 16,-3 10-1-16,3-7 0 0,-4 7-18 0,0-1-9 15,1 1 10-15,3 0-10 0,-4 2 22 0,4 7-2 16,0-3 0-16,0 3 0 0,0 0-9 0,0 0-3 16,0 0 0-16,0 0 0 0,-7 10-8 0,4 5 0 15,-1-2 0-15,1 6-11 0,-1 3 28 0,1 0 6 16,-4 6 1-16,0 6 0 0,0 1 9 0,-1 2 3 15,-2 7 0-15,3 0 0 0,-4 6-3 0,1 4 0 16,3-7 0-16,-4 6 0 0,4 3 7 0,0-2 0 16,0-1 1-16,3 0 0 0,1 1-20 0,-1-1-4 15,4 0-1-15,-3 1 0 0,-1-4-16 0,1-3 0 0,-1-3 0 16,-3-7-9-16,0 7-3 0,0-9-1 0,-4 2 0 0,-3-8-876 16,4-4-175-16</inkml:trace>
  <inkml:trace contextRef="#ctx0" brushRef="#br0" timeOffset="237663.0505">17614 15586 2581 0,'0'0'114'0,"0"0"24"0,0 0-110 0,0 0-28 0,0 0 0 0,0 0 0 15,0 0 26-15,0 0 0 0,0 0 0 0,0 0 0 16,0 0-108-16,7 6-22 0,0-3-4 0,7 4-619 15,1-4-124-15</inkml:trace>
  <inkml:trace contextRef="#ctx0" brushRef="#br0" timeOffset="238459.7067">17431 15693 633 0,'0'0'56'0,"0"0"-44"15,0 0-12-15,0 0 0 0,0 0 165 0,0 0 31 0,0 0 7 0,0 0 1 16,0 0-136-16,0 0-26 0,-7 0-6 0,7 0 0 15,0 0-36-15,0 0 0 0,0 0 0 0,0 0 0 16,-7 0 20-16,7 0-4 0,-7 0 0 0,7 0 0 16,0 0 22-16,0 0 4 0,-4 0 1 0,-3 0 0 15,0 6 15-15,7-6 3 0,-7 0 1 0,7 0 0 16,-7 3-14-16,3-3-2 0,-3 0-1 0,0 6 0 16,7-6-1-16,0 0-1 0,0 0 0 0,0 0 0 15,0 0-28-15,0 0-6 0,0 0-1 0,0 0 0 16,0 0 0-16,7-6-8 0,4 3 12 0,-1-3-4 15,5 2 35-15,-5-2 6 0,1 0 2 0,3 3 0 16,3-3-23-16,1 6-4 0,3-10 0 0,4 10-1 16,0-3-13-16,-1-3-2 0,1 3-8 0,3-4 12 15,0-2-128-15,1 6-25 0,2-4-6 0</inkml:trace>
  <inkml:trace contextRef="#ctx0" brushRef="#br0" timeOffset="239178.2907">19459 15373 1515 0,'0'0'67'0,"0"0"14"16,0 0-65-16,7 0-16 0,-7 0 0 0,0 0 0 15,7 0 108-15,-7 0 19 0,7-10 3 0,-7 10 1 0,0 0-42 0,0 0-8 16,0-9-1-16,0 9-1 0,-3-3-15 0,-1-3-4 16,-6-4 0-16,-1 4 0 0,4 3-22 0,-3-4-5 15,2 4-1-15,-2 3 0 0,-4-6-32 0,3 6 0 16,1 0 0-16,-4 0 0 0,-1 9 0 0,1-2 0 15,0 2 0-15,-3 7 0 0,-5 3 9 0,-2-1-9 16,2 8 0-16,-6-5 9 0,0 14-9 0,0-7 0 16,0 7 0-16,3-7-11 0,4 6 11 0,3 1 0 15,0-7 0-15,4 7 0 0,0-7 0 0,7-3 0 16,0 0 0-16,4-6 0 0,3 0 0 0,3-4 0 16,1-2 0-16,3-7-8 0,3 4 8 0,4-4-10 15,-3-6 10-15,3-6-10 0,4-1 10 0,3-2 0 0,4-1-9 16,-1-2 9-16,5-10 0 0,-5 3 0 0,-3-9 0 15,4 3 0-15,0 6 16 0,-4-9 2 0,0 3 0 0,-3-4 0 16,3 4 14-16,-3-3 4 0,-4 0 0 16,3 3 0-16,-3 0-14 0,1-3-2 0,-5 9-1 0,1 3 0 15,-4 7 17-15,3-1 3 0,-3 7 1 0,0-3 0 16,-7 6-30-16,7 9-10 0,1 1 0 0,-1 5 9 16,0 4-9-16,0 0 0 0,-4 6 0 0,8 0-11 15,-1-3 11-15,1 3 0 0,-4 0-9 16,0 3 9-1,4 1-84-15,-4-4-13 0,0 9-3 0,3-5 0 16,1-4-129-16,3-3-27 0,11 12-4 0,-4-15-2 0</inkml:trace>
  <inkml:trace contextRef="#ctx0" brushRef="#br0" timeOffset="240016.9986">20997 15345 748 0,'0'0'33'0,"0"-10"7"0,4 1-32 0,-1-1-8 16,1 1 0-16,3-7 0 0,-4 4 193 0,5-4 37 16,2-3 7-16,1 4 2 0,-1-1-132 0,1 6-27 15,3 1-4-15,0 0-2 0,0 5-16 0,4 4-3 16,0 4-1-16,3 2 0 0,-4 6-4 0,4 4-1 16,1 9 0-16,2 3 0 0,-3 10-9 0,4 3-1 15,-7-4-1-15,-1 7 0 0,-2 0-1 0,-1-6 0 16,-4 6 0-16,-3-7 0 0,-3 4-26 0,-1-9-11 15,1 2 8-15,-8 1-8 0,4-7 11 0,0-9-3 16,-3 3-8-16,-1-4 12 0,1-5 3 0,-4-4 0 16,3 4 0-16,1-10 0 0,-4 3-6 0,7-6-1 0,-7 0 0 15,0 0 0-15,-1-6 11 0,1-3 1 0,0-1 1 0,0 1 0 16,0-7-21-16,4-3 0 0,-1-6 0 0,4-3 0 16,-3 3 0-16,3-3 0 0,3-7 0 0,1-3 0 15,3 4 0-15,7-4 0 0,0-6 0 0,4 1 0 16,3 5 0-16,0-6-15 0,7 10 4 0,-3-1 1 15,0 7 10-15,3 9 0 0,0 0 0 0,-3 4 0 16,-1 5 0-16,1 10 8 0,-7 0-8 0,3 10 11 16,0 5-3-16,-3-2 0 0,-8 2 0 0,4 11 0 15,4 2 0-15,-7 0 0 0,-4 0 0 0,-7 7 0 16,3-10-8-16,1 9 0 0,-1-6 0 0,-6 7 0 16,-4-7-24-16,0 7-8 0,14-7 0 0,-11-3-764 0,-3-3-153 0</inkml:trace>
  <inkml:trace contextRef="#ctx0" brushRef="#br0" timeOffset="240454.3839">22017 15523 1843 0,'-7'-9'164'0,"7"9"-132"15,0 0-32-15,0 0 0 0,0 0 87 0,10 0 10 16,1-3 3-16,0-4 0 0,3 7-67 0,-4-6-13 16,1 3-2-16,3-3-1 0,0 3-17 0,4-4 0 15,-8-2 8-15,4 0-8 0,4-1 0 0,3 1 0 16,0 2 0-16,-7-5 0 0,1 3 0 0,-1-7 0 16,3 6 8-16,-3-5-8 0,-7 2 14 0,4-2-1 15,0 5 0-15,3-6 0 0,-7 7 10 0,-4-3 1 16,4-4 1-16,-3 0 0 0,3 7-4 0,-3-1-1 15,-12-2 0-15,8-4 0 0,4 0-20 0,-4 7 0 0,-4 0 0 16,-3-1 0-16,0 1 0 0,0 9 0 0,7 0 0 0,-10-3 0 16,-8-4 12-16,4 7-3 0,3 10 0 0,-6-4 0 15,-8 7-9-15,4-4 0 0,0 10 9 0,3 6-9 16,-3 0 0-16,0 3 9 0,3 0-9 0,0 7 0 16,8-7 25-16,-1 7-1 0,1-1-1 0,3-6 0 15,0 7 8-15,3-7 1 0,1-3 1 0,-1 3 0 16,0-3-16-16,4 1-3 0,4-4-1 0,0-1 0 15,-4-2-13-15,7-6-16 0,3 3 3 0,1-1 1 32,-1-5-192-32,4-7-39 0</inkml:trace>
  <inkml:trace contextRef="#ctx0" brushRef="#br0" timeOffset="241047.9955">23040 15266 748 0,'-14'-9'67'0,"7"9"-54"15,3-3-13-15,1-7 0 0,-4 4 313 0,0-3 60 16,3-1 12-16,1 4 3 0,-5 3-252 0,5-4-51 16,-4 4-9-16,3-3-3 0,4 6-41 0,0 0-8 15,0 0-1-15,0 0-1 0,0 0-7 0,0 0-2 16,0 0 0-16,0 0 0 0,0 0-1 0,-7 0-1 15,4 9 0-15,-8-2 0 0,-6 2-11 0,6 1 8 0,0 5-8 0,-3-2 8 16,-3-4-8-16,-1 7 0 0,7 3-12 0,4-1 12 16,-3-2-8-16,-1 3 8 0,1 0 0 15,3-4 0-15,7 4 0 0,-4-3 0 0,-7-4 0 0,8 4 0 16,6-6 0-16,1-1 0 0,-8 0 0 0,4-9 0 16,0 0 0-16,0 0 0 0,0 0 0 0,0 0 0 15,0 0 0-15,0 0 0 0,15 0 0 0,-5-3 8 16,-3-3-8-16,4-3 12 0,3-7-12 0,4 6 12 15,3-8-12-15,-4-1 0 0,1 3 0 0,0 4 0 16,3-13 31-16,-4 6 1 0,-2 3 0 0,-1-3 0 16,0 7-32-16,0-1 0 0,-4 4 0 0,-3-1 0 15,1 7 0-15,-8 3 0 0,10 3 0 0,-3 7 0 16,-3-1-20 0,-4 7-9-16,3 3-3 0,-3 6 0 0,0 9 32 0,-3-6 0 0,-4 10 0 0,0-3 0 15,0 2 0-15,-4 4 0 0,-3-3 8 0,-4-1-8 16,8 7 0-16,-4 0 0 0,-8-9 0 0,1 2-12 0,0-5 12 15,-4-4 12-15,4 0-3 0,-4 0 0 0,-3-9 2 16,4 6 0-16,6-6 0 0,-3-3 0 0,-4 2 17 16,4-8 3-16,7-1 1 0,0 1 0 0,0-4 6 0,3-6 2 15,0 0 0-15,4-6 0 0,4 2-8 0,3-5 0 16,-7 0-1-16,10-7 0 0,8-3-23 0,-1 0-8 16,1-6 0-16,7 0 9 0,6-3-9 0,5 0 0 15,9 0 0-15,1-4 0 16,4 1-101-16,2-1-23 0,5-2-4 0,-4 6-1101 0</inkml:trace>
  <inkml:trace contextRef="#ctx0" brushRef="#br0" timeOffset="241651.5457">23915 15395 1094 0,'0'0'48'0,"0"0"11"0,0 0-47 0,0 0-12 16,0 0 0-16,3-7 0 0,1 1 312 0,3 3 60 16,-7-3 12-16,3 3 2 0,-3 3-286 0,0-10-56 15,-3 4-12-15,3-3-3 0,0 5-29 0,0 4 0 16,0 0 0-16,0 0 0 0,0 0 8 0,0 0-8 16,-14 0 0-16,0 4 0 0,0 2 11 0,-1 3-11 15,-6 1 12-15,4 2-12 0,3 4 11 0,-8 3-11 16,5-1 10-16,-1 8-10 0,0-8 24 0,1 1-2 15,3 6 0-15,0-6 0 0,0 6-22 0,3-6-8 16,0 0 0-16,1 6 0 0,3-9 8 0,3-4 0 16,1 4 0-16,3-7 0 0,0 1 0 0,0-10-10 15,0 0 10-15,0 0-10 0,7 0 18 0,0 0 4 0,3 0 1 16,4-10 0-16,4 1-25 0,0 3-4 0,-1-7-2 0,1-3 0 16,3-3 18-16,0 4 11 0,4-4-2 0,0 0 0 15,-4 0 8-15,0 1 2 0,0-8 0 0,0 11 0 16,1 2 5-16,-5-2 0 0,-3 5 1 15,-3 1 0-15,-1 9 9 0,-6-7 2 0,-4 7 0 0,0 0 0 16,0 0-19-16,4 7-3 0,-4 8-1 0,0-2 0 31,-4-4-13-31,0 7 0 0,1-7 0 0,-1 10 0 16,1 0-10-16,-1-3-2 0,1-1 0 0,3-2 0 16,0 3-45-16,3-4-10 0,1 4-1 0,6-7-1 15,-2 1-182-15,2-1-36 0,11 1-7 0,0-10-2 0</inkml:trace>
  <inkml:trace contextRef="#ctx0" brushRef="#br0" timeOffset="241979.5972">24557 15181 1497 0,'0'0'133'0,"0"0"-106"16,-4-6-27-16,4-3 0 0,0 9 120 0,4-10 18 15,-4 10 4-15,0 0 1 0,0-6-10 0,0 6-1 16,0 0-1-16,0 0 0 0,0 0-50 0,10-3-9 16,-3-3-3-16,4 6 0 0,0 0-37 0,3 0-7 15,3 0-1-15,5 0-1 0,2 6-11 0,1-6-3 16,7 0 0-16,3 0 0 0,4 0-9 0,3 0 0 15,4 0 0-15,-4 0-11 0,1 0 11 0,-1-6-10 16,0 6 10-16,-3-3-10 0,-4-7-6 0,-3 4 0 16,-4-4-1-16,-3 7 0 15,-7-9-75-15,-1 2-14 0,-6 1-3 0,0 0-1005 0</inkml:trace>
  <inkml:trace contextRef="#ctx0" brushRef="#br0" timeOffset="242292.298">25068 14542 1728 0,'0'0'153'0,"0"0"-122"0,7 0-31 0,-7 0 0 16,0 0 170-16,0 0 28 0,0 0 6 0,0 0 0 15,0 0-108-15,0 0-21 0,4 9-5 0,-1 1-1 16,-3 5-46-16,0 10-10 0,-3-3-1 0,-1 10-1 0,-3-4 5 0,0 10 2 16,-3 5 0-16,-1 8 0 0,1-4-4 0,-5 6-1 15,1 0 0-15,0 4 0 0,-3-4-5 0,-1 0 0 16,-3 7-8-16,-4-7 12 0,7-6-12 0,-3 7 0 16,0-11 0-16,3 4 0 15,-3-6-77-15,4-3-12 0,-4 0-3 0,3-4-707 16,0-9-141-16</inkml:trace>
  <inkml:trace contextRef="#ctx0" brushRef="#br0" timeOffset="242588.8339">25467 15310 2516 0,'0'0'56'0,"0"0"11"0,0 0 2 0,0 0 1 0,0 0-56 0,0 0-14 0,0 0 0 0,4 9 0 15,6-2 25-15,-3 12 3 0,0-1 0 0,4 1 0 16,-8 6 0-16,4 3 0 0,4-2 0 0,0 2 0 15,-4-3-15-15,0 0-2 0,0 3-1 0,0-3 0 16,-4-3-10-16,1 3 0 0,-1-6 0 0,-3-3 0 16,4 3-35-16,-4-4-12 0,-4-2-2 0,1-7-738 15,3-6-147-15</inkml:trace>
  <inkml:trace contextRef="#ctx0" brushRef="#br0" timeOffset="242760.6615">25767 14887 1728 0,'14'-25'76'0,"-10"18"16"0,3-2-73 0,-4 0-19 15,8-1 0-15,-4 1 0 0,0-1 192 0,3 4 34 16,-3 3 7-16,4-3 2 0,-4 3-207 0,4 3-42 16,-11 0-8-16,7 3-1098 0</inkml:trace>
  <inkml:trace contextRef="#ctx0" brushRef="#br0" timeOffset="243198.3539">25989 15122 576 0,'0'0'51'0,"4"6"-41"0,3-3-10 0,0 7 0 16,-4-4 299-16,4 10 57 0,0-4 12 0,0 7 3 0,-3 6-243 15,7 0-48-15,-4-6-9 0,0 9-3 16,0 0-34-16,3-2-7 0,-3-1-2 0,0 0 0 0,1-3-1 16,-1-4-1-16,-4 4 0 0,1-9 0 0,-1 3-8 0,1-7-2 15,-4 0 0-15,0-9 0 0,0 0 25 16,7 10 5-16,-7-10 1 0,0 0 0 0,0 0 12 0,3 6 4 15,4-3 0-15,-7-3 0 0,0 0-27 0,11 0-5 16,-1-3 0-16,1-3-1 0,0 6-13 0,-4-3-2 16,3-4-1-16,1 1 0 0,-1 3 8 0,1-3 1 15,3-4 1-15,0 1 0 0,4 6 11 0,-4-13 3 16,0 7 0-16,0-1 0 0,4-5 1 0,-4 5 1 16,7-9 0-16,-7 1 0 0,4-1-18 0,0-6-4 15,3 0-1-15,0-4 0 16,0 4-40-16,0-9-8 0,4 2-2 0,0-2 0 15,-1-1-123-15,-3-2-25 0,11 2-4 0,-4 1-2 16,4 6-69-16,0 3-13 0,28-22-4 0,-14 21 0 0</inkml:trace>
  <inkml:trace contextRef="#ctx0" brushRef="#br0" timeOffset="243666.6944">26945 15379 1324 0,'0'0'118'0,"0"0"-94"15,11-6-24-15,-8 6 0 0,4 0 218 0,0-3 39 16,4-4 8-16,0-2 2 0,-1 6-200 0,1-7-40 15,-1 4-8-15,1-3-2 0,3 2-17 0,0-2 0 16,0 9 0-16,4-9 0 0,-4 6 0 0,4-7-9 16,-1 1 9-16,1 2-8 0,3-2 8 0,-3 0-10 15,-1-1 10-15,-3 1-10 0,1-7 10 0,2 7 0 16,-6-7 0-16,-1 7 0 0,-3-1 11 0,0 1 4 16,-3-7 1-16,0 7 0 0,-4 6 14 0,0-7 3 15,-4 1 1-15,-3 2 0 0,3-8-14 0,-6 12-4 16,-1-4 0-16,-3-2 0 0,0 9-16 0,0 0 8 15,-7 0-8-15,3 0 0 0,0 9 18 0,-3-2-3 0,4 8-1 16,-8-2 0-16,0 6-14 0,4-4 0 0,0 4 0 0,0 0 0 16,0 6 29-16,3 0 10 0,7-3 1 0,1 3 1 15,-1 0-15-15,4 0-3 0,4-3-1 0,3 3 0 16,0 1-2-16,3-8 0 0,1 1 0 0,3 0 0 16,3 0-20-16,1-4 0 0,0 4 0 0,3-3 8 15,3-3-20-15,1-4-3 0,7 3-1 0,-4 1 0 31,0-7-120-31,0-3-25 0,4 7-5 0</inkml:trace>
  <inkml:trace contextRef="#ctx0" brushRef="#br0" timeOffset="245033.1573">29418 14924 914 0,'0'0'40'0,"0"0"9"0,0 0-39 0,0 0-10 0,11-9 0 0,-8 3 0 16,1 3 73-16,-1-7 13 0,1 4 2 0,-4-4 1 15,7 7-40-15,0-3-8 0,-4-3-1 0,5 2-1 16,-8-2 9-16,10 6 3 0,-10-3 0 0,11-4 0 16,-11 10 11-16,3-9 2 0,4 6 1 0,-3-4 0 15,6-2-1-15,-10 9 0 0,0 0 0 0,0 0 0 16,0 0-8-16,0 0-1 0,0 0-1 0,-10 0 0 0,3-6-33 0,-11 12-6 15,0-3-2-15,-6 10 0 0,-4-1-13 0,-4 7 0 16,0 0 0-16,-7 6 0 0,-3 3 0 16,3 7 11-16,0-1-11 0,-3 1 10 0,10-1 17 15,0 4 3-15,4-1 1 0,7 4 0 0,0-3 5 0,3-4 2 16,4 4 0-16,0-10 0 0,11 7-21 0,-8-7-4 16,7 3-1-16,-3-9 0 0,7-6-25 0,11 3-6 0,-8-1-1 0,5-8 0 31,6-1-190-31,3-3-38 0,26 4-8 0,-5-13-2 0</inkml:trace>
  <inkml:trace contextRef="#ctx0" brushRef="#br0" timeOffset="245533.0424">29789 15059 1267 0,'0'0'112'0,"0"0"-89"15,-4 0-23-15,-3-9 0 0,7 9 96 0,0-3 16 16,0-4 2-16,0 7 1 0,-4-9 7 0,4 9 2 15,-7-6 0-15,7 6 0 0,0 0-61 0,0 0-12 16,0 0-3-16,0 0 0 0,0 9-28 0,-3-3-7 16,-4 13-1-16,-7-3 0 0,7-4-4 0,0 13-8 15,-4 4 11-15,0 2-11 0,-3-3 34 0,4 1 0 16,-4 5 0-16,3 1 0 0,0-14-24 0,11 5-10 16,-7-1 8-16,4-13-8 0,3 4 12 0,0 0-4 15,3-13 0-15,-3-3 0 0,0 0 8 0,7 6 2 0,4-6 0 16,7-6 0-16,-4-4 1 0,3 1 0 0,8-7 0 0,-4 4 0 15,4-7 1-15,0-3 1 0,-4 3 0 0,4 0 0 16,-4 0-12-16,-4 1-9 0,5-7 12 0,-1 6-12 16,-4 3 8-16,1 7-8 0,-4-1 0 0,0 1 0 15,0 6 0-15,-3-4 0 0,-11 7 0 0,10 10 0 16,-6-1 0-16,7 1-9 0,-11 5 9 0,10 4 0 16,-10 6 0-16,0-6 0 0,0 9 0 0,-10 0 0 15,6 7-12-15,-3-1 2 0,-7-5 1 0,3 5 0 16,-3-6 9-16,-7 4 0 0,-4-4 0 0,11 0 0 15,-7-3 8-15,-4-3 0 0,-3 3 0 0,-4-6 0 16,8 0-8-16,-5 3 8 0,-2-10-8 0,6-2 8 16,0-1 0-16,4-2 0 0,-4 2 0 0,8-9 0 15,-1 0-8-15,4 0-12 0,0-3 4 0,7-3 0 16,-7-1-13-16,14-2-3 0,-4-1 0 0,8-2 0 16,-4-4-132-16,10 1-26 0,1-4-6 0</inkml:trace>
  <inkml:trace contextRef="#ctx0" brushRef="#br0" timeOffset="245892.329">30572 15156 1785 0,'0'0'79'0,"0"0"17"0,10-9-77 0,-3 3-19 0,0 6 0 0,4-3 0 16,3-4 36-16,-3 4 4 0,-4 3 1 0,-4 0 0 15,-3 0-41-15,0 0-20 0,0 0 1 0,0 0 1 16,0 0 8-16,0 0 2 0,0 0 0 0,0 0 0 16,0 0 48-16,0 3 9 0,-3 7 3 0,-4-4 0 15,0-3-2-15,0 3 0 0,-8 4 0 0,5-1 0 16,-1 1 22-16,-3-1 5 0,0 7 1 0,-4-7 0 15,4 10-47-15,4-3-10 0,-4-4-1 0,-4 4-1 16,0 9 5-16,4-6 0 0,4 6 1 0,-1-3 0 16,1 3-4-16,6 0-1 0,-7-6 0 0,11 9 0 15,0-9-9-15,0 6-3 0,0-6 0 0,0 0 0 16,0-4-8-16,0 1-11 0,7-7 3 0,-3 1-801 16,0-1-160-16</inkml:trace>
  <inkml:trace contextRef="#ctx0" brushRef="#br0" timeOffset="246142.3146">31069 14658 2084 0,'0'0'92'0,"0"0"20"0,0 0-90 0,0 0-22 0,0 0 0 0,-7 9 0 15,7 1 104-15,0 5 16 0,-10 4 3 0,10 0 1 16,-8 15-49-16,5 1-10 0,-1 3-1 0,1 5-1 16,-4 1-7-16,7 3 0 0,0-3-1 0,-4 0 0 15,-3 6-27-15,4-9-4 0,-8 3-2 0,8 0 0 16,-4-3-22-16,-1-4 0 0,-2 1 0 0,-8-4 0 31,1 1-100-31,-8-7-22 0,-7 0-4 0,-3-3-1094 0</inkml:trace>
  <inkml:trace contextRef="#ctx0" brushRef="#br0" timeOffset="246595.2955">31062 15382 2620 0,'11'0'58'0,"-1"6"12"0,4 1 2 0,0 2 1 0,4-6-58 0,0 7-15 16,6-1 0-16,1 0 0 0,0-2 0 0,-4 2 8 16,4-9-8-16,6 10 0 0,-6-10 0 0,3 0 8 15,-3 0-8-15,0-4 0 0,7-2 0 0,-8-3 0 16,1 9 0-16,0-7 0 0,-1-2 12 0,-3-3 0 16,-6-4 0-16,-1 0 0 0,7 4 16 0,-7-4 2 15,-3-3 1-15,3 3 0 0,-4-2-15 0,1-1-4 16,-8 0 0-16,4 3 0 0,-3-2-12 0,-4-1 0 15,7 3 0-15,-3 3 0 0,-8-2 0 0,-3 5 0 0,7 1 0 0,-4 0 0 16,-6 2 0-16,-1 4 0 0,1-3 0 0,-4 6 0 16,3 6 0-16,-7 4 0 0,-13-7 0 0,6 12 0 15,4 1 0-15,-4 3 0 0,0 0 0 0,11 0 0 16,-7 9 24-16,-4-3 4 0,11 0 2 16,0-3 0-16,0 3-10 0,7 3-3 0,-4-3 0 15,11 0 0-15,0 0 2 0,11-3 0 0,-4-3 0 0,7-3 0 16,0 3-19-16,0 0 0 0,4-4 0 0,0 4 0 15,6-3 0-15,1-7-17 0,0 0 1 0,-4 1 1 32,4-1-97-32,-1 1-19 0,1-4-4 0,-4-3-1069 0</inkml:trace>
  <inkml:trace contextRef="#ctx0" brushRef="#br0" timeOffset="249287.3631">6766 17859 403 0,'0'0'36'0,"0"0"-36"16,0 0 0-16,0 0 0 0,0 0 233 0,-10 10 40 15,3-10 8-15,0 3 2 0,7 10-201 0,-7-10-40 16,7 6-8-16,-4 7-2 0,4-7-22 0,0 1-10 16,0-1 8-16,0-9-8 0,4 9 0 0,-1-2 8 15,4-4-8-15,0 3 0 0,0-6 0 0,0 3 8 0,0-3-8 16,7 0 0-16,-3-9 10 0,3 9-10 0,0-10 12 0,0 1-12 15,0-7 26-15,1 13-2 0,-5-6 0 0,1-7 0 16,-1 7 8-16,1-1 0 0,0 1 1 0,-4-7 0 16,0 7-1-16,-4-1-1 0,4 1 0 0,-3 0 0 15,-1 2-5-15,-3-5-1 0,4 5 0 0,-1-2 0 16,1 0-16-16,-4-7-9 0,0 7 10 0,0 5-10 16,0-5 0-16,-4 0 0 0,4 2 0 0,-3-2 0 15,-1 3 0-15,-3 3 0 0,0-4 0 0,0 7 0 16,0 0 0-16,-4 0 0 0,1 0 0 0,-1 0 0 15,-3 0 0-15,0 0 0 0,3 7 0 0,-6 2 0 16,3 0 8-16,-4 1 0 0,4 5-8 0,-4 4 12 16,1 0 12-16,3 6 1 0,-4 3 1 0,4 1 0 15,7 5 6-15,-4-6 0 0,1 13 1 0,3-13 0 16,3 7-9-16,-3-7-1 0,3 7-1 0,4-7 0 16,4-3-11-16,0-6-3 0,3 9 0 0,0-12 0 0,0 2-8 15,3 1 0-15,4-9 0 0,4 5 0 16,0-5-97-16,6-1-15 15,-2 0-4-15,6-2-811 0</inkml:trace>
  <inkml:trace contextRef="#ctx0" brushRef="#br0" timeOffset="249584.1686">7348 17797 1508 0,'0'0'33'0,"0"0"7"0,-10 0 2 0,3 3 0 0,0-3-34 0,3 0-8 0,-3-3 0 0,0 3 0 16,0-7 51-16,0 4 8 0,3-3 1 0,4-3 1 16,0-1-20-16,0 1-4 0,4-1-1 0,3 4 0 15,0-3-11-15,4-1-2 0,-4 1-1 0,3 9 0 16,4-9 1-16,0 9 0 0,-3 0 0 0,3 3 0 16,0 3-2-16,0 3 0 0,-3 1 0 0,3 5 0 15,0-2 8-15,-3 9 2 0,3-3 0 0,-4 9 0 16,1-3-5-16,0-3-1 0,-1 12 0 0,4-8 0 15,-7 2-9-15,8 0-1 0,2 3-1 0,-3-9 0 16,4 3-14-16,-4-6 11 0,0-3-11 0,4-7 10 16,3 7-10-16,-3-7 0 0,-1-5-12 0,-3 2-687 15,7-6-137-15</inkml:trace>
  <inkml:trace contextRef="#ctx0" brushRef="#br0" timeOffset="249880.9749">7888 17627 1501 0,'0'0'66'0,"0"0"14"0,-3 0-64 0,-4 4-16 15,3 2 0-15,-3-6 0 0,0 3 67 0,-4 3 9 0,4 4 3 0,-3-1 0 16,-1 7-35-16,-3-4-6 0,0 4-2 0,-4 12 0 15,-6-3 0-15,2 10-1 0,5-7 0 0,-1 6 0 16,-3 4-17-16,-4-10-3 0,4 13-1 0,0-13 0 16,0 7-14-16,0-7 8 0,-1 7-8 0,1-7 0 15,0 6 0-15,-4-6-20 0,1 1 4 0,-1-4 0 32,4 3-86-32,-4-3-17 0,4-6-3 0,3-3-410 0,1-4-81 0</inkml:trace>
  <inkml:trace contextRef="#ctx0" brushRef="#br0" timeOffset="250146.5324">8227 17772 1558 0,'0'0'34'0,"0"0"7"0,0 0 2 0,-4 6 1 0,1-3-35 0,-8 6-9 16,4 7 0-16,0-6 0 0,0-1 104 0,-4 16 20 16,1-6 3-16,3 0 1 0,-4 6-37 0,1-13-7 15,3 13-2-15,-1-9 0 0,8 3-54 0,-3-3-12 16,-1-4-1-16,4-2-1 0,4-1 0 0,-1 0 0 16,1 7 0-16,3-16 0 15,-3 9-89-15,6-2-17 0,1-4-4 0,-1-3-881 0</inkml:trace>
  <inkml:trace contextRef="#ctx0" brushRef="#br0" timeOffset="250287.1255">8199 17558 2253 0,'0'0'49'0,"0"0"11"0,0 0 1 0,0 0 3 0,0 0-51 0,0 0-13 0,0 0 0 0</inkml:trace>
  <inkml:trace contextRef="#ctx0" brushRef="#br0" timeOffset="250693.2823">8738 17486 1843 0,'0'0'164'0,"-7"0"-132"16,0 0-32-16,-3 0 0 0,3-9 76 0,0 9 9 16,-1 0 2-16,8 0 0 0,-7 0-56 0,4 0-11 15,-4 0-3-15,0 9 0 0,3-9-17 0,-3 10 0 16,-3-4 0-16,3 3 0 0,-1-5 0 0,5 5 0 15,-4 7-9-15,3-7 9 0,1 0 0 0,-1 7 0 16,4-13 0-16,0 13-8 0,0-7 8 0,0 7-8 16,7-7 8-16,-3 4-8 0,3-7 8 0,0 10 0 0,0-7 0 15,4 1 0-15,-1-1 0 0,1-6 0 0,3 13 8 0,0-7-8 16,-3 1 23-16,-1-1 0 0,4 1 0 16,-3-1 0-16,-4 7 0 0,0-7 0 0,-3 0 0 0,3 7 0 15,-11-6 20-15,8-1 4 0,-4 10 1 0,0-4 0 16,-7-5-25-16,-1 9-5 0,1-1-1 0,-3 1 0 15,-4-3-17-15,0 3 0 0,-4 0 0 0,0 3 0 32,1-4-104-32,-1-8-27 0,0 2-5 0</inkml:trace>
  <inkml:trace contextRef="#ctx0" brushRef="#br0" timeOffset="251005.7091">9035 17395 748 0,'0'0'67'0,"0"0"-54"15,0 0-13-15,-7 3 0 0,0 4 255 0,-1-4 48 16,5 3 9-16,-1 4 3 0,1-1-162 0,-1-3-32 15,4-3-6-15,4 7-2 0,-1-1-69 0,4-3-13 16,1 4-3-16,2-1-1 0,4-9-15 0,4 7-4 16,-1-7 0-16,8 0 0 0,0 0-8 0,3-7 12 15,-3-2-12-15,3 9 12 16,-3-10-32-16,3 4-5 0,-10 3-2 0,3-6 0 16,-4-1-144-16,1 4-29 0,0 3-5 0,-8-3-2 0</inkml:trace>
  <inkml:trace contextRef="#ctx0" brushRef="#br0" timeOffset="251271.2716">9133 16988 1612 0,'-7'-3'144'0,"4"-4"-116"16,-4 7-28-16,7 0 0 0,-4-3 59 0,4 3 5 15,0 0 2-15,0 0 0 0,0 0-5 0,4 3-1 16,3 13 0-16,3 3 0 0,5 6-15 0,-1 3-3 16,-4 10-1-16,4 6 0 0,-3 0 10 0,-4 3 1 15,0 6 1-15,-3 0 0 0,-8 10-21 0,4-4-4 16,-3-2 0-16,-1-4-1 0,-3 1-19 0,3-4-8 16,1-3 8-16,-1-3-8 15,1-7-60-15,3 7-16 0,3-9-4 0</inkml:trace>
  <inkml:trace contextRef="#ctx0" brushRef="#br0" timeOffset="251693.0604">9846 17317 1209 0,'0'0'108'15,"0"0"-87"-15,0 0-21 0,-14 0 0 16,3 0 44-16,-3 0 5 0,0 6 1 0,0-3 0 16,0-3-18-16,0 7-4 0,0 2-1 0,0-6 0 15,-1 13 9-15,1-7 1 0,4 10 1 0,-1-3 0 16,4-7 23-16,-3 10 5 0,6-10 1 0,0 1 0 0,-3-1-39 0,7 7-8 15,0-7-2-15,0 7 0 0,7-3-18 0,-3 2 0 16,3 1 0-16,0-7 0 0,4 4 0 0,-1-4 0 16,1 7 0-16,-1-7 0 0,1 10 10 0,0-9-10 15,3 5 8-15,0 1-8 0,-4-7 44 0,5 1 3 16,-1 2 1-16,-4 4 0 0,1-7 7 0,-4 7 1 16,0-7 1-16,3 1 0 0,-6-1-5 0,-4 1 0 15,7-1-1-15,-7-3 0 0,-3 4-20 0,-5-1-4 16,1-6-1-16,0 7 0 0,-7-4-36 0,-3 10-7 15,-1-7-2-15,-3-6 0 16,-4 3-229-16,0 4-45 0</inkml:trace>
  <inkml:trace contextRef="#ctx0" brushRef="#br0" timeOffset="251928.4678">10710 17593 2602 0,'0'0'116'0,"0"0"23"0,0 0-111 15,0 0-28-15,0 0 0 0,0 0 0 16,-3 9 8-16,3-9-8 0,0 0 0 0,0 0 8 15,0 0-120-15,-11 0-24 0,4 0-4 16</inkml:trace>
  <inkml:trace contextRef="#ctx0" brushRef="#br0" timeOffset="256318.0539">14997 17467 1209 0,'0'0'108'0,"0"0"-87"0,0-6-21 0,-4-6 0 16,1 5 32-16,-1-2 1 0,0 0 1 0,1-1 0 16,-1 1 10-16,1 2 3 0,3 7 0 0,-4-3 0 15,1-3-15-15,-4 3-4 0,7 3 0 0,-7-6 0 16,0 6-1-16,0-3-1 0,0 6 0 0,0-3 0 16,-4 6-2-16,0 3 0 0,1-9 0 0,-4 10 0 15,0-1 2-15,-1 1 0 0,-6 5 0 0,0-2 0 0,0 6 9 0,-4 3 1 16,1-4 1-16,-1 7 0 0,4-3 5 0,-4-3 1 15,0 13 0-15,4-10 0 0,0 3 4 0,0 3 1 16,0-3 0-16,7 3 0 0,-4 4-15 0,7-4-2 16,-3 0-1-16,7 6 0 0,0-5-4 0,4 5-1 15,-1-6 0-15,4 1 0 0,4 5-9 0,3-6-3 16,-4 7 0-16,8-10 0 0,-1 3-13 0,1-3 0 16,3-6 8-16,-3 9-8 0,3-9 0 0,0 6 0 15,0-6 0-15,4 0 0 0,-4-4 0 0,3 1 0 16,4-6 0-16,1-1 0 15,2-6-20-15,5-3-6 0,-5 0-2 0,8 0 0 16,3-3-185-16,1-3-38 0,-1-4-7 0</inkml:trace>
  <inkml:trace contextRef="#ctx0" brushRef="#br0" timeOffset="256755.4492">15399 17816 2178 0,'0'0'48'0,"0"0"9"0,-7 0 3 0,7 0 1 0,0 0-49 0,-7-7-12 0,3 7 0 0,4 0 0 16,0 0 0-16,-7 7 0 0,0-7 0 0,-4 9 0 16,4 0 0-16,0 1 0 0,0-1 0 0,-3 10 9 0,3-3 3 15,-4 9 1-15,4 3 0 0,0 6 0 16,0-5 15-16,3 8 4 0,-3-5 0 0,7-4 0 15,-3 0-17-15,3 0-3 0,3-3-1 0,4 1 0 0,-3-8-11 0,-1 1 10 16,4-3-10-16,1-4 10 0,-1-5-10 0,3 2 0 16,1 0 9-16,-1-2-9 0,1-4 20 0,3-3-1 15,-3-3 0-15,3-4 0 0,0-2-19 16,-4 0-14-16,5 2 2 0,-5-5 1 0,4-4 11 0,-3 7 14 16,-4-10-3-16,0 10-1 0,0-7 14 0,-4-3 2 15,1 3 1-15,-4-2 0 0,4 5-3 0,-4-9-1 16,-4 3 0-16,0 0 0 0,1 4-7 0,-1 2 0 15,-3-2-1-15,4-4 0 0,-8 3-5 0,4 7-1 16,-3-1 0-16,3 1 0 0,0-1-9 0,-4 1 0 16,4 3 0-16,-4 3 0 0,1-4 0 0,-1 7-11 15,4 0 3-15,0 0 0 16,-4 0-36-16,4 0-8 0,0 0 0 0,7 0-1 16,-7 0-137-16,4 0-27 0,-4 0-6 0,7 0-676 0</inkml:trace>
  <inkml:trace contextRef="#ctx0" brushRef="#br0" timeOffset="257327.596">15766 17809 1958 0,'0'0'174'0,"0"0"-139"0,0 0-35 0,0 0 0 16,0 0 38-16,0 0 1 0,7 0 0 0,0 16 0 15,0-7-19-15,-4 1-4 0,1-1-1 0,-1 7 0 16,1 3 1-16,-1-1 1 0,1-8 0 0,0 9 0 15,-4-4 1-15,0 10 0 0,0 1 0 0,-4-4 0 16,0-4-4-16,1-2-1 0,3 9 0 0,-7-6 0 16,0 0 12-16,0 0 3 0,3-10 0 0,1 7 0 15,-1-7-10-15,1 10-2 0,-1-13 0 0,4 4 0 16,4-7-8-16,-4-3-8 0,0 0 12 0,0 0-12 16,0 0 17-16,7 0-3 0,-7 0-1 0,7-10 0 15,0-2 27-15,3-4 4 0,1 0 2 0,0-6 0 16,3-3-31-16,0 0-7 0,3 6 0 0,1-6-8 15,-4-3 0-15,4 3 0 0,-1 6 0 0,1-9 0 16,-4 12 0-16,4 4 0 0,-8-4 8 0,5 13-8 0,-1-3 0 16,0 6-9-16,-7 0 1 0,3 0 0 0,1 9 0 15,0 7 0-15,-4-4 0 0,0 4 0 0,0 3 8 16,-4-4 0-16,1 4-9 0,-4 0 9 0,3 0 0 16,-3 0 0-16,4-4 0 0,-4 1 0 0,-4-3 0 15,4 2 0-15,-3-5 0 0,3 5 0 0,-4-5 0 0,4-1 0 16,0-9 0-16,0 0 0 0,0 0 0 0,0 0 0 15,-7 3 0-15,7-3 0 0,0 0 0 0,-7 0 8 16,4 0-8-16,-4-9 8 0,3 6-8 0,1-7 8 16,3-5-8-16,0-1 8 0,0 4 1 0,3-4 0 15,4-9 0-15,0 3 0 0,0 3-9 0,4-3 0 16,3 0 0-16,0-3-11 0,0 16 11 0,0-7 0 0,0 6 0 16,0 7 0-16,1-3 10 0,-1 6-2 0,-4 6-8 0,4-6 12 15,-7 3-12-15,4 4 0 0,0 5 0 0,-8-5 0 16,4 2 0-16,-3 7 0 0,-1-4 0 0,1-2 0 31,-4-1-31-31,3 13-2 0,-3-9-1 0,4 2-762 0,-4-2-153 0</inkml:trace>
  <inkml:trace contextRef="#ctx0" brushRef="#br0" timeOffset="258108.66">16475 17925 864 0,'0'0'76'0,"0"0"-60"15,0 0-16-15,0 0 0 0,3-9 287 0,-3 9 54 16,0 0 11-16,7 0 3 0,-3-3-252 0,3-4-51 15,0 7-9-15,0 7-3 0,-7-7-22 0,11 3-5 16,-1 13-1-16,1-7 0 0,-4 10 4 0,3-4 0 16,1 4 0-16,0 6 0 0,-4-3 9 0,3 3 3 15,-3-6 0-15,0 0 0 0,0 6-8 0,-3-9-2 16,-1 3 0-16,-3-1 0 0,4-2-3 0,-4-3-1 16,0-4 0-16,0 7 0 0,-4-7-5 0,4 7-1 0,0-13 0 15,-3 6 0-15,3-9 13 0,0 7 3 16,-4 2 0-16,4 0 0 0,0-9-10 0,0 0-2 0,0 0 0 15,0 0 0-15,-3 7 3 0,-4-4 0 0,3 3 0 0,4-6 0 16,-7 3-15-16,7-3 11 0,-7 0-11 0,7 0 10 16,-7 7-10-16,7-7 0 0,-3 0 0 0,3 0 0 15,-7 0 0-15,7 0 0 0,0 0 0 0,0 0 0 16,0 0 8-16,0 0-8 0,-8 3 0 0,8-3 8 16,0 0-8-16,0 0 0 0,0 0 9 0,0 0-9 15,0 0 0-15,0 0 0 0,0 0 0 0,0 0 0 16,0 6 0-16,0-6 0 0,0 3 0 0,0-3 0 15,0 16 0-15,-3-16 0 0,3 0 0 0,0 0 0 16,0 0 0-16,0 9 0 0,0-9 0 0,0 0 0 16,-4 10 0-16,4-10 0 0,0 0 0 0,-3 6 8 15,3-6-8-15,0 0 0 0,0 0 0 0,0 0 8 0,0 0 11 16,0 0 2-16,0 0 1 0,-4 0 0 0,4 0-22 16,-7-6 0-16,4 6 0 0,-1-10 0 0,1 1 0 0,-1-1 0 15,-3 4 0-15,4-3 0 0,-1-1 0 0,1-2 0 16,3-4 0-16,-4 0 0 0,4-2 0 0,0-1 0 15,0 0 0-15,0-6 0 0,7-3 0 0,0-1 0 16,0-5 0-16,0-1 0 0,7 1-18 0,0-4-5 16,1 4-1-16,-1-1 0 0,0 7 11 0,7 3 1 15,-7 6 1-15,4 0 0 0,-4 4 11 0,0 5-12 16,0 1 12-16,0 6-12 0,-3 3 12 0,-1 0 0 16,-3 3 0-16,4 6 0 0,-4-2 0 0,0 2 0 15,0 10 0-15,-3-4 0 0,-1-2 0 0,-3 12 8 0,-3-9-8 0,-1 3 0 16,-3-1 0-16,0 7 0 0,-7-6 0 0,3 6 0 15,-3-12 0-15,0 3-10 0,0 2 10 0,0-8 0 32,0-1-49-32,3-2-3 0,4-4-1 0,-3 3 0 15,2-6-112-15,1 0-23 0,0 0-4 0</inkml:trace>
  <inkml:trace contextRef="#ctx0" brushRef="#br0" timeOffset="258374.2184">16891 17345 1609 0,'14'-28'71'0,"-7"19"15"0,-3-1-69 0,3 1-17 16,-4 2 0-16,4 4 0 0,0-6 112 0,-7 9 20 15,0 0 3-15,0 0 1 0,11 3-50 0,-8 6-10 16,5 7-1-16,-5 3-1 0,4 6-6 0,-3-6-2 15,-1 15 0-15,1-5 0 0,-1 8-18 0,1-2-3 16,-1-7-1-16,1 6 0 0,-1-5-25 0,-3 5-6 16,4 1-1-16,-1-7 0 0,1 6-3 0,-1-5-1 15,-3 5 0-15,4-6 0 16,-4 4-65-16,0-4-14 0,-4-3-2 0,1-3-722 0,-1 3-144 16</inkml:trace>
  <inkml:trace contextRef="#ctx0" brushRef="#br0" timeOffset="258811.6219">17050 18029 1670 0,'0'0'148'0,"0"0"-118"0,0 12-30 0,3-5 0 15,1 2 117-15,-1 0 18 0,1 7 3 0,-1-13 1 16,-3-3-62-16,7 7-12 0,-7-7-2 0,0 0-1 15,11 3-29-15,0-6-5 0,-4 3-2 0,3-7 0 16,1 4-34-16,3-6-8 0,-3-7 0 0,3 7-1 16,0-7 17-16,0 7 0 0,0-4 0 0,4-9 0 15,-4 9 17-15,0-2 1 0,0-4 0 0,0 3 0 0,-3-3 11 0,-1 7 3 16,-3-10 0-16,0 9 0 0,-3 4 0 0,3-7 1 16,-4 1 0-16,1 5 0 0,-4-2-9 0,0 2-1 15,-4 4-1-15,4-3 0 0,0-1-13 0,-3 4-9 16,-1 3 12-16,4 3-12 0,-3-6 0 0,3 6 0 15,0 0 0-15,-7 0 0 0,-4 0 0 0,4 6 0 16,0-6 0-16,4 3-9 0,-4 3 9 0,3 4 0 16,0-4-9-16,-3 3 9 0,4 1 0 0,-1 2 0 15,1 4 0-15,-1 0 0 0,1 2 0 0,-1 1 0 16,1 6 0-16,-1-3 0 0,4 3 10 0,-3 0 0 16,3-6 0-16,3 10 0 0,-3-11-10 0,4-2 0 15,3 9 0-15,-4-12 0 0,4 2 0 0,-3 4 0 16,3-9 0-16,0-1 0 15,-3 0-75-15,-4-9-13 0,10 7-4 0,-10-7-1080 0</inkml:trace>
  <inkml:trace contextRef="#ctx0" brushRef="#br0" timeOffset="259061.5749">17395 17925 2368 0,'0'0'105'0,"0"0"22"0,4-3-102 0,0-6-25 0,3-1 0 0,-4 4 0 15,-3-6 56-15,7-1 5 0,7 10 2 0,-7-7 0 16,0 1-17-16,4 3-3 0,7-4-1 0,-4 10 0 16,0-9-31-16,0 9-11 0,0 0 0 0,-3 9 9 15,3-9-1-15,-4 10 0 0,1-1 0 0,0-3 0 16,3 7 3-16,-4 9 0 0,1-3 0 0,-1-7 0 0,1 13-11 0,0-6 0 16,-1 0 0-16,1 6 8 0,-1-9 20 0,-3 3 3 15,0-1 1-15,0 1 0 0,4-3-32 0,0-7 0 16,-4 7 0-16,3-3 0 15,-3-4-36-15,4 0-12 16,-1-9-4-16,-2 7-790 0,2-7-158 0</inkml:trace>
  <inkml:trace contextRef="#ctx0" brushRef="#br0" timeOffset="259311.5013">17815 17809 2415 0,'0'0'53'0,"0"0"11"0,0 0 3 0,0 0 1 0,-7 0-55 0,0 0-13 0,7 0 0 0,0 0 0 16,-3 7 38-16,-1 2 5 0,1 0 1 0,-1 1 0 16,1-1-36-16,-1 1-8 0,-3 5 0 0,3 4 0 15,1 0 0-15,-4 6 12 0,3 9-12 0,-3-5 12 16,-3-1-12-16,3 6 0 0,-4 1 0 0,-3-7 8 16,3 7 20-16,-6-1 3 0,6-6 1 0,-3 7 0 15,-4-7-32-15,1 0 0 0,3-9 0 0,3 6 0 31,-3-6-26-31,3-3-11 0,4 2-3 0,0-8-741 0,4-10-149 0</inkml:trace>
  <inkml:trace contextRef="#ctx0" brushRef="#br0" timeOffset="259499.0408">18052 17809 1785 0,'0'0'79'0,"-4"10"17"0,4-4-77 0,0 10-19 15,-3-7 0-15,-1 4 0 0,1 2 173 0,-1 4 31 16,4 0 7-16,-4 0 1 0,-3 6-164 0,0-10-33 16,0 11-7-16,0-4 0 0,0-4-8 0,0-2 0 15,0 9-11-15,4-12 11 16,-1-4-36-16,0 7-2 0,1-7 0 0,-1 1-697 16,1-4-139-16</inkml:trace>
  <inkml:trace contextRef="#ctx0" brushRef="#br0" timeOffset="259717.6532">18150 17709 2754 0,'0'0'60'0,"0"0"13"0,0 0 3 0,0 0 1 0,-3 0-61 0,3 0-16 0,0 0 0 0,0 0 0 31,-4-9-40-31,1 2-12 0,3 7-1 0,-4 0-731 0,-3-3-145 0</inkml:trace>
  <inkml:trace contextRef="#ctx0" brushRef="#br0" timeOffset="259889.4885">18376 17555 2502 0,'0'0'55'0,"11"0"11"0,10 0 2 0,-3 0 3 0,-1-6-57 0,4 6-14 16,4 0 0-16,0-9 0 0,-1 5 54 0,5-2 8 16,-1-3 2-16,-3-1 0 0,-1 1-55 0,-3 3-9 15,1-4 0-15,-1 1 0 16,0-7-59-16,-3 16-4 0,-1-3-1 0,-3-6 0 16,0 9-38-16,1-7-8 0,-5 4-2 0,4 3-557 15,-7-6-112-15</inkml:trace>
  <inkml:trace contextRef="#ctx0" brushRef="#br0" timeOffset="260155.0513">18613 16834 2365 0,'0'0'104'0,"0"0"23"0,0 0-102 0,0 0-25 0,0 0 0 0,7 6 0 16,-4 4 48-16,4 2 5 0,-3 7 1 0,3 12 0 16,-4 1-42-16,-3 9-12 0,0 6 0 0,-3-3 8 15,-1 9-8-15,-3 0 0 0,-7 10 0 0,0 0 0 16,3 9 0-16,-6-10 14 0,3 1-3 0,-8-3-1 16,5 2-10-16,-1-8 0 0,-3 2 0 0,3-3 0 15,-6 1-123-15,3-10-29 16,-1 3-7-16</inkml:trace>
  <inkml:trace contextRef="#ctx0" brushRef="#br0" timeOffset="260717.4238">18690 17869 1897 0,'0'0'84'0,"0"0"17"0,0 0-81 0,0 0-20 0,0 0 0 0,0 0 0 15,0 0 104-15,0 0 17 0,0 0 3 0,7 3 1 16,-3 13-69-16,-1-7-15 0,1 7-2 0,-4-4-1 16,3-2-30-16,1 5-8 0,-1 1 0 0,1-3 0 15,-1 2 0-15,1 1 0 0,-1-7-10 0,5 1 10 16,-5-1 0-16,4-6 0 0,0-3 8 0,0 0-8 15,4 7-12-15,-4-14-9 0,7 7-2 0,-3 0 0 16,3-9 37-16,3 0 7 0,1-4 2 0,0-9 0 16,3 9 5-16,3-2 0 0,1-13 1 0,-4 9 0 15,4 0 5-15,3-3 1 0,-3 3 0 0,0 10 0 16,-1-10-23-16,-2 10-4 0,2 2 0 0,-3 7-8 16,-3 0 20-16,-4 0-2 0,4 7-1 0,-1 2 0 15,1 7-8-15,-4 2-1 0,-3-5-8 0,3 18 12 16,-4-9-12-16,1 13-8 0,-4-7 8 0,0 7-13 15,4-1 13-15,-8 1 0 0,-3-7 0 0,-3 6 0 0,3-6 0 16,-4 1 0-16,-3 5 0 0,0-6 0 0,0 4 0 16,-7-4 0-16,0 6 0 0,-4-2 0 0,-3 9 0 15,-4-13 0-15,1 6 0 0,-5-5 0 0,1 5 0 16,0-6 0-16,3-3 0 0,1-6 0 0,-1 0 24 0,4 0 12 16,3-10 1-16,0 7 1 0,8-16-11 0,-4 9-3 15,7-9 0-15,0-9 0 0,0-1-15 0,7 1-9 16,0-7 10-16,7-12-10 0,3 0 0 0,4-7-18 15,7 1 2-15,4-13 1 16,3 3-30-16,4 0-7 0,0 0 0 0,3-3-1 16,4 3-158-16,0-6-31 0</inkml:trace>
  <inkml:trace contextRef="#ctx0" brushRef="#br0" timeOffset="261479.1475">20306 17797 1670 0,'0'0'74'0,"3"-7"15"0,1-2-71 0,-1 0-18 0,5-7 0 0,-5 7 0 16,4-1 42-16,0 1 5 0,-3-1 1 0,3 1 0 15,-4 0 2-15,1 2 1 0,-1-2 0 0,-3 9 0 16,0 0-31-16,0 0-7 0,0 0-1 0,0 0 0 16,0 0 17-16,0 0 3 0,-7 9 1 0,4-2 0 15,-4 11 1-15,3-2 0 0,-6 3 0 0,3 9 0 16,-1 0-6-16,5 13 0 0,-4-3-1 0,0-1 0 15,3-2 2-15,1-1 1 0,-1-5 0 0,4-4 0 0,4 3-20 16,-1-3-10-16,1-6 10 0,-1-10-10 0,1 7 8 16,3-7-8-16,0-6 0 0,0 4 9 15,-7-7-9-15,11 0 0 0,-4-7 0 0,3 7 0 0,1-9 0 16,-1 6 0-16,1-13 0 0,3-3 8 0,-3 10-8 0,3-7 0 16,-4-12 9-16,1 12-9 0,0-12 0 0,-1 3 9 15,1-3-9-15,-4-7 0 0,3 13 16 0,1-9-4 16,-8 3-1-16,5 0 0 0,-5 2 4 0,1 8 1 15,3-1 0-15,-4 3 0 16,-6 7-16-16,3-1 11 0,0 1-11 0,0 9 10 0,-4-6-10 0,-3 6-9 16,-4 0 9-16,1 6-13 15,-4 3-124-15,-4-2-25 0,-3 2-5 0</inkml:trace>
  <inkml:trace contextRef="#ctx0" brushRef="#br0" timeOffset="261902.1256">20877 17671 1267 0,'0'0'112'0,"0"0"-89"0,0 0-23 0,4-6 0 16,-1-3 272-16,1 5 51 0,3-8 9 0,-3-1 3 15,3 4-243-15,0-7-48 0,0-9-9 0,0 6-3 16,0 1-22-16,0-11-10 0,3-5 8 0,-2 6-8 15,-1 3 0-15,3-10 0 0,1 7 0 0,-4-7 0 16,0 7 0-16,3-6 0 0,-3 5 0 0,1 1 0 16,-5 3 31-16,1-3 1 0,-1 3 0 0,1 0 0 15,-1 6-19-15,1 0-3 0,-4 3-1 0,0 7 0 16,0 0-9-16,0-1 10 0,0 1-10 0,0-1 10 16,0 10-10-16,0 0 0 0,0 0-10 0,0 0 10 15,0 0-12-15,0 0 12 0,-4 19-13 0,1-3 5 0,-1-4 8 0,4 10 0 16,-3 0 0-16,-1-3-8 15,-3 6 8-15,3 0 0 0,-3 0 8 0,4 4-8 0,-4-1 17 0,0 16-1 16,-4-7 0-16,1 14 0 0,-1 2-3 0,0-6-1 16,-3 6 0-16,0 1 0 0,0 2 9 15,0-3 2-15,0 10 0 0,0-3 0 16,0-4-11-16,3 7-3 0,-3-10 0 0,-4 0 0 16,1 1-9-16,-4-4 0 0,-1 3 0 0,5-9 0 15,-4-6-174-15,-1-1-37 0</inkml:trace>
  <inkml:trace contextRef="#ctx0" brushRef="#br0" timeOffset="262058.3479">20694 18013 2944 0,'0'0'65'0,"0"0"14"0,0 0 2 0,7-3 1 0,4 3-66 0,-1-6-16 0,1 6 0 0,3 0 0 31,-4-3-21-31,5-4-8 0,-1 1-2 0,3 3 0 16,-3-3-154-16,1 2-31 0,2-2-7 0,1-3-1 0</inkml:trace>
  <inkml:trace contextRef="#ctx0" brushRef="#br0" timeOffset="262808.158">22070 17790 1440 0,'0'0'128'0,"0"0"-103"0,0-9-25 0,3 0 0 15,4-1 123-15,-3 4 19 0,-4-7 4 0,0 4 1 16,3-7-35-16,1 7-8 0,-4-7 0 0,-4 4-1 16,1 2-57-16,-1 1-11 0,4-7-3 0,-3 7 0 15,-4 3-18-15,3 2-4 0,1-2-1 0,-1 3 0 0,1-3-9 0,-4 6-12 16,-4 6 2-16,4 3 1 15,-4 1-2-15,-3-1 0 0,-3 16 0 0,-1-3 0 16,0 3 11-16,1 4 0 0,-4 5 0 0,-1 1-8 16,1 2 21-16,4 4 5 0,6-10 1 0,-7 13 0 0,-6-3-19 0,6-10 0 15,7 4 0-15,-3-10 0 0,4 0 0 0,3-6 0 16,3-7 8-16,4 4-8 16,4-7-24-16,-4 1-8 0,0-10-1 0,10 6-1 15,4-3 34-15,-3-3 0 0,-4-3 0 0,7-3 0 0,4 3 0 0,-1-13 0 16,-2 7 0-16,-5-7 0 0,1 3 22 0,3-12 8 15,3 7 2-15,-6-1 0 0,0-6-5 0,3 0-1 16,0-13 0-16,0 13 0 0,0-10 18 0,-3 7 3 16,-1 0 1-16,4 3 0 0,-3-3-16 0,-1 9-4 15,-6 9 0-15,7-5 0 0,-4 5 0 0,-4 1 0 0,-3 9 0 16,0 0 0-16,0 0-28 0,0 0 0 0,0 0 0 16,-3 9 0-16,-4 10-12 0,0-3-9 0,3-4-2 15,-3 13 0-15,-7 4 2 0,7 2 0 0,0-9 0 0,0 3 0 31,-4 9-95-31,1-5-20 0,2-4-3 0,5-3-603 0,-1 3-121 0</inkml:trace>
  <inkml:trace contextRef="#ctx0" brushRef="#br0" timeOffset="263089.3415">22504 16897 2516 0,'0'-10'56'0,"0"-5"11"0,7 5 2 0,3-2 1 0,-3-4-56 0,0 7-14 15,0 2 0-15,4-2 0 0,0 6 25 0,-4 3 3 16,-7 0 0-16,0 0 0 0,14 9-16 0,-7 4-4 16,0 12 0-16,-4 3 0 0,-3 13 15 0,0 3 2 15,0 3 1-15,-3 6 0 0,-8 4-3 0,-3 8-1 16,0 1 0-16,-7 3 0 0,-4 3 10 0,1-6 3 15,-1 3 0-15,-3-6 0 0,-1 9-27 0,-2-9-8 16,-1-1 0-16,7 1 0 16,4-10-48-16,-4-2-12 0,1-4-4 0,-1-10-771 0,11 7-154 15</inkml:trace>
  <inkml:trace contextRef="#ctx0" brushRef="#br0" timeOffset="263698.5746">22874 17637 2419 0,'21'-10'107'15,"-21"10"22"-15,0-9-103 0,4 3-26 0,3-4 0 0,3 10 0 0,-2-9 0 16,-1 3 0-16,-7 6 0 0,7-10 0 0,0 10 0 0,0-9 0 16,-7 9-9-16,0 0 9 0,3-10-12 0,-3 10 12 15,0 0-12-15,0 0 12 0,-3-3 0 0,-1-3 9 16,4 6 1-16,-3-3 0 0,-8-3 9 0,4 6 1 16,7 0 1-16,-11 6 0 0,-3-3-21 0,4 6 0 15,3 1 0-15,-4-1 0 0,4 16 0 0,-4-6-10 16,-3 0 10-16,0 6 0 0,11 0-8 0,-8 3 8 15,-10-3 0-15,7 4 0 0,7-4 0 0,0 3 0 16,0-3 10-16,0-6-2 0,-4 0-8 0,4-10 0 16,7 7 0-16,0-13 0 0,-7 6 0 0,7-9 0 15,0 0 0-15,7-9 0 0,-3 6 0 0,3-7-13 16,3-5 1-16,4-1 1 0,4-3 19 0,-4 0 3 0,-10-6 1 16,10 13 0-16,7-13 0 0,-4 0 0 0,-2 6 0 15,-1 0 0-15,0-6 2 0,3 6 1 0,-2 6 0 0,-1 1 0 16,-4 3 17-16,4 5 3 0,-3-2 1 0,0 12 0 15,-4-2-36-15,3 5 0 0,-3 7 0 0,0 2 0 16,-3 1 0-16,-4 16 0 0,-4 6-8 0,1-1 8 16,-4 4 0-16,-7 6 0 0,-4 4 0 0,-3-7 0 15,0 0 0-15,-1 3 0 0,-2-6 0 0,-4 3 0 16,-1-13 0-16,5 4 0 0,-5 3 0 0,5-13 0 16,-5 0 0-16,8 0 0 0,4-12 0 0,-4 3 0 15,-1 0 0-15,5-10 12 0,3-3-4 0,-1 4-8 16,1-10 0-16,4-10 0 0,-4 4 0 0,7-3 0 15,3-10-12-15,4 0-8 0,-3 0-3 0,6-6 0 16,4-3-108-16,7-7-21 16,-3-2-5-16</inkml:trace>
  <inkml:trace contextRef="#ctx0" brushRef="#br0" timeOffset="264057.8765">23280 17787 1152 0,'0'0'51'0,"0"0"10"0,0 0-49 0,7 3-12 16,3 4 0-16,-10-7 0 0,0 0 256 0,7 9 48 15,-3 1 9-15,-4-1 3 0,-4 7-257 0,-3 2-51 0,-3-5-8 0,-1 18 0 16,1-9-11-16,-4 3 11 0,-1 4-10 0,1 2 10 16,0-9 0-16,4 3 0 0,-1 0 0 0,1-6 10 15,2 6-10-15,1-6 0 0,4-7 9 0,3 4-9 16,-4 0 10-16,4-7-2 0,4 1-8 0,-1-7 12 15,-3-3-12-15,11 6 8 0,-11-6-8 0,14-6 0 16,4 3 19-16,-1 3-3 0,-3-10 0 0,4 1 0 16,-4-7 29-16,4 7 6 0,-4-7 1 0,0-3 0 15,0 0 6-15,-3 1 2 0,3-8 0 0,0 1 0 16,-3-3-11-16,-4 0-1 0,3-7-1 0,-3-2 0 16,0 12-29-16,0-4-6 0,-3 4 0 0,-1 0-1 15,-3 6-11-15,0 1 0 0,0 8-10 0,-3-9 10 16,-4 13 0-16,0-3 0 0,0-1 0 0,-4 1 0 15,-3 9-124 1,-7 0-18-16,-4 0-4 0,-7 9-1 0</inkml:trace>
  <inkml:trace contextRef="#ctx0" brushRef="#br0" timeOffset="264448.3951">23506 17747 2592 0,'0'0'230'0,"0"0"-184"0,0 0-37 0,10 6-9 16,1 3 29-16,-1 1 4 0,1 8 1 0,-4-2 0 15,0 3-26-15,0 6-8 0,0-3 0 0,-3 12 0 16,-4 1 0-16,0-7 0 0,-7 7 0 0,3-7 0 15,4-3 0-15,-7 10 0 0,3-17 0 0,1 11 0 16,-4-11 10-16,3-2-2 0,-3 3 0 0,0-10 0 16,0 7 23-16,0-13 4 0,0 3 1 0,0 4 0 15,7-10-4-15,0 0 0 0,0 0 0 0,0 0 0 16,-3 0 16-16,3 0 4 0,0-10 0 0,0 1 0 16,3-7-34-16,4 4-6 0,4-10-2 0,-4 3 0 15,7-3-10-15,0-9 12 0,4 2-12 0,-1 4 12 16,1-6-12-16,7-4-11 0,-4 1 3 0,3 6 0 15,1 3-28-15,3-4-6 0,-3 4-1 0,3-3 0 16,-7 3-125-16,1 0-24 0,-1 3-6 0</inkml:trace>
  <inkml:trace contextRef="#ctx0" brushRef="#br0" timeOffset="264651.4854">23911 17762 1497 0,'0'10'133'0,"0"5"-106"16,0-5-27-16,0 9 0 0,-3 6 144 0,-1-7 24 15,4 8 5-15,-3-5 1 0,-4-2-103 0,0 6-21 16,0-6-4-16,-4 0-1 0,0-3 9 0,4 3 2 16,0-1 0-16,0-2 0 0,-3 3-45 0,3-10-11 15,3-2 0-15,0 2-735 16,4-9-149-16</inkml:trace>
  <inkml:trace contextRef="#ctx0" brushRef="#br0" timeOffset="264792.0662">24257 17574 3258 0,'0'0'72'0,"0"0"14"0,0 0 3 0,0 0 3 0,0 0-74 0,0 0-18 0,0 0 0 0,0-9 0 16,0 2-40-16,-4-2-12 0,-3 0-3 0,0-1-877 15,-7 1-176-15</inkml:trace>
  <inkml:trace contextRef="#ctx0" brushRef="#br0" timeOffset="265032.3018">24384 17414 864 0,'11'0'76'0,"3"0"-60"16,0-6-16-16,7 3 0 0,-3-7 276 0,3 4 53 16,3 6 11-16,1-9 1 0,-4-1-134 0,4 1-27 15,0 9-6-15,-4-16-1 0,4 13-100 0,-4-6-20 16,0 2-4-16,0-2-1 0,0 0-40 0,-3-1-8 16,0 1 0-16,-4-1 0 15,3 4-128-15,-6 3-20 0,3-3-4 0,-3-4-610 0,-1 10-122 0</inkml:trace>
  <inkml:trace contextRef="#ctx0" brushRef="#br0" timeOffset="265344.7251">24765 16753 2336 0,'7'-16'104'0,"-7"16"20"0,7 0-99 0,-7 0-25 16,7-3 0-16,-7 3 0 0,0 0 80 0,0 0 10 15,0 0 2-15,7 9 1 0,0 1-55 0,-3 2-11 16,-4 4-3-16,-4 12 0 0,1 3-12 0,-4 7-2 16,-4 6-1-16,1 3 0 0,-8 6-1 0,0 10 0 15,-3 0 0-15,-4 6 0 0,-3 6 23 0,0 3 4 0,0-6 1 16,-4 1 0-16,4-4-36 0,-4 3 0 0,4-10 0 0,0 1 0 15,-1 0 0-15,1-10 0 0,3 0 0 0,4-2 0 32,0-11-24-32,0-5-11 0,3-7-2 0,1 3-1 15,3-9-145-15,-1-6-29 0</inkml:trace>
  <inkml:trace contextRef="#ctx0" brushRef="#br0" timeOffset="265813.3728">24934 16859 2329 0,'0'0'51'0,"4"-9"10"0,-1-1 3 0,8-2 2 0,0 2-53 0,-1 1-13 16,-3 0 0-16,0-10 0 0,-3 12 37 0,3-2 5 15,3 9 1-15,-3-9 0 0,1 9-29 0,-8 0-6 16,3 6 0-16,4-3-8 0,-3 13 8 0,-4 9-8 16,0-3 0-16,0 12 0 0,-4 1 8 0,-6 12-8 15,-5 6 9-15,1 0-9 0,-3 10 16 0,-4-3-4 16,-1-4 0-16,1 13 0 0,-4 3-3 0,4-9-1 16,-3 0 0-16,-1-1 0 0,4-2 16 0,-4-4 4 15,4-2 0-15,3-1 0 0,-3 0-10 0,0-9-2 0,0 3 0 16,3-12 0-16,4-1-3 0,-4-5-1 0,1-4 0 15,3-7 0-15,-1 1-12 0,5-3 0 0,3-13 0 0,-4 3 0 16,8 4 0-16,-4-10 9 0,7 0-9 0,0 0 12 16,0-10-12-16,0 1 0 0,3-7 9 0,4-3-9 15,0-6 0-15,7-3 0 0,1-6 0 0,2 5 0 16,1-5 0-16,3 12 0 0,0-3 0 0,0 9 0 16,-3-3 35-16,0 10 2 0,-4 9 1 0,0 0 0 15,0 0-17-15,-3 16-3 0,-1-4-1 0,-3 4 0 16,0 3-17-16,-3 6 0 0,-4-6 0 0,0-1-9 31,0 7-59-31,-4 1-12 0,1-4-3 0,-1-4-761 0,1-2-152 0</inkml:trace>
  <inkml:trace contextRef="#ctx0" brushRef="#br0" timeOffset="266485.1106">24959 17734 2577 0,'14'0'114'0,"-14"0"24"0,7-6-110 0,0 6-28 16,4 6 0-16,-1-6 0 0,1 0 41 0,0 0 3 16,-1 3 1-16,-3 3 0 0,4 4-32 0,-8 6-13 15,8-4 11-15,-8 7-11 0,1 6 0 0,-1 0 0 0,-3-6 0 0,4 6-10 16,-8-3 10-16,4 3 0 0,-3-6 0 0,-1 0 0 15,1 3 0-15,-1-4 0 0,4-5 0 0,-3-4 0 16,-1 7 0-16,1-7 0 0,3 1 0 0,-4-1 0 16,4-9 8-16,0 0-8 0,0 0 8 0,0 0-8 15,0 0 8-15,7-9-8 0,4 6 8 0,-4-13-8 16,0 7 11-16,4-7-3 0,-1-3 0 0,4-9 0 16,0 3-8-16,1-10 0 0,-1 7 0 0,0-6 0 15,3 5 0-15,1 4 0 0,0-3 0 0,-1 9 0 16,-3 0 8-16,1 10 0 0,-5-7 0 0,4 16 0 15,-3-9 20-15,-1 9 3 0,1 9 1 0,0-2 0 16,-4 2-32-16,3 0 0 0,-6 10-11 0,3 6 11 16,-7-3 0-16,0 13 0 0,-4-7 0 0,-3 13 12 15,4-4-4-15,-4-2 0 0,0-1 0 0,-1-12 0 16,1 13-8-16,0-10 0 0,4 0 0 0,-4-6 0 16,3-7 0-16,1 4 0 0,-1 0 0 0,1-4 0 0,-1-5 16 15,1 2-3-15,3-6 0 0,0-3 0 0,0 0-2 16,0 0-1-16,0 0 0 0,0 0 0 0,3-9 18 15,1-1 3-15,-4-2 1 0,7-10 0 0,0 3-32 0,0-3 8 16,7-9-8-16,-3-7 0 0,3 10 0 0,3-13 0 16,4 13 0-16,-3-7 0 0,3 4 0 0,0 0 0 15,1 12 0-15,2-6 0 0,-6 6 0 0,3 9 0 16,-3 1 0-16,-4 0 0 0,0 6 0 0,0-4 9 16,-3 7-1-16,-1 0 0 0,-6 10-8 0,6-1 0 15,-6-3 0-15,3 4 0 0,0 2 0 0,0 13 0 16,-3-9 0-16,-1-7 0 0,1 4 0 0,-1 3 0 0,4-1 0 0,-3-2 0 15,-1 3 0-15,1-7 0 0,-1 10 0 0,1-10 0 16,3 1 0-16,-4-4 0 0,5-3-12 0,-5 10 12 31,1-10-38-31,-4-3 0 0,0 0 0 0,0 0 0 16,0 0-154-16,-4 9-30 0,-3-9-6 0</inkml:trace>
  <inkml:trace contextRef="#ctx0" brushRef="#br0" timeOffset="268947.7461">27100 17173 1152 0,'0'0'51'0,"0"0"10"0,0-7-49 0,4-2-12 0,-4 6 0 0,0 3 0 15,0-6 69-15,3 2 11 0,1-2 3 0,0-3 0 16,3-1-41-16,-4 4-8 0,-3 6-2 0,0 0 0 16,7 0 2-16,-3-9 0 0,-4 6 0 0,0 3 0 15,0 0 10-15,0 0 3 0,-4-7 0 0,4 7 0 16,-3-3 4-16,3 3 1 0,-4-6 0 0,1 6 0 16,-4-9-20-16,-1 9-4 0,8 0-1 0,-7 0 0 15,-3 0-19-15,-1 0-8 0,1 0 8 0,-1 0-8 16,4 0 0-16,-4 0 0 0,-3 0 0 0,4 6 0 15,-1-3 0-15,-3 3 0 0,3-3 0 0,-3-3 0 0,4 7 0 0,-1-4 0 16,-3 3 0-16,3-3 0 0,1-3 14 0,-1 6-2 16,1 4-1-16,-4-10 0 0,3 9-3 0,-3 1 0 15,3-1 0-15,-3 0 0 0,0 1-8 0,-4 6 0 16,4-7 0-16,0 7 8 0,-3-4 0 0,-1 13-8 16,0-6 12-16,-3 0-4 0,4 6-8 0,-1-9 12 15,-3 6-12-15,7 3 12 0,-4-7-1 0,4 4 0 16,0 0 0-16,0-3 0 0,0 6 0 0,3-6 0 15,0 6 0-15,4-6 0 0,0 0-3 0,0 0 0 16,4 6 0-16,-1-6 0 0,1 6 3 0,-1-7 0 16,1 1 0-16,-4 6 0 0,3 0-2 0,0-6 0 15,-3 0 0-15,4 0 0 0,-1 6 3 0,1-6 0 16,-1 0 0-16,1 6 0 0,-1-10 3 0,1 4 1 0,6 0 0 0,-3-3 0 16,4-4-16-16,-1 4 0 0,1 0 8 0,3-4-8 15,0 4 11-15,0-7-1 0,0-6 0 0,4 13 0 16,-1 0 17-16,1-4 3 0,3-2 1 0,0-1 0 15,4 7-16-15,-4-7-3 0,-4 1-1 0,4-4 0 16,1 3 1-16,2-6 0 0,-3 4 0 0,0 2 0 16,1-9-12-16,2 9 12 0,-3-2-12 0,0-4 12 15,4-3-3-15,0 0 0 0,-1 6 0 0,1-6 0 16,0 0 15-16,-1 0 2 0,4 0 1 0,-3 0 0 16,0 0-27-16,-4 0 0 0,3-6 0 0,1 6 0 15,0-3 0-15,3-4 0 0,-3-2 14 0,-1 3-4 16,4-4 5-16,-7 7 1 0,8-6 0 0,-8 3 0 15,3 2-3-15,1-5 0 0,-4 3 0 0,0-10 0 0,0 7-13 16,0-1 11-16,4 1-11 0,-4-1 10 0,0 1-10 16,-3-7 8-16,3 4-8 0,-3 2 8 0,3-5 0 15,-4-1-8-15,1 3 12 0,3-5-4 0,-3 2-8 0,3-9 0 16,0 6 0-16,0-6 8 0,0 6-8 0,0 0 0 16,0-6 0-16,4 13 0 0,-8-13 0 0,5 9 0 15,-5-3 8-15,1 7-8 0,-4-4 0 0,3 0 0 16,-6 4 0-16,3-4 8 0,0 3 0 0,-3-2-8 15,-1-1 12-15,4 7-4 0,-3-10 3 0,-4 10 0 16,3-7 0-16,-3 3 0 0,4-6-11 0,-1 4 12 16,-3-4-12-16,4 3 12 0,-1-9-12 0,1 13 0 15,-4-4 0-15,3-9 0 0,-3 6 0 0,0 0 0 0,-3 0 0 16,3 1 0-16,-7 2 0 0,3 3 0 0,1-2 0 0,-4-1 0 16,3 4 0-16,-6-4 0 0,2 0 0 0,-2 7 0 15,-4-1 0-15,3 1 0 0,-6 0 0 0,-1-7 0 16,0 6 0-16,-3 1 0 0,0 6 0 0,-7-7-11 31,-1-5-13-31,-2 15-4 0,3-10 0 0,-4 4 0 16,-4 6-30-16,8 0-6 0,4 0-2 0,2 0-819 0,1 0-164 0</inkml:trace>
  <inkml:trace contextRef="#ctx0" brushRef="#br0" timeOffset="269589.9011">28519 16922 2120 0,'0'0'47'0,"0"0"9"0,0 0 3 0,0 0 0 0,0 0-47 0,0-6-12 0,0-4 0 0,0 1 0 16,0-1 60-16,7 4 9 0,-7-3 3 0,3 6 0 16,-3-4-35-16,0-2-6 0,4 6-2 0,-4-4 0 15,3-2-29-15,-3 9 0 0,0-6 0 0,0 6-10 16,0 0 10-16,0 0 8 0,-3-3-8 0,3 3 11 15,-7 0-11-15,0 0 0 0,-4 3-10 0,0 3 10 16,-3 3 8-16,0 1 7 0,-7-1 1 0,3 1 1 16,1-1 4-16,-4 7 1 0,-1 9 0 0,-2-6 0 15,-5 9-1-15,5 0 0 0,-1 7 0 0,0-1 0 0,-3 1-10 16,3 8-3-16,-3-5 0 0,0 6 0 16,0 3 11-16,3-3 1 0,4 0 1 0,-4 3 0 0,1 3-7 0,2-3-2 15,1-3 0-15,0 0 0 16,-4 0 16-16,11 0 2 0,-3-7 1 0,3 7 0 0,3 3-15 15,4-6-2-15,3 3-1 0,1-13 0 0,6 13-13 0,1-9 0 16,6-1 0-16,1-6 0 16,3-2-108-16,4-8-17 15,3 7-4-15,0-12-677 0,4 3-135 0</inkml:trace>
  <inkml:trace contextRef="#ctx0" brushRef="#br0" timeOffset="271099.4793">28487 17282 860 0,'0'0'38'0,"7"-3"8"0,0-3-37 0,-4 3-9 0,5-6 0 0,-1 2 0 16,0-2 69-16,0 3 12 15,0-4 3-15,-4 7 0 0,4-6 19 0,-3 2 4 0,3-2 1 0,-4 6 0 16,1-3-17-16,-4 6-3 0,0 0-1 0,0 0 0 16,0 0-19-16,0 0-4 0,0 0-1 0,0 0 0 15,0 0-17-15,0 0-3 0,0 0-1 0,0 0 0 0,0 9-14 0,0 0-4 16,-4 10 0-16,1-3 0 16,-1 12 0-16,-3 3 0 0,4 1 0 0,-4 9 0 15,0-4 13-15,3-2 3 0,-6 9 0 0,6-7 0 16,-3 1 9-16,0 3 3 0,0-10 0 0,0 10 0 15,0-13-26-15,0 6-5 0,0-5-1 0,0-1 0 0,0-3-20 0,-1 0 0 16,1-6 0-16,4 0 0 16,-4-4-18-16,0-2-8 0,0-4-2 0,0-2 0 15,0-4-204 1,0 3-42-16,0-6-8 0,-1-6-2 0</inkml:trace>
  <inkml:trace contextRef="#ctx0" brushRef="#br0" timeOffset="271549.5708">28554 17245 1936 0,'0'0'86'0,"0"0"18"0,0-6-84 0,0 6-20 0,0 0 0 0,3-10 0 16,1 10 94-16,-1-3 14 0,1-6 4 0,-1 9 0 0,5-7-69 0,-8 4-14 16,14-3-2-16,-4 6-1 15,1-3-26-15,3-3 0 0,-3 6 0 0,10 0 0 0,0-4 0 16,-4-2 0-16,8 6 0 0,0-6 0 15,3 6 0-15,0-3 0 0,1 3 12 0,-5-7-4 16,-3 7 22-16,4-3 4 0,-4 3 1 0,-7-6 0 16,8 3-9-16,-5 3-2 0,-3-6 0 0,-7 6 0 15,7-4-11-15,-3-2-2 0,-4 6-1 0,0-9 0 0,-7 9-10 0,7 0 0 16,-7 0 0-16,4 0 0 16,-4 0-9-16,7 0-7 0,-7 0-2 0,3 0 0 15,8 0-22-15,-1 0-5 16,-6 0-1-16,3 0 0 0,-7 0-11 0,7 0-3 0,-7 0 0 0,0 0 0 15,0 0-127-15,0 0-25 0,0 0-6 0,0 0-1 0</inkml:trace>
  <inkml:trace contextRef="#ctx0" brushRef="#br0" timeOffset="271889.7654">28448 17637 806 0,'0'0'72'0,"0"0"-58"0,0 0-14 0,0 0 0 16,0 0 181-16,0 0 34 0,11-6 6 0,-4 6 2 16,0 0-104-16,3 0-21 0,1-4-4 0,3-2-1 15,-3 6-23-15,10-9-5 0,-7 6-1 0,7-13 0 16,0 16-11-16,4-16-2 0,0 16-1 0,3-9 0 15,-7-1-18-15,7 7-3 0,0-3-1 0,4 3 0 0,-4-3-16 0,-3 6-4 16,0 0-8-16,-8 0 12 16,8 0-12-16,-7 0 0 0,-4 0 0 0,0 0 0 15,0 6-24-15,-3-3 3 0,-1-3 0 0,-3 0 0 16,0 6-36-16,-7-6-7 0,0 0-2 0,0 0 0 16,0 0-50-16,0 0-9 0,0 0-3 15,0 0-702-15</inkml:trace>
  <inkml:trace contextRef="#ctx0" brushRef="#br0" timeOffset="272249.5772">28473 17906 2026 0,'0'0'44'0,"0"0"10"0,0 0 2 0,0 0 1 0,0 0-45 0,0 0-12 0,0 0 0 0,0 7 0 16,0 5 21-16,0-5 3 0,0 2 0 0,0-9 0 16,0 0-16-16,0 9-8 0,0 1 8 0,3-4-8 15,-3-6 0-15,4 9 9 0,3-5-9 0,0 5 0 16,-4-9 43-16,8 6 1 0,-4 4 1 0,-3-10 0 15,10 6 12-15,0-6 3 0,0 0 0 0,0 0 0 16,4 0-36-16,6-6-6 0,-2 3-2 0,9-4 0 0,-3 1-16 0,15 3 0 16,-4-3 0-16,-1 2 0 15,8-5-49-15,-7 0-4 0,10-7-1 0,-6 10 0 16,-1-4-113-16,4 1-22 16,-4 6-5-16</inkml:trace>
  <inkml:trace contextRef="#ctx0" brushRef="#br0" timeOffset="273349.5944">29785 17201 230 0,'0'0'10'0,"0"0"2"0,0 0-12 0,0 0 0 16,0 0 0-16,7-3 0 0,0-7 248 0,-3 4 46 0,-4-3 10 0,7 2 1 15,-4-2-134-15,1 0-27 16,-1-1-6-16,1 1-1 0,-4 3-34 0,3-4-7 0,-3 10-2 0,0-9 0 15,0 9-36-15,7-3-7 0,-3-4-2 0,-4 7 0 16,0 0-26-16,0 0-6 0,0 0-1 0,0 0 0 16,0 0-8-16,0 0-8 0,7 0 9 0,0 7-9 15,0 5 18-15,-3-2-2 0,-4 5-1 0,0 10 0 16,10-6 10-16,-3 6 3 0,-3-3 0 0,-1 13 0 16,-3-7-8-16,11 6 0 0,-11 1-1 15,0-7 0-15,7 7 0 0,-3 2 0 0,-1-5 0 0,-3-4 0 16,0 6-8-16,0-12-2 0,4 13 0 15,-1-10 0-15,-3 0 3 0,0-6 0 0,0 3 0 0,0 0 0 16,4-4-12-16,-4-5 10 0,0 9-10 0,0-10 10 16,0 4-1-16,0-6 0 0,0-1 0 0,0 10 0 15,0-10-9-15,0 1 8 0,0-1-8 0,0-3 8 0,0-6-8 0,0 0 0 16,0 0 0-16,0 0-11 16,0 0 35-16,0 0 6 0,0 0 2 0,0 0 0 15,0 0-20-15,0 0-4 0,0 0-8 0,0 0 12 16,0 0-4-16,0 0-8 0,0 0 11 0,0 0-11 0,0 0 0 0,0 0 0 15,0 0 0-15,10 7 0 0,-10-7 0 0,0 0 0 0,0 0 0 0,0 0 0 16,0 0 0-16,0 0 0 16,0 0 0-16,0 0 0 0,0 0 0 0,0 0 0 15,0 0 0-15,0 0 0 0,0 0 0 0,0 0 0 16,0 0 0-16,0 0 0 0,7 0 0 0,-7 0 0 0,0 0 0 0,0 0 0 16,0 0 0-16,0 0 0 15,0 0 0-15,7 3 0 0,-7-3 11 0,0 0-11 0,0 0 10 16,0 0-10-16,0 0 0 0,11 0 0 0,-11 0 0 0,0 0 0 15,0 0 0-15,0 0 0 0,7 0 0 0,-7 0 0 16,0 0 0-16,0 0 0 16,0 0 0-16,0 0 0 0,7 0 0 0,-7 0 12 0,11-3-3 15,-4-10-1-15,0 10 32 0,3-7 7 0,1 1 1 0,-1-7 0 16,5-2-17-16,-1-1-3 0,-4 0-1 0,8-6 0 16,0 0-8-16,-1-3-2 0,8 2 0 0,-7-8 0 15,6 6-4-15,1-7-1 0,7-2 0 16,-4-1 0-16,-3-3-12 0,-1 10 0 0,-3-4 0 0,4-5 0 15,0 11-27-15,-4-5 2 0,-7 6 0 0,7-7 0 32,-7 7-9-32,0 0-2 0,-3 3 0 0,7-10 0 0,-11 13-107 0,10-9-21 0,-2 12-5 0,-5-9-1 15,1 12-86 1,-4-3-18-16</inkml:trace>
  <inkml:trace contextRef="#ctx0" brushRef="#br0" timeOffset="273929.5951">30773 16702 748 0,'0'0'33'0,"3"-3"7"0,8-3-32 0,0-3-8 16,-4 5 0-16,0-2 0 16,3-3 301-16,1 9 59 0,3-7 11 0,-4 4 2 15,-2-3-229-15,6 6-45 0,-4 6-10 0,-3-6-1 16,11 10-48-16,-7-10-10 0,-4 9-2 0,3 1 0 0,4 5-8 0,-3-2-1 15,6 2-1-15,1 14 0 0,-4-4 24 0,-3 9 5 0,3-6 1 0,-3 10 0 16,6 6 5-16,-10 0 2 16,0 0 0-16,-7 9 0 0,0-6-31 0,-7 13-5 0,0-4-2 15,-10 7 0-15,2-4 23 0,-6 4 4 16,4 9 0-16,-8-9 1 0,-7 0-35 0,4-4-10 0,-4 4 0 0,-3-7 0 16,7 4 11-16,-4-7-3 15,4-6 0-15,-4 4 0 0,7-14-8 0,-3-9-9 0,-4 1 9 16,8-4-13-1,-5-10-75-15,1-5-16 0,-4-7-2 0,1 3-770 0,-5-12-155 16</inkml:trace>
  <inkml:trace contextRef="#ctx0" brushRef="#br0" timeOffset="274294.7674">31422 17709 3103 0,'0'0'137'0,"0"0"29"0,0 9-133 0,0-9-33 15,0 0 0-15,14 0 0 0,-3-9 0 0,-1 9 0 16,-6 0 0-16,3-9 0 15,-7 2-109-15,3-2-29 0,-3 6-6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44:35.2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1725 343 172 0,'0'0'16'0,"0"0"-16"0,0 0 0 0,0 0 0 0,0 0 112 0,0 0 19 15,7-6 4-15,-7 6 1 0,0 0-55 0,0-10-10 16,0 7-3-16,0 3 0 0,4-9-13 0,3 2-3 16,-7 7-1-16,0 0 0 0,7-9-13 0,0 0-2 15,-7 9-1-15,3-4 0 0,4-2 7 0,-7 6 2 16,0 0 0-16,0-6 0 0,0 6-20 0,0 0-4 16,11-3-1-16,-11 3 0 0,0 0-19 0,0 0 0 15,0 0 0-15,0 0 0 0,0 0 29 0,0 0 3 16,0 0 0-16,0 0 0 0,4 9-20 0,-4 1-3 15,0-1-1-15,0 0 0 0,0 10 24 0,0-3 4 16,0 3 0-16,0 9 1 0,-4 6-4 0,4 1-1 16,4 12 0-16,-4 3 0 0,0-3-12 0,-4-6-2 15,4 0-1-15,0 3 0 0,0-1-1 0,0 1-1 16,-7 0 0-16,7 0 0 0,-4-9 11 0,4 2 2 16,0-2 1-16,-7-1 0 0,7-2-4 0,-3-7-1 0,3 9 0 15,0-15 0-15,0 9 4 0,0-9 1 0,0 6 0 16,0 0 0-16,-7-9-29 0,7-4 0 0,0 7 0 15,-4-3-10-15,1-7 24 0,3 1 5 0,0-1 1 0,3 1 0 16,-3-10-11-16,0 0-1 0,0 0-8 0,4 0 12 16,3 6 1-16,-7-6 0 0,0 0 0 0,10 0 0 15,-6-6-13-15,-4 6 0 0,0 0 0 0,7 0 0 16,-3-10 22-16,-4 7 8 0,10-3 2 0,-10 6 0 16,0-10-32-16,11 10 8 0,-8-6-8 0,-3 6 0 15,0 0 0-15,11-3 0 0,-8-3 0 0,8 6 0 16,0 0-12-16,-1 0 0 0,1 0 1 0,-4 0 0 0,10 0 11 15,-3 0 11-15,-3 0-3 0,3-3 0 0,7-4 7 0,-7 7 1 16,8-9 0-16,2 9 0 0,-6-10-6 16,7 1-1-16,3 6 0 0,-3-3 0 0,-8-4-9 0,15 4 0 15,-4-3 0-15,4-1 8 0,-7 7-8 0,-1-3 0 16,1 6 0-16,0 0 0 16,-1 0-19-16,-2 0-5 0,-5 0-2 0,1 6 0 15,-4-3-45-15,7-3-9 0,-14 10-1 0,11-10-602 16,-15 0-120-16</inkml:trace>
  <inkml:trace contextRef="#ctx0" brushRef="#br0" timeOffset="1249.4062">2861 923 795 0,'0'0'35'0,"0"0"8"0,0 0-35 0,0 0-8 16,0 0 0-16,0 0 0 0,0 0 39 0,0 0 5 16,0 0 2-16,0 0 0 0,0 0-30 0,0 0-7 15,0 0-1-15,0 0 0 0,0 9 20 0,11 1 3 16,-11-10 1-16,0 0 0 0,3 9-4 0,-3-9 0 15,7 6 0-15,-7-6 0 0,14 4 7 0,-3-4 1 0,3 0 0 0,-3 0 0 16,3-4-13-16,0-2-3 0,0-3 0 0,4-1 0 16,-1 7 18-16,1-9 3 0,-4 2 1 0,0 7 0 15,0-13-27-15,4 4-6 0,-4-4-1 16,-3 7 0-16,-1-1 5 0,4-5 1 0,-10 5 0 0,6-5 0 16,1 2-5-16,-8 4-1 0,4 2 0 0,-7-11 0 15,4 8-8-15,0 4 0 0,-1-7 0 0,-3-2 0 16,7 5 0-16,-7-5 0 0,0 2 0 0,0 4 0 15,-3 2 0-15,-1-2 0 0,1 0 0 0,-5 5-11 16,1-2 11-16,4 0 0 0,-11 3 0 0,7-3 0 16,-4 6 0-16,1 0 0 0,3-4 0 0,-4 4 0 0,0 4 0 15,8-4 0-15,-8 0 0 0,-3 6 0 0,7-3 0 16,-4-3 0-16,1 6 0 0,3-6 0 0,-4 10 0 0,4-4 8 16,-7-3-8-16,3 6 0 0,1-2 0 0,3 2 0 15,-4 4-10-15,1-1 10 0,3 1 8 0,0 2 9 16,-4 4 2-16,-3-3 0 0,7 3 9 0,3 3 3 15,-6 3 0-15,3 0 0 0,3 0-15 0,1 3-4 16,3-9 0-16,0 9 0 0,0 4-2 0,0-4-1 16,0 0 0-16,7 0 0 0,0-9 21 0,3 3 4 15,1 0 1-15,-4 0 0 0,4-10-22 0,3-2-4 16,-4 6-1-16,8-7 0 0,-4-6 7 0,-3 3 1 16,3 4 0-16,0-10 0 0,0 0-16 0,4 0 9 15,-8 0-9-15,4-3 8 16,4-4-113-16,0 1-23 0,-4-6-5 0</inkml:trace>
  <inkml:trace contextRef="#ctx0" brushRef="#br0" timeOffset="7939.1373">3584 754 766 0,'7'-10'34'0,"-7"10"7"0,4-6-33 0,-1 3-8 15,4-7 0-15,4 4 0 0,-4-3 90 0,0-1 16 0,4 1 3 0,-8-7 1 16,4 13-21-16,7-13-4 0,-10 4-1 0,6-4 0 16,-2 7-7-16,6-1-1 0,-11-5-1 0,4 2 0 15,7 1-27-15,-3-1-6 0,0 13-1 0,3-9 0 16,-4 2-23-16,4 7-5 0,-3 0-1 0,-1 0 0 15,5 16-12-15,-5-13-13 0,4 13 2 0,-10 3 1 16,3-4 10-16,-4 4 0 0,1 0 0 0,3 6 0 16,-7 3 0-16,0-3-13 0,-4 4 5 0,4 5 8 15,-3 4 0-15,-4-4 0 0,0 4 0 0,3 3 0 16,-3-4 0-16,0 7 13 0,7-9-3 0,-10 2-1 16,3-2 16-16,-1-7 3 0,5-3 1 0,-4-3 0 15,7 0 9-15,-7-9 2 0,3-4 0 0,4-3 0 0,0-6-8 0,0 0 0 16,0 0-1-16,0 0 0 15,0 0-11-15,0 0-1 0,-7 0-1 0,4-15 0 0,3 5-10 16,-4-2-8-16,4-10 9 0,0 0-9 0,0-3 0 0,0 0 0 16,4-10 0-16,6 7 0 0,-10-10 0 0,11 4 0 15,-4-1 0-15,11 1-10 0,-8-4 2 0,4 10 0 16,-3-7 0-16,7 7 0 0,-1 3 8 0,1-3 0 16,-1 3 0-16,1-3 0 0,3 2 0 0,-3 8 0 15,0 8 0-15,-1-5 0 0,4 5 0 0,0 1 0 16,-3-1 0-16,0 10 0 0,-4 0 0 0,0 0 0 15,-3 10 0-15,3 5 0 0,-7-2 0 0,3 9 0 16,4 0 0-16,-10 3 0 0,-1 3 0 0,-3 4 0 16,4-1 0-16,-4 3 8 0,-4-5 3 0,4 14 1 15,-3-14 0-15,-1 11 0 0,4-2-12 0,-7-10 8 16,0 7-8-16,4-7 8 0,-1-3 0 0,1 0-8 16,3-9 12-16,-7-4-4 0,3 4 4 0,4-6 0 15,-7-7 0-15,7-3 0 0,0 0 1 0,0 0 1 16,0 0 0-16,0 0 0 0,0 0-4 0,7-3-1 0,-7-16 0 0,4 0 0 15,3 3-9-15,-7-9 0 0,3-3 9 0,4 0-9 16,0-7 0-16,0 10 9 0,0-9-9 0,4 5 0 16,0 1 0-16,-1-6 0 0,4 5 0 0,0-5 0 15,4 9 0-15,-4-3 0 0,7 3-9 0,-7 6 9 16,1-6-9-16,2 12 9 0,1-3-10 0,-4 4 10 16,4 6 0-16,-11 6-9 0,3 0 9 0,1 0 0 15,-4 9 0-15,0 0 0 0,0 10 9 0,-3-3-9 16,3 3 0-16,-7 0 0 0,0 6 0 0,0 0 0 15,-7-3 0-15,7 3 0 0,0-6 0 0,0 12 0 0,-4-3 0 16,4-9 0-16,-7 9 0 0,3-3 0 16,1 10-38-16,-1-7-8 0,1 0-2 15,-1-9-1019-15</inkml:trace>
  <inkml:trace contextRef="#ctx0" brushRef="#br0" timeOffset="8879.6445">4720 729 748 0,'4'-10'33'0,"3"1"7"0,-4-1-32 0,8 1-8 16,-8 3 0-16,4-7 0 0,0-3 166 0,4 7 31 15,-4-4 7-15,4 1 0 0,-4 3-94 0,3-1-19 16,1 1-4-16,0-1-1 0,-1 7-48 0,-6 6-10 16,3 7-1-16,0-1-1 0,0 1-18 0,-4 5-8 15,1 4 8-15,-1 6-8 0,4-6 14 0,-7 9-2 16,0-9-1-16,0 6 0 0,4 0 13 0,-4 3 2 0,0-3 1 15,0 1 0-15,0-5-3 0,0 8 0 0,0-7 0 0,-4-4 0 16,4 1-12-16,0 0-4 0,-3 0 0 0,3-3 0 16,0-7 16-16,-4 7 4 0,4-4 0 0,-3-5 0 15,3-7-28-15,0 0 0 0,0 0 0 0,0 0 0 16,0 0 10-16,0 0 3 0,0-16 1 0,0 13 0 16,0-13-2-16,3 7-1 0,1-7 0 0,-1-3 0 15,5 0-11-15,2 4 8 0,-3-4-8 0,4-6 8 16,-1 6-8-16,4 0 0 0,-3-6 0 0,3 12 0 15,4-12 0-15,-1 10 0 0,1-4 0 0,-4 0 0 16,4 10 0-16,-4-1 0 0,4-5 0 0,3 11 12 16,-7-2-12-16,0 6 0 0,0 0 0 0,4 6 0 15,-11-6 0-15,3 4-9 0,1 11 9 0,-1-5 0 16,-2-1-8-16,-1 0 8 0,0 7 0 0,-4-6 0 0,1 8 0 0,-1 1 0 16,1-9 0-16,-1 12 9 0,-3-1 7 0,0-5 0 15,-3-3 1-15,-1 2 0 0,4 10 5 0,-3-6 1 16,-1 0 0-16,1 0 0 0,3 3-10 0,-7-10-1 15,3 7-1-15,1-9 0 0,-1-1-11 0,4 4 0 16,0-4 9-16,0-6-9 0,0-3 0 0,0 0 0 16,0 0 0-16,0 0 8 0,0 0-8 0,4-12 11 15,3-1-11-15,0-6 12 0,-4 0-12 0,4-9 0 16,-3 3 9-16,3 0-9 0,3-6 0 0,1-1 0 16,0 4 0-16,3 0 8 0,0-7-8 0,0 10 0 15,0 6 0-15,0-9 0 0,0 9 0 0,0 4 0 16,0-4 0-16,1 13 0 0,-5 3 0 0,4-4-8 15,0 7 8-15,0 10-8 0,-6-4 8 0,2 3-10 16,4 1 10-16,0 5-10 0,-3-2 10 0,-1 0 0 0,1-1 0 0,0-3 0 16,-4 7 0-16,0-3 0 0,0 2 0 15,0 4 0-15,-4-9 0 0,4-1 0 0,-7 7 0 0,0 2 0 16,0-2 0-16,0-3-8 0,-7 2 0 0,7 4 0 16,-3-9-108-1,-1 5-20-15,1 1-5 0,3-3-1 0</inkml:trace>
  <inkml:trace contextRef="#ctx0" brushRef="#br0" timeOffset="9629.4628">6195 754 576 0,'14'-10'25'0,"-11"10"6"0,1-6-31 0,7 3 0 0,-4-7 0 0,0 4 0 16,0 6 162-16,0-9 26 0,0 9 6 0,-4-10 1 16,1 7-76-16,-4 3-15 0,7-6-4 0,-4 0 0 15,4 6-36-15,-7 0-7 0,4-10-1 0,0 7-1 16,-4 3-29-16,7 0-6 0,-7 0 0 0,3-9-1 15,-3 9 5-15,4-7 0 0,-4 7 1 0,0 0 0 16,0-9 2-16,0 6 0 0,0-3 0 0,0 6 0 16,0 0-17-16,0 0-10 0,-4-10 12 0,4 10-12 15,-10 0 0-15,-1 0 0 0,4 0 0 0,-4 0 0 16,-3 10 0-16,4-4 0 0,-1 6 0 0,-3-2 0 0,7-1 0 0,-7 7 0 16,0 3-10-16,3-4 10 15,-3 4 0-15,7 0 0 0,-4 6-9 0,1 0 9 0,3 3 0 0,0 1-10 16,3-1 10-16,-3-3-8 0,4 3 16 0,-1-3 3 15,0-6 1-15,1 6 0 0,3-6 1 0,0 0 1 16,3-3 0-16,5-4 0 0,2-6 10 0,-3 4 1 16,4-1 1-16,3-9 0 0,0-9-14 0,0 6-4 15,0-10 0-15,4 1 0 0,-1-4 3 0,-2-6 0 16,2 6 0-16,1-9 0 0,-1 0 11 0,1-3 2 16,0 0 1-16,-4 2 0 0,0-8-5 0,4 6-2 15,-4 0 0-15,0 2 0 0,0 5-8 0,-3-1-2 16,-1 12 0-16,1-9 0 0,-4 10 0 0,3 3-8 15,-3 6 12-15,0 0-4 0,4 6-8 0,0 3 0 16,3 1 0-16,-4 5 8 0,1 4-8 0,0 0 0 16,3 0 9-16,-4 0-9 0,1-4 0 0,-4 10 9 15,3-6-9-15,1 0 0 0,0-3 0 0,-1-4 0 0,1 4 0 16,-1-7 0 0,-3 1-42-16,0-1-9 0,-7-9-1 0,8 0-1 15,-8 0-135-15,0 0-28 0,0 0-4 0,0 0-2 0</inkml:trace>
  <inkml:trace contextRef="#ctx0" brushRef="#br0" timeOffset="12338.3842">7849 807 979 0,'0'0'87'0,"0"0"-70"0,0-6-17 0,4 3 0 16,-1-7 105-16,1 10 18 0,-1-9 3 0,8 2 1 15,-7-2 6-15,3 0 2 0,7-1 0 0,-4 4 0 16,1-3-61-16,3 5-12 0,0-2-2 0,0-3-1 15,-3-1-20-15,-1 10-4 0,1-3-1 0,0 3 0 0,-4-6-34 0,0 6 0 16,0 0 0-16,-4 0 0 16,-3 0-20-16,0 0-5 0,0 0-1 0,0 0 0 15,0 9-37-15,-3 1-7 0,-1-1-2 0,1 1 0 16,3-10-40-16,-4 9-8 0,-3-3-1 0,7-6-600 16</inkml:trace>
  <inkml:trace contextRef="#ctx0" brushRef="#br0" timeOffset="13708.7584">10410 443 964 0,'-7'-3'43'0,"7"3"9"0,18-6-42 0,-7 3-10 16,-18-4 0-16,7-2 0 0,17 0 61 0,-10-1 11 15,-7 10 1-15,-7-6 1 0,-3 3-33 0,6 3-6 16,4 0-2-16,-3-10 0 0,-15-5-4 0,7 15-1 15,11 0 0-15,-10-10 0 0,-4 1-9 0,0 9-3 0,-4 0 0 0,4 0 0 16,-4 0-16-16,1 9 0 0,-8 1 0 0,-3-1 0 16,3-3 0-16,-3 4 0 0,3-1 0 0,-3 1 0 15,0-1 10-15,-1 7 5 0,5-4 1 0,-5 4 0 16,1 3-16-16,0-4 0 0,3-2 0 0,1 9 0 16,2-3-21-1,5-7-7-15,-4 4-2 0,6 3 0 0,1-4 30 0,4-5 10 0,3-1 0 0,-4 1 0 16,8-1-10-16,-1 0 0 0,4-2 0 0,4 2 8 15,-1-6-8-15,4 7 0 0,0-4 0 0,4 3 0 16,-1 1-11-16,8-1 3 0,-4-3 0 0,0-2 0 16,0 5 8-16,4 7-8 0,0-7 8 0,-1 7-8 15,1-7 8-15,0 1 8 0,3-1-8 0,0 0 11 0,-7 1 13 16,4 5 4-16,-4-11 0 0,-4 5 0 0,1-3-16 16,-4 4-4-16,-7-10 0 0,7 9 0 0,-3 0 36 0,-4 1 8 15,-4-4 0-15,-3 4 1 0,3-7-3 0,-3 3-1 16,-3 3 0-16,-1 1 0 0,1-1-9 0,-4-3-3 15,-1-2 0-15,-2 5 0 0,-1-9-21 0,4 6-4 16,0 1 0-16,0-4-1 0,3 3-11 0,1-6 0 16,-1 0-12-16,1 3 12 0,2-3-28 0,-2 0 3 15,10 0 0-15,0 0 0 16,0 0-51-16,0 0-9 0,-7 0-3 0,7 0-458 16,0 0-92-16</inkml:trace>
  <inkml:trace contextRef="#ctx0" brushRef="#br0" timeOffset="14224.2579">10795 540 1335 0,'11'-9'59'0,"-11"9"13"0,0-9-58 0,0 9-14 16,0 0 0-16,0 0 0 0,3-10 0 0,-3 10 0 15,0 0 0-15,0 0 0 0,0 0 0 0,0 0 0 16,0 0 8-16,0 0-8 0,0 16 16 0,0-4-4 16,0 4 0-16,0-3 0 0,-3 12 22 0,-1-6 4 15,1 6 1-15,-5 0 0 0,5 3 1 0,-1 0 0 16,1-9 0-16,-1 6 0 0,1 0-5 0,3-6-1 16,-4 0 0-16,1-4 0 0,3-2-10 0,3 3-1 15,1-7-1-15,3 0 0 0,7 1-4 0,-7-4-1 16,-7-6 0-16,7 0 0 0,4 0 11 0,-1-9 1 15,8 2 1-15,0-5 0 0,-4-4 1 0,3 1 0 16,8-4 0-16,0 0 0 0,-4 0-3 0,0-9-1 16,-3-3 0-16,-1 12 0 0,1-16-15 0,0 7-2 0,-1 0-1 15,-3 3 0-15,0-3-9 0,-3 2-12 16,0 8 2-16,-1-1 1 0,-3 3-11 0,0 7-3 0,4-10 0 0,-4 13 0 31,-4-4-113-31,-3 10-22 0,0 0-5 0</inkml:trace>
  <inkml:trace contextRef="#ctx0" brushRef="#br0" timeOffset="14817.8714">11451 556 864 0,'18'-9'76'0,"-4"2"-60"16,-3-2-16-16,-1 0 0 0,4-7 116 0,-3 13 20 15,-1-7 4-15,-3 4 0 0,0 6-60 0,1-9-13 16,-5 9-3-16,4-10 0 0,-7 10-40 0,0 0-8 16,0 0-1-16,0 0-1 0,-7 10-6 0,0 5 0 15,-4-5-8-15,1 9 12 0,3 15 24 0,-7-6 4 16,-4 7 0-16,0 2 1 0,8-2-2 0,-4 3-1 15,-4 5 0-15,0-2 0 0,8 0 6 0,-4 0 2 16,3-4 0-16,-3 7 0 16,3 0-18-16,-3-6-3 0,4-4-1 0,3 4 0 0,-4-13 4 0,4 10 1 15,-4-17 0-15,1 1 0 0,3 6 6 0,0-15 1 16,-4-1 0-16,8-3 0 0,3-6-12 0,0 0-3 0,-7 3 0 16,3 7 0-16,4-10-8 0,-3-3-1 0,-1-7-1 0,1 1 0 15,6-4-3-15,1 1 0 0,-1-13 0 0,1 0 0 16,-1-4-8-16,4-5 0 0,4-10 0 0,-1 3 8 15,1 1-8-15,3-4-12 0,4 0 2 0,6 3 1 16,1 0-3-16,0-3-1 0,3 7 0 0,4 2 0 16,-4 1 13-16,4 5 0 0,-4-5 0 0,-3 15 0 15,3-9 0-15,-7 9 0 0,0 3 0 0,0 4 0 16,-7-4 0-16,1 10 0 0,-5-3 0 0,1 5 0 16,-1-2-13-16,-10 6 3 0,0 0 1 0,0 0 0 15,7 6-1-15,-3-2 0 0,-1 2 0 0,1 3 0 0,-4 1 10 16,0 8-12-16,-4-2 12 0,-3 3-12 0,4 0 24 15,-4-4 4-15,-4 4 0 0,1 0 1 0,-4 0-17 0,-1 0 0 16,-6 6 0-16,0-6 0 16,0 3-24-16,-7-1-8 0,3-2-1 0,-3 6-1 15,0 0-86-15,3-6-16 0,0 0-4 0,4 6-476 16,0-6-96-16</inkml:trace>
  <inkml:trace contextRef="#ctx0" brushRef="#br0" timeOffset="15380.2401">11917 575 1209 0,'17'-9'108'0,"-6"-1"-87"0,7-6-21 0,-1 4 0 15,5-4 55-15,-5 7 6 0,4-1 2 0,4-5 0 16,-4 2 1-16,-3 7 0 0,-1 0 0 0,-2 2 0 15,-5-2-16-15,-3 6-4 0,-7 0 0 0,7 16 0 16,-10 3 10-16,-1 6 2 0,-3 0 0 0,-3 6 0 16,-8 4-26-16,0 5-5 0,-3-2-1 0,3 0 0 15,1 3 12-15,3-4 1 0,-4 1 1 0,4-4 0 16,0 4-22-16,0-4-4 0,0-5 0 0,0 2-1 16,3-3 12-16,-3-3 2 0,0 4 1 0,3-11 0 0,1 11-4 15,-1-14-1-15,0 1 0 0,4-4 0 0,-3 4-13 16,3-6-8-16,0 2 10 0,3-6-10 0,-6 4 15 0,6-10-3 15,4 0-1-15,0 0 0 0,0 0-11 0,0 0 0 16,0 0 0-16,-4-3 0 0,8-10 15 0,-4 4-3 16,4-4 0-16,3-3 0 0,0-9-4 0,0 7 0 15,3-11-8-15,-3-5 12 0,7-4-12 0,1 4 0 16,2-1 0-16,1-12 0 0,3 3 0 0,0 0-18 16,4 0 4-16,3-9 1 0,0 6-3 0,1-6 0 0,-5 9 0 0,8 0 0 0,-4 6-6 0,-3 4-2 31,0 6 0-31,-4 3 0 0,0 6 13 0,-7 3 3 0,0 7 0 0,-3 9 0 0,3-10 8 0,-4 20-8 15,-3-1 8-15,4-3-8 0,-7 7 8 0,-1 3 0 16,1 9 0-16,-4 3-8 0,-4 0 8 0,1 3 0 16,-1 1 10-16,-3-1-10 0,-4-3 8 0,1 1-8 15,-1-4 0-15,1-3 9 0,-1 3-9 0,-7-6 0 0,4 3 9 16,-3-10-9-16,-1 4 0 0,0-7-15 0,-3 4 3 0,0-1 0 31,3-2-113-31,-3-7-23 0,0 12-4 0,3-11-736 0</inkml:trace>
  <inkml:trace contextRef="#ctx0" brushRef="#br0" timeOffset="15786.4494">12636 522 518 0,'15'-16'46'0,"-8"16"-37"0,-4-3-9 0,4 3 0 0,0-10 184 0,-3 10 34 15,-1-6 7-15,-3 6 2 0,0 0-102 0,0 0-20 16,0 0-4-16,0 0-1 0,0 19-32 0,-3-3-8 16,-4 2 0-16,0 8-1 0,-4-8-8 0,1 11-2 15,2 2 0-15,1-3 0 0,0 0-26 0,0 1-6 16,0 2-1-16,4-3 0 0,-4-9 19 0,3 9 3 16,1-3 1-16,3-6 0 0,0 0-23 0,0 0-5 15,-4-7-1-15,1 1 0 0,3-4-2 0,0-9-8 16,0 0 12-16,0 0-4 0,0 0 25 0,10 6 5 15,1-12 1-15,3 6 0 0,0-9-21 0,4-1-4 16,-4-5-1-16,3 2 0 0,1-12-4 0,0 0-1 16,-1 6 0-16,4-15 0 0,1 5-8 0,-1-5 0 15,0 6 0-15,0-10 0 0,0 4 0 0,0 5 0 16,-3-5 0-16,3 15 0 0,-10-6 0 0,3 6 0 0,-7 10 0 16,0-1 0-16,-3 4 0 0,-4 6 0 0,0 0 0 15,0 0 0-15,-15 0 0 0,5 6-11 0,-8 4 11 0,1-1-12 31,2 1-25-31,-2 8-6 0,-4-2-1 0,3-6-680 0,0-1-137 0</inkml:trace>
  <inkml:trace contextRef="#ctx0" brushRef="#br0" timeOffset="16348.76">13533 371 864 0,'0'0'76'0,"0"-9"-60"0,3-1-16 0,1 1 0 15,-1 9 180-15,1-6 32 0,-1-4 8 0,-3 10 0 16,4 0-120-16,-4 0-24 0,0 0-4 0,0 0-2 16,3-3-42-16,-3 3-8 0,0 0-1 0,0 0-1 15,0 0-6-15,0 0-2 0,-10 3 0 0,-1-3 0 16,-3 10-10-16,3-4 12 0,-3 3-12 0,0 1 12 15,0 5-2-15,3-5 0 0,1-1 0 0,-1 7 0 16,-3 3-10-16,7-1 8 0,0-8-8 0,0 9 8 16,4 0-8-16,-1-4 0 0,-3 4 0 0,7 6 8 15,0-12-8-15,0 2 10 0,0 4-10 0,0-9 10 16,0-1 24-16,0 3 5 0,3 1 1 0,1-4 0 16,-4 1-4-16,4-4 0 0,-1 4 0 0,-3-1 0 15,0 0 1-15,4 1 0 0,-4-1 0 0,3-3 0 16,-3 4-17-16,0-1-3 0,0 1-1 0,-3-1 0 0,3 0 20 15,-4 7 3-15,4-13 1 0,0 7 0 0,-3 2-32 0,-1-2-8 16,0 2 0-16,1-6 0 0,-4-2 0 0,0 2 0 16,-4 3 0-16,1-2 0 15,-1-4-24-15,-3-3-7 0,0 0-1 0,-4 6 0 16,1-6-137-16,-1-6-28 0,-3 6-6 0,7-3-1 0</inkml:trace>
  <inkml:trace contextRef="#ctx0" brushRef="#br0" timeOffset="16908.0571">13772 700 1335 0,'0'0'59'0,"0"0"13"0,0 0-58 0,8 10-14 0,-1-1 0 0,0-3 0 16,-4-2 105-16,8-4 19 0,-4 0 3 0,7 0 1 15,-4 0-77-15,5 0-15 0,-1-4-4 0,0 4 0 0,7-6 0 16,-3-3 0-16,-1-1 0 0,4 1 0 0,-3 3-11 0,3-7-2 15,0-3-1-15,1 7 0 0,-5-10 20 0,1 4 4 16,3 5 1-16,-7-9 0 0,4 4-8 0,-4 2-2 16,4-3 0-16,-8 7 0 0,1 0-33 0,-1-7 0 31,1 13 0-31,-4-7 0 0,0-5 0 0,-4 5 8 16,1 7-8-16,0-3 0 0,-1-10 30 0,-3 13-1 0,-3-3 0 0,-1-4 0 15,0 1-49-15,-3 6-9 0,-3-3-3 0,-1 2 0 0,1-2 32 0,-4 0 8 16,-1 6 1-16,-2 6 0 0,3-6-9 0,-4 10 0 15,0-1 0-15,8 0 0 0,-4 10 0 0,0-3 12 16,0 3-12-16,3-4 12 0,4 4-3 0,0 9 0 31,0-9 0-31,3 6 0 0,-3 0 7 0,7-6 2 16,-3 0 0-16,3 6 0 0,0-12-10 0,3 2-8 16,1 4 12-16,3-3-12 0,0 0 8 0,0-4-8 0,3-3 0 0,1 1 0 0,0-4 8 0,-1 4-8 15,1-7 0-15,-1-3 0 16,4 6-21-16,1-6-8 0,-5 0-2 0,1 0 0 15,-1-6-103-15,-3 6-21 0,0-3-4 0</inkml:trace>
  <inkml:trace contextRef="#ctx0" brushRef="#br0" timeOffset="19251.2638">15910 377 918 0,'0'0'40'16,"7"-6"9"-16,0-3-39 0,4 9-10 0,-4-10 0 0,4 1 0 0,-4 3 95 0,0 6 17 15,-4-10 3-15,4 7 1 16,-3-13-36-16,3 16-6 0,3-12-2 0,-2 6 0 0,-1-4-38 0,0 4-8 16,-4 6-2-16,1-3 0 0,-4 3 7 0,0-10 1 15,-4 4 0-15,4 6 0 0,-3 0-32 0,3 0 0 16,0 0 0-16,-7-9 0 0,0 9 0 0,-4 0 0 16,-3 0 0-16,0 9 0 0,0-9 0 0,0 6 0 15,-4-6 0-15,4 3 0 0,0 4 0 0,0-4 0 16,-1-3 0-16,1 6 0 0,0-6 0 0,0 6 0 15,4-2 0-15,-5 2 0 0,5-3 11 0,-4-3-11 16,-4 9 12-16,4-9-12 0,0 10 0 0,-4-1 0 16,1 1 0-16,-8 2-12 0,4 1 12 0,3 2 0 15,0-2 0-15,1 3 0 0,-1 2 0 0,4 1 0 16,0-3 12-16,0 3-12 0,3 6 28 0,1-6-2 16,-1-1 0-16,4 8 0 0,0 2 5 0,3-9 1 15,1 12 0-15,-1-3 0 0,4-9-20 0,0 9-4 16,0-3-8-16,4 3 12 0,3 1-4 0,-4-4 0 15,8-6-8-15,-4 6 12 0,4 3 4 0,-1-3 0 16,1 3 0-16,-1-3 0 0,5 4 1 0,-5-14 1 0,8 4 0 0,-4 0 0 16,-4 0 2-16,5-10 1 0,2-3 0 0,1 4 0 15,7-10-9-15,-4-10-3 0,0 4 0 0,4-3 0 16,3 6-1-16,0-13 0 0,0 3 0 0,0-2 0 16,-3-1-8-16,0-3 0 0,0 7 0 0,-4-4 8 15,0 0-8-15,-3-3 12 0,-4 4-12 0,3 2 12 16,-6-3-12-16,-1-2 0 0,1 2 0 0,0 7 0 15,-4-1 0-15,-4-9 0 0,4 10 0 0,-3 3 0 0,-4-7-8 16,0 7 8-16,0-4-10 0,-4 10 10 0,1-9-12 0,-4 6 3 16,0-3 1-16,0 3 0 0,0-4 8 0,-4 7 0 15,0-6-9-15,1 6 9 0,-4 0 0 0,3 0 0 16,0 0 0-16,1 0 0 0,-1 0 0 0,4 0 0 16,-3 6 0-16,3-6 0 0,7 0 0 0,0 0 0 15,-7 0 0-15,7 0 0 0,0 0 0 0,-4 0 0 16,-3 0 0-16,7 0 0 0,0 0 0 0,0 0 0 15,-7 0 0-15,3 0 0 0,1 0 0 0,-1 0 8 16,4 0 0-16,0 0 0 0,0 0-8 0,14 0 8 16,1 0-8-16,2 0 8 0,1 7 0 0,3-7-8 15,0-7 12-15,0 7-4 0,1 0-8 0,-1-6 0 16,0 6 0-16,0-3 8 0,-3-3-8 0,3 6-11 16,0 0 3-16,0-4 0 15,-3 4-44-15,-4-6-9 0,0 6-2 0,-3 0-594 0,-4 0-119 16</inkml:trace>
  <inkml:trace contextRef="#ctx0" brushRef="#br0" timeOffset="20329.1316">18013 183 518 0,'0'0'46'0,"0"0"-37"16,0 0-9-16,3-9 0 0,4-1 148 0,0 4 28 15,-7 6 6-15,0 0 1 0,4-3-60 0,-4 3-12 16,0 0-3-16,0 0 0 0,0 0-76 0,0 0-16 0,0 3-4 15,-4 13 0-15,-3 2 12 0,0-2 3 16,0 3 0-16,-3 9 0 0,-1-3 6 0,1 13 2 0,-5-4 0 0,1 10 0 16,0 3-7-16,0 7 0 0,0-4-1 0,-4 6 0 15,1-12 5-15,3 0 2 0,-4 0 0 0,4 0 0 16,-4-10-5-16,4-2-1 0,0 2 0 16,0-6 0-16,0 7-4 0,0-10-2 0,0-6 0 0,3 6 0 15,0 0-6-15,4-13-2 0,-3-2 0 0,3-1 0 16,3-2-5-16,1-4-1 0,3-3 0 0,0 0 0 15,0 0 4-15,0 0 1 0,0-10 0 0,3-9 0 16,1 1-1-16,6-7-1 0,1-4 0 0,-1 4 0 16,5-9-11-16,2 5 0 0,1-5 0 0,3 6 0 15,4-10 0-15,3 4-16 0,0 5 4 0,0-5 1 0,-3 6 11 16,0 3 0-16,-1 0 0 0,1 15 0 0,-7-9 0 16,-1 10 0-16,1 9 8 0,-4 0-8 0,0 6 0 0,0 7 0 15,-3-4 0-15,0 1 0 0,-4 5 0 0,0 13 0 16,0-12 0-16,-4 9 0 0,1-3 0 0,-1-6 0 15,1 3 0-15,-4-1 0 0,3-2 0 0,-3 3 0 16,-3 9 0-16,3-18 0 0,-4 12 0 0,1-10 0 16,-4 4 0-16,3-4 0 15,-3 10-21-15,4 0-9 0,-1-12-2 0,1 5-990 0</inkml:trace>
  <inkml:trace contextRef="#ctx0" brushRef="#br0" timeOffset="21094.5706">19064 682 403 0,'0'-16'36'0,"0"16"-36"0,-3-10 0 0,-1 10 0 16,4-9 223-16,-3 0 37 0,-1-1 8 0,-3 4 2 15,7 6-169-15,-4 0-33 0,-6-9-8 0,-1 9 0 16,4 0-4-16,-3 0-1 0,-5-4 0 0,1 4 0 16,4 4-34-16,-1-4-6 0,-3 9-2 0,4-3 0 15,-5 4 10-15,-2-1 1 0,-1 0 1 0,-3 7 0 0,0-13 0 0,0 13 0 16,-4 3 0-16,0-4 0 0,1-2-4 0,2 9-1 16,-2 0 0-16,-1-3 0 0,4-4-12 0,0 10-8 15,3-12 8-15,0 9-8 0,4-3 8 0,0-7-8 16,7 4 8-16,0-7-8 0,0 10 11 0,7-9-3 15,0-1 0-15,0-9 0 0,0 0 18 0,11 6 3 16,-1-6 1-16,8-6 0 0,-1 3-16 0,5-7-3 16,-1-5-1-16,3 2 0 0,1-9 8 0,0 10 2 15,3-7 0-15,0-3 0 0,1-6 4 0,-1 3 0 16,4-4 1-16,-4 1 0 0,3 9-6 0,-2-6-2 16,-1-3 0-16,0 12 0 0,-7 7-17 15,-3-4 0-15,-4 7 0 0,-3 0 0 0,-1 12 0 0,-6 0 0 16,3 4-10-16,-4 2 10 0,-3 4 0 0,0 3 0 15,-10 9 0-15,6-3 0 0,1-6-14 0,-1 6 5 16,1 3 1-16,-1-3 0 0,1-6 8 0,-1 0 11 0,1 6-3 0,3-12 0 16,-8 2-8-16,5 4 0 0,3-19-12 0,0 6 12 15,0-6 0-15,0 0 12 0,0 0 0 16,0 0 0-16,0 0-12 0,0 0 12 0,0 0-12 0,11-6 12 16,3-3-12-16,0-1 0 0,3 1 0 0,1 0 0 15,3-1 0-15,0-6 0 0,-3-2 0 0,7 2 0 16,-4-3 0-16,7 0 0 0,4-6 0 0,0 6 0 15,3-2 0-15,4-1 0 0,7-7 0 0,-1 4 0 16,1 6 0-16,0 1 0 0,0 2 0 0,-4 3 0 16,-3-2 8-16,-7 5 0 0,-7 7 0 0,-1-3 0 15,-6 6-8-15,0 6 8 0,-8-3-8 0,4 7 8 16,-7 5 0-16,0-5 0 0,-3-1 0 0,-1 10 0 16,-3-3-8-16,0-7 0 0,0 4 0 0,0 2 0 0,-3-5 28 15,-4 5 3-15,3-2 1 0,-3-7 0 0,0 4-32 16,0-1 0-16,-7 0 0 0,0 7 0 0,-7-16 12 0,-4 10-3 15,-7-7-1-15,1 3 0 0,-5 0-8 0,1-3 0 16,0 4 0-16,-8-4 0 0,1-3 0 0,7 9-11 16,-1-9 3-16,1 6 0 15,3-2-39-15,4 2-7 0,0-3-2 0,3-3 0 16,1 0-192-16,2 0-38 0,-20 0-8 0,21-9-2 0</inkml:trace>
  <inkml:trace contextRef="#ctx0" brushRef="#br0" timeOffset="23330.5274">21481 531 1220 0,'0'-19'54'0,"3"10"11"0,1-7-52 0,-1 7-13 15,1-10 0-15,6 3 0 0,4 13 80 0,4-13 12 16,-4 7 4-16,0 0 0 0,7-7-71 0,-3 13-13 16,3-13-4-16,0 7 0 0,1-1-8 0,-5 1 0 15,4 3 0-15,-3 2 0 0,-4-2 0 0,0 3 0 16,0 3 0-16,-7 0-11 0,0 0 11 0,1 3 0 15,-5-3 0-15,1 10-8 0,-1 2 40 0,-3 1 9 16,-3 2 2-16,-1 4 0 0,-3 9-30 0,-4 1-5 16,1 5-8-16,-4 1 11 0,3-1 6 0,1 4 2 15,-1-4 0-15,0 1 0 0,1-13-5 0,-1 12-1 16,4-15 0-16,0 6 0 0,0 0 6 0,4-12 1 0,-1 2 0 0,4-5 0 16,4-1 9-16,-4-9 3 0,0 0 0 0,0 6 0 15,7-6-3-15,-4 4 0 0,1-4 0 0,3 0 0 16,0 0 9-16,3-4 2 0,-3-2 0 0,-3-6 0 15,7-4-24-15,-1 0-4 0,8 4 0 0,-4-7-1 16,-4-3-11-16,8-6 8 0,3-7-8 0,4 4 8 16,-4-4-8-16,4-5 0 0,3 2 0 0,0 0-11 15,4 4 11-15,-4-1 0 0,-3 7 0 0,7 3 0 16,3-3 0-16,-10 12 0 0,-11 4 0 0,7-4 0 16,11 13 8-16,-8-3 0 0,-6 2 0 0,-4 4 0 15,-3 4-8-15,-4-4 0 0,3 9 0 0,-6 7 0 0,-8-4 12 16,4-2 0-16,7 15 1 0,-3-10 0 0,-8 4-25 15,-3 0-4-15,0 9-2 0,0-3 0 16,4 10-22-16,-8-7-5 0,-10 0-1 0,7 7 0 16,10-7 46-16,1-3 18 0,-4 0-1 0,0 0 0 15,0-3-99-15,0-6-20 0,0 3-4 0,-4-1-787 16</inkml:trace>
  <inkml:trace contextRef="#ctx0" brushRef="#br0" timeOffset="23767.9186">22793 512 1267 0,'28'-15'112'0,"-21"5"-89"0,-7-9-23 0,4 4 0 15,3 2 115-15,3-3 18 0,1 7 4 0,0-4 1 16,-8 1-55-16,8 9-11 0,-1 3-3 0,-6 0 0 15,-4 0-49-15,0 0-9 0,0 0-3 0,0 9 0 16,0 10-24-16,-7 9-6 0,-11-3-1 0,4 10 0 16,3-10 43-16,-3 6 8 0,-10 4 1 0,2-7 1 15,8 6-10-15,0-8-3 0,0 2 0 0,-4-3 0 16,1-6-17-16,6 6 0 0,15-6 0 0,-4-4 0 16,-7-2 0-16,7 2 0 0,7-11 0 0,0 5 10 15,0-9 19-15,0 6 4 0,7-6 1 0,0 7 0 16,7-14-18-16,-3 7-4 0,0-6-1 0,-4-3 0 0,10 5 13 15,-2-11 2-15,2 5 1 0,-6-5 0 16,0 2 8-16,-1-3 1 0,-3 4 1 0,4-10 0 0,0 3-11 0,-1-9-2 16,1 9-1-16,-1-19 0 0,1 7-12 0,-4 3-3 15,-3 0 0-15,-1 3 0 0,-3 6-8 0,-3-6 0 16,-4 12 0-16,-4 1 8 0,-6-1-8 0,-4 7-12 16,-4-4 2-16,-3 10 1 15,-7 0-19-15,7 0-3 0,-8 0-1 0,1 7 0 16,-7 2-29-16,7-9-7 0,-1 3 0 0,-2 7-631 15,-5 2-125-15</inkml:trace>
  <inkml:trace contextRef="#ctx0" brushRef="#br0" timeOffset="24877.0282">24589 424 172 0,'0'0'8'0,"7"-9"1"0,0 0-9 0,3-1 0 16,1 1 0-16,-4-1 0 0,7-5 246 0,-3 2 47 15,-1 1 10-15,1 2 1 0,-1 1-141 0,5-1-29 16,-5 10-6-16,1-9 0 0,-1 9-70 0,1 0-14 16,3-3-2-16,-3 6-1 0,-1 6-9 0,-3-9-1 15,4 16-1-15,-4-3 0 0,0 2-20 0,0 4-10 16,-4 0 10-16,1 6-10 0,-4 9 15 0,0 4-3 15,-4 3-1-15,1-3 0 0,-4-1 2 0,3-6 1 16,-6 1 0-16,3-7 0 0,-4 3 2 0,1-3 0 0,-1-6 0 16,-3 6 0-16,3-15-7 0,1-1-1 0,-1 7 0 0,4-4 0 15,0-6-8-15,0-2 0 16,3 5 9-16,-3-3-9 0,0 1 14 0,4-4-2 16,-1-3 0-16,4 0 0 0,-3 9 0 0,3-9-1 15,0 0 0-15,3 0 0 0,4-9 24 0,0 9 5 0,-3-10 0 16,3 4 1-16,7-7-33 0,-3-2-8 0,3 5 0 15,0-5 0-15,3-7 12 0,-2 3 1 0,6-6 0 16,-4 0 0-16,5-3-13 0,-1-7-18 0,3 7 4 0,1-7 1 16,0 7 24-16,-4 0 5 0,-3 6 0 0,3 3 1 15,0-3-17-15,0 0 0 0,-3 3 0 0,3 1 0 16,0 8 0-16,-3 1 0 0,-1-1 0 0,-3 4-9 16,4-3 9-16,-4 9 0 15,-3 0 0-15,-4-10-8 0,-4 10 8 0,12 0 0 0,-1 10 0 0,0-10 0 16,0 9-13-16,-4-3 2 0,5 4 1 0,-5-1 0 0,-3 1 10 15,0 8 11-15,-3-2-3 0,-1 3 0 0,1 0-8 0,-4 0 0 16,-4-4 9-16,1 13-9 0,-11-12 0 0,7 3 9 16,0 0-9-16,3 0 0 0,-7-4 0 0,1 4-16 15,-1 6 2-15,1-12 0 0,-1 2 14 0,4 4 8 16,-4-9 0-16,4-1-8 16,0 7-97-16,7-16-27 0,0 0-4 0,0 0-518 15,0 0-103-15</inkml:trace>
  <inkml:trace contextRef="#ctx0" brushRef="#br0" timeOffset="25345.6675">25580 613 806 0,'0'0'36'0,"0"0"7"0,0 0-35 0,0 0-8 0,0 0 0 0,10 0 0 16,1 0 176-16,3 6 32 0,-3-3 8 0,3-3 0 15,-4 6-114-15,5-6-23 0,2 0-5 0,1 6-1 16,3-6-45-16,0-6-8 0,0 6-3 0,1 0 0 16,6-6-4-16,-7-3-1 0,0-1 0 0,0 1 0 15,-3-10 5-15,0 13 1 0,3-7 0 0,-4-3 0 16,8-2 14-16,-4 2 4 0,-7 3 0 0,0-2 0 15,1-4-12-15,-1 0-3 0,0 3 0 0,-11-2 0 0,4-1-13 16,-3 9-8-16,-8-5 10 16,4 5-10-16,-3 1 0 0,-1 3 0 0,1-4 0 0,-1 7 0 0,-3-3 0 0,0-4-18 15,0 10 2-15,-4 0 1 0,-3 0 15 0,4 0 0 16,-8 10 0-16,4-4 0 0,0 7 13 0,-4-7 6 16,1 13 1-16,-5-4 0 0,8-2-12 0,-10 9-8 15,-5 0 9-15,8-7-9 0,0 4 0 0,7 0 8 16,0 0-8-16,3-3 0 0,4 9 0 0,0-6 0 15,-3-1 0-15,3 1 0 0,3-3 0 0,-3 9 0 16,3-6 0-16,1-7 0 0,3 10-20 0,3-9-4 16,1 2-1-16,3-5 0 15,-3 6-149-15,6-7-30 0,8 3-5 0,6-5-2 0</inkml:trace>
  <inkml:trace contextRef="#ctx0" brushRef="#br0" timeOffset="25939.2879">26522 493 954 0,'14'-15'42'0,"-7"5"9"0,0 1-41 0,4 3-10 0,-8-4 0 0,4 7 0 16,0-13 103-16,-3 7 18 0,-8 0 4 0,8-1 1 15,-1 4-30-15,-3 3-5 0,4-4-2 0,3 4 0 16,4-3-20-16,-1-3-4 0,1 9-1 0,-8 0 0 15,-17-10-41-15,4 7-9 0,2-3-2 0,5 0 0 16,3 6 5-16,-7 0 1 0,0 0 0 0,-4 0 0 16,1 0-9-16,-1 0-1 0,0 0-8 0,1 6 12 0,-1 0-12 0,-3-3 8 15,0 7-8-15,-11-1 0 0,4 7 0 0,4-7 0 16,-8 10 0-16,4-3 0 0,0 2 8 0,-1 1-8 16,5 0 0-16,3 0 9 0,3-3-9 0,-3 2 0 15,0-2 0-15,7-3 8 0,3 2-8 0,1-5 8 16,3-1-8-16,0-3 8 0,3-2 0 0,1 2 0 15,-4-6 0-15,0 0 0 0,7 3 0 0,3-3-8 16,1 0 12-16,0 0-4 0,3-9 20 0,-4 5 4 16,4-2 1-16,1-3 0 0,2-1-15 0,1 1-3 15,-1-7-1-15,5 4 0 0,-1-4-14 0,3-3 8 16,5 0-8-16,-1 4 0 0,-3-4 8 0,-1 9-8 16,1-5 0-16,0 5 0 0,-8-8 8 0,1 14-8 15,-4-2 0-15,-3 0 0 0,-4 6 8 0,0 6-8 16,-4 0 0-16,4-2 9 0,-3 14-9 0,-4 11 0 0,-4 5-10 15,1-18 10-15,-4 9 0 0,-4 3-9 0,-10 0 9 0,-4 7 0 16,-6 2 0-16,6-8 17 0,4 5-2 16,0-2-1-16,-4-1-14 0,0 0 0 0,0-3 0 0,-3 1 0 15,4-1 0-15,-1-3 0 0,-3 9 0 0,-1-15 0 16,1 10 35-16,0-14 4 0,0 4 1 0,3 0 0 16,0-10-13-16,4 1-3 0,4-10 0 0,6 6 0 15,11-6-24-15,-4-6 0 0,-3 6 0 0,4-10 0 16,-1 1 28-16,4-4 0 0,4-2 0 0,10-10 0 15,0 6-45-15,4-6-9 0,6 6-2 0,1-6 0 16,3 6 28-16,1-3 0 0,-1 0 0 0,0 9 0 16,4-2-159-16,-4-4-26 0,4 10-6 0,-8-1-794 15</inkml:trace>
  <inkml:trace contextRef="#ctx0" brushRef="#br0" timeOffset="26423.5825">27213 613 979 0,'14'0'87'16,"-3"-4"-70"-16,3-2-17 0,0-3 0 0,0-1 70 0,0 1 10 15,4 3 3-15,-4 3 0 0,-7-7-33 0,7 4-6 16,-3 3-2-16,0-4 0 0,-11 7 8 0,0 0 2 15,0 0 0-15,0 0 0 0,0 0-17 0,10-18-3 16,8 8-1-16,-11 1 0 0,-18-1 38 0,-3 10 8 0,4 0 2 0,-5 0 0 16,1 0-24-16,0 4-5 0,-3 2-1 15,-8 3 0-15,-3 1-49 0,3-1 0 0,4 10-16 0,-4 0 4 16,-7-4 12-16,4 10 0 0,7-12 0 0,0 9 10 16,0 0-10-16,3-3 0 0,0-4 0 0,11 4 8 15,7-9-8-15,-3 5 0 0,-11-5 0 0,7-1 0 16,3 0 0-16,4-9 10 0,4 7-10 0,3-7 10 15,0 3-10-15,3-6 0 0,1 3 0 0,6-7 0 16,1 7 0-16,3-9 0 0,0 0 0 16,4-7 0-16,-4 7 0 0,4-1 0 0,0-9 9 0,3 1-9 0,-3 2 0 0,-1-3 0 15,-3 0 0-15,1 4 0 0,-5 5 25 0,1 1 11 16,-7-1 1-16,-1 7 1 0,1-3-6 16,-4 6-2-16,-7 0 0 0,0 0 0 0,-4 19-30 0,4-4 8 15,0-2-8-15,7 9 0 0,11-3 0 0,-18-7 0 16,-21 10-9-16,3-9 9 0,4 2 0 0,0-2-9 15,3-7 9-15,1 4 0 16,-1 8-171-16,4-11-29 0,0 2-5 0,7-9-2 0</inkml:trace>
  <inkml:trace contextRef="#ctx0" brushRef="#br0" timeOffset="26673.4936">27827 377 1785 0,'0'0'159'0,"0"0"-127"16,7-15-32-16,4 15 0 0,-1-10 127 0,1 10 19 0,3 0 4 0,4 0 1 16,-4 0-89-16,3 0-18 0,5-3-3 0,-5 3-1 15,4-6-26-15,1 6-6 0,2 0 0 0,4 0-8 16,4-6 0-16,-4 6 0 0,4-4 0 0,11-2 0 15,-8 6 0-15,0-3-16 0,-7-6 2 0,1 2 0 16,-5-2-19-16,-3 6-4 0,-3-3-1 0,0-4-665 16,-4 4-133-16</inkml:trace>
  <inkml:trace contextRef="#ctx0" brushRef="#br0" timeOffset="27053.7932">28423 39 1267 0,'0'0'112'0,"0"0"-89"0,0 0-23 0,0 0 0 16,0 0 107-16,0 0 17 15,4 3 3-15,-4 3 1 0,3 0-52 0,-3 4-9 0,-3 2-3 0,-1 4 0 32,-3-3 0-32,0 12 0 0,-3 3 0 0,-4 6 0 15,-4-5-51-15,-3 11-13 0,3-11 0 0,-3 8 0 0,3-2 54 0,-3-7 8 16,3 6 2-16,-3 7 0 0,4-3-52 0,-5-1-12 15,-2-8 0-15,-1 11 0 0,0-15 0 0,1 4 0 16,-5-7 0-16,5 3 0 16,-1-6-151-16,4-4-33 0,3-5-6 15,4-1-2-15</inkml:trace>
  <inkml:trace contextRef="#ctx0" brushRef="#br0" timeOffset="27350.5959">28815 396 1440 0,'14'-6'128'0,"-10"3"-103"0,-1-4-25 0,-3 7 0 15,0 0 96-15,0 0 15 0,0 0 2 0,0 10 1 16,-3-4-39-16,-1 10-8 0,-7-4-2 15,1 7 0-15,-4 6-29 0,-4 0-5 0,0 4-2 0,1 5 0 16,-1-9 28-16,4 3 6 0,-4-9 1 0,4 9 0 16,0-9-52-16,4 6-12 0,-4-6 0 0,10-9 0 15,-3 5 0-15,0-5-18 0,3 8 4 0,1-11 1 16,-4 2-133-16,3-6-26 0,4-3-6 0,0 0-418 16,0 10-83-16</inkml:trace>
  <inkml:trace contextRef="#ctx0" brushRef="#br0" timeOffset="27506.8074">29094 280 2188 0,'7'-9'97'0,"0"-1"20"0,3 4-93 0,4 6-24 15,-3 0 0-15,0-9 0 16,-1 9-47-16,1 0-13 0,-1 9-4 0,-10-9-546 0,0 0-110 0</inkml:trace>
  <inkml:trace contextRef="#ctx0" brushRef="#br0" timeOffset="27975.4557">29418 315 1872 0,'0'0'83'0,"7"0"17"16,-7 0-80-16,7 3-20 0,-3 3 0 0,3-3 0 0,0 7 44 0,-7 2 4 15,-7 1 2-15,7 5 0 0,-4 4-8 0,1 0-2 16,-1 3 0-16,1 4 0 0,-8-4-13 0,11-6-3 15,-3 6-1-15,-4 3 0 0,7 0-5 16,-4-3-1-16,1-6 0 0,-1 0 0 0,4 0 4 0,0-7 1 16,4 1 0-16,-1-4 0 0,1-3-22 0,-4-2 0 15,0-4-10-15,0 9 10 0,0-9 0 0,10 6 0 16,-10 1 8-16,0-7-8 0,0 0 57 0,0 0 6 16,0 0 1-16,0 0 0 0,0 0-64 0,0 0-15 15,0 0-1-15,11 3-1 0,-4-3 27 0,0-3 6 16,7-4 0-16,-3 1 1 0,-1-3-17 0,1 5 0 15,3-2 0-15,3-13 0 0,1 10 47 0,-4-7 5 16,4 4 2-16,-1-4 0 0,5-3-26 0,-1 4-6 16,-4-4-1-16,8-6 0 0,0 6-13 0,-4-3-8 15,11-3 8-15,-4 0-8 0,4 6-12 0,-4 0-6 16,7-6-2-16,1 6 0 16,-8 0-46-16,0 4-10 0,0-10-1 0,-7 12-724 0,-3-3-145 0</inkml:trace>
  <inkml:trace contextRef="#ctx0" brushRef="#br0" timeOffset="28502.9194">30290 566 345 0,'0'0'31'0,"7"0"-31"0,-7 0 0 0,7-7 0 0,7 7 266 0,-4-3 47 15,4 3 10-15,1 0 1 0,-5 0-219 0,15 0-44 16,7 3-9-16,-8-3-1 0,-10 7-37 0,4-7-14 15,0 0 11-15,-4 0-11 0,7 0 14 16,-7-7-3-16,11 4-1 0,-4 3 0 0,0-6 32 0,4-4 6 16,-1 1 2-16,1 0 0 0,-4-7 4 0,-3 7 1 15,0-1 0-15,-4 1 0 0,-11-10-20 0,11 3-4 16,-3 7-1-16,3-1 0 0,-3-2-16 0,-1-4-3 16,-10 7-1-16,11-1 0 0,-8 4-10 0,4-3 0 15,-3-1 0-15,-4 1 0 0,-4 9-21 0,-3-6 0 16,4 6 0-16,-8 0 0 0,-3 0 29 0,-7 6 5 0,7 3 2 0,-11 1 0 15,4 5 1-15,-4-5 0 16,8-1 0-16,-12 10 0 0,5 6 8 0,-1-12 3 0,0 12 0 16,4 0 0-16,-4-6-2 0,-3 15 0 0,7-9 0 0,7 3 0 15,-7-9-9-15,3 9-1 0,8-12-1 0,3 3 0 16,-1 0-14-16,1 0 9 0,14-10-9 0,1 7 8 16,-1-7 16-16,7 7 2 0,0-7 1 0,7 4 0 15,4-7-151-15,-4 0-29 0,-4-3-7 0,8 7-856 16</inkml:trace>
  <inkml:trace contextRef="#ctx0" brushRef="#br0" timeOffset="35104.294">3009 2340 115 0,'0'0'10'0,"0"-9"-10"16,0 3 0-16,7-4 0 0,-7-5 180 0,0 11 33 15,0-5 7-15,0 3 2 0,0-4-116 0,0 1-23 16,0 9-5-16,0 0-1 0,0 0-29 0,0 0-7 16,0 0-1-16,0 0 0 0,0 0-22 0,0 0-5 15,11 9-1-15,-11 1 0 0,0 5 0 0,3 4 0 0,-3 10 0 16,4-4 0-16,-4 12 32 0,0-2 7 0,0 9 1 0,7 0 0 15,-7-7-32-15,0 7-7 0,3 0-1 0,-3-6 0 16,8-4-4-16,-5 1-8 0,1-7 11 16,3-9-11-16,-4 6 17 0,4-10-3 0,-3-2-1 0,3-4 0 15,-7-2 15-15,7-7 4 0,-7 0 0 0,7 0 0 16,4-7 0-16,-1 4 1 0,4-12 0 0,-3 5 0 16,-4-9-14-16,10-6-3 0,-6-3-1 0,3 3 0 15,-3-3-3-15,3-7 0 0,-4 1 0 0,1 5 0 16,3-5-12-16,-3 6 11 0,-8-7-11 0,8 4 10 15,-8 0-2-15,8 12 0 0,-4-6 0 0,0 12 0 16,0-3-8-16,-3 7-11 0,3 6 3 0,0 3 0 0,0 3-4 16,3 16 0-16,-10-4 0 0,7 1 0 0,11 6 12 0,-7-3 0 15,-8 6 0-15,8 0 0 0,-1 0 0 16,-3-3 0-16,4-3 0 0,0-3 0 0,-4 2 0 16,7-2 0-16,-4-6 0 0,-6 5 0 0,-1-12 0 0,-3-3 0 15,0 0 0-15,0 0 0 0,0 0 18 0,0 0 9 16,11-9 1-16,-4 0 1 0,0 9 3 0,0-16 0 15,-3 6 0-15,6-8 0 0,-3 2-9 0,4-3-2 16,3 0 0-16,-7 1 0 0,4-8-1 0,6 1-1 16,-10 3 0-16,11-3 0 0,-11 6-19 0,4-6 0 15,6-3 0-15,-10 9 0 0,4-6-22 0,3 6-2 16,-3 4 0-16,6-4 0 16,-3 3-120-16,4 7-24 0,0-4-4 0,6-2-2 0</inkml:trace>
  <inkml:trace contextRef="#ctx0" brushRef="#br0" timeOffset="35651.0378">3983 2626 1134 0,'0'0'24'0,"0"0"6"0,0 0 1 0,7-7 1 0,-4-2-32 16,5 9 0-16,-8 0 0 0,7-3 0 0,0-3 69 0,-4-4 7 16,4 4 2-16,4 3 0 0,-8-3-3 0,4-4-1 15,0 7 0-15,4-3 0 0,0-4-18 0,-1 1-4 16,1 0-1-16,-1 2 0 0,4-2-34 0,-3-4-6 15,7-2-2-15,-4 5 0 0,3-5-9 0,-6 2 0 16,3-3 0-16,-3 1 8 0,-1 2-8 0,4-6 10 16,-3 4-10-16,3-4 10 0,-10 0 12 0,3 3 2 15,-4-3 1-15,1 4 0 0,-4-7 4 0,0 0 1 16,0 3 0-16,-4 0 0 0,1 4-13 0,-4 2-2 16,7-3-1-16,-4 7 0 0,-3 0-14 0,3-1 0 15,1 4 0-15,-1-4 0 0,-3 7 0 0,7 3 0 16,-7 0 0-16,0 0 0 0,0 3 0 0,4-3 0 15,-8 10 0-15,4-4-10 0,-4 4 10 0,4-1 0 16,0 10-9-16,0-4 9 0,-3 1 0 0,3 3 0 0,-4 3 0 16,1 3 0-16,2 0-8 0,-6-6 8 0,4 9 0 0,-1-3 0 15,-3 3 0-15,7 1 0 0,-4-4 0 0,8 3 8 16,-1-3 0-16,4 0 0 0,4-6 0 0,-1 0 0 16,8 0-8-16,-4-4 0 0,7 4 0 0,-3-3 8 15,3 3-8-15,0-16 0 0,7 9 9 0,-10-9-9 16,3 7 0-16,3-10 8 0,1 6-8 0,0-6 0 15,-1-6-130-15,1 6-30 16</inkml:trace>
  <inkml:trace contextRef="#ctx0" brushRef="#br0" timeOffset="35994.7069">4604 2378 288 0,'0'0'25'0,"0"0"-25"15,0 0 0-15,0 0 0 0,0 0 196 0,0 0 35 16,0 0 6-16,0 0 2 0,0 0-89 0,0 0-18 15,0 0-3-15,0 0-1 0,0 0-29 0,0 0-7 16,0 0 0-16,0 0-1 0,7 9-43 0,7 1-9 16,-11-10-2-16,5 15 0 0,-1-11-17 0,3 2-3 0,-3 3-1 15,0 1 0-15,0 5-16 0,4-5 0 0,-8-1 8 0,4 1-8 16,-3-1 0-16,0 0-14 0,-4 1 2 0,3 6 1 31,-3-13-45-31,0 12-10 0,-3-8-2 0,-1 2 0 16,-3 0-112-16,3-5-24 0</inkml:trace>
  <inkml:trace contextRef="#ctx0" brushRef="#br0" timeOffset="36197.7922">4784 2108 1036 0,'0'-25'46'0,"0"16"10"0,0-1-45 0,0-5-11 16,3-4 0-16,-3 3 0 0,0 7 186 0,0-1 35 15,4 10 7-15,-4-3 2 16,0 3-301-16,0 0-60 0</inkml:trace>
  <inkml:trace contextRef="#ctx0" brushRef="#br0" timeOffset="36853.8775">5122 2281 1335 0,'0'0'29'0,"0"0"7"0,0 0 0 0,0 0 2 15,7-10-30-15,-7 10-8 0,7-9 0 0,-7 9 0 16,4-9 78-16,0 2 14 0,-4 7 4 0,7-3 0 0,0-3-36 0,-7 6-6 16,7-10-2-16,-7 1 0 0,0 9-32 0,0 0-6 15,0-9-2-15,0 9 0 0,0-3 16 0,0-4 4 16,0 4 0-16,-7-9 0 0,0 8-32 0,3 4 0 15,-3 0 0-15,0 0 0 0,-4 4 0 0,1 2 0 16,3 0-13-16,-7-3 4 0,3 7 9 0,-3-4 11 16,3-3-3-16,4 6 0 0,4 1 36 0,-8-1 6 15,4 7 2-15,0-7 0 0,7 1-42 0,0 5-10 16,0 1 0-16,0-3 0 0,0 2 0 0,0-2 0 16,4-4 0-16,3 7 0 15,-7-7-46-15,3 1-11 0,1 5-3 0,-4-11 0 0,0-4 60 0,0 0 0 16,0 0 8-16,7 6 0 0,0 0 2 0,0-3 1 15,-7-3 0-15,7-3 0 0,7-3-11 0,-7 0 10 16,4 2-10-16,-1-11 10 0,4 5-10 0,-3 1 8 16,3-10-8-16,4 4 8 0,-4 2-8 0,0-6 0 0,0 3 0 15,4 1 0-15,-8-4 0 0,4 0 0 16,-3 3 0-16,3 4 0 0,-3 3 0 0,-1-1 0 0,1 4 0 0,-1 0 0 16,-3 2 8-16,-7 4-8 0,7 4 0 0,1 8 8 15,-1-9-8-15,0 7 0 0,-7-1 0 0,3 0 0 16,1 7 0-16,-1 0 0 0,-3-4 0 0,0 4 0 15,0-3 0-15,0 2 0 0,-3 4 0 0,3 0 0 16,-4-3 0-16,1 2 0 0,-1 7 0 0,1-15 0 16,-4 15 20-16,-4-3 3 0,0 0 0 0,-3 0 0 15,-3 9 1-15,-1 1 1 0,-7-7 0 0,8 12 0 16,-12-2-17-16,5-1-8 0,3-6 0 0,-8 7 8 0,5-7-8 0,6-3 0 16,-10 4-10-16,7-11 10 15,10 4-150-15,-7-3-24 0,8-6-5 0</inkml:trace>
  <inkml:trace contextRef="#ctx0" brushRef="#br0" timeOffset="38075.1063">5726 1861 864 0,'0'-29'38'0,"0"20"8"0,3-7-37 0,1-3-9 0,-1 1 0 0,-3-7 0 16,4 12 107-16,-1-12 19 0,4 9 4 0,0-3 1 16,0 10-54-16,0-7-10 0,4 7-3 0,-7 0 0 15,3 9-33-15,-7 0-7 0,7 0-2 0,0 6 0 16,-4 3-4-16,4 4-1 0,-7 2 0 0,4 14 0 15,-4-11 5-15,0 14 1 0,0-1 0 0,-4 10 0 16,-3-3 0-16,0 5 0 0,-3 1 0 0,-1 3 0 16,0 7 6-16,-3-10 2 0,4 6 0 0,-4 3 0 15,0-12-6-15,3 9-1 0,4-12 0 0,-4 6 0 0,4-10-6 0,0-6-2 16,0 10 0-16,4-13 0 0,-1 0-6 0,1-6-2 16,-4-10 0-16,3 7 0 0,0-3 0 0,4-7 0 15,-10-3 0-15,10-3 0 0,0 0 10 0,0 0 2 16,-4 0 0-16,1-9 0 0,-1-1-7 0,4-2-1 15,4-4 0-15,-1-3 0 0,1 0-12 0,6-6 0 16,-6 0 0-16,10-3 0 0,-3 9 0 0,3-6-10 16,-4 0 2-16,4 12 0 0,1-2 8 0,-1 2-10 15,0 1 10-15,-4 12-10 0,1-4-2 0,0 14-1 16,-4-1 0-16,0 1 0 0,0 5 13 0,-4-2 0 16,4 3 0-16,-3 2-9 0,-1 7 20 0,1-6 4 15,-1 0 1-15,-3 0 0 0,4-3-16 0,-1 2-16 16,1-2 3-16,0-6 1 0,-1-1 12 0,1 0 0 0,-4-9 0 15,7 0 0-15,-7 0 8 0,10 0-8 0,1 0 0 16,-1-9 0-16,1 9 11 0,0-9-11 0,-4 2 10 16,3-2-10-16,1-1 0 0,3 1 0 0,-4 0 0 0,1-1 0 15,0 1 0-15,-1-7 0 0,4 7 0 0,0-10 0 16,-3 9 0-16,0-15 14 0,-1 0-4 0,-3 7-1 16,11-11-9-16,-4 4 0 0,0-6 0 0,4-1 0 15,3 1 0-15,-7 0 8 0,4-13-8 0,-4 6 0 16,3 4 8-16,-2-10-8 0,2 6 8 0,-3 4-8 15,-3-13 0-15,3 9 0 0,-3-6 0 0,3 3 0 16,-7 4 0-16,3-1 0 0,1-3 0 0,-4 13 0 16,0 3 0-16,-3 6 0 0,-1 7-14 0,1-1 5 0,-1 4 9 15,-3 9-13-15,0 9 5 0,-3 13 8 16,-1 0 0-16,1 3 0 0,-1 13 0 0,0 6 0 0,-3-10 0 16,0 10 0-16,0 3 0 0,0-3 0 0,0 0 0 15,0 6 13-15,4-9-3 0,-4 3-1 0,3 0-9 0,0-7 12 16,-3 4-12-16,4-6 12 0,3-4-12 15,-4 3 12-15,1-9-12 0,3 4 12 0,0-4-12 0,0-6 0 16,0-1 0-16,0 7 8 0,0-9-17 0,0-3-4 16,0 6-1-16,0-10 0 15,0-3-133-15,-4 4-26 0,4-10-6 0,-7 6-1 0</inkml:trace>
  <inkml:trace contextRef="#ctx0" brushRef="#br0" timeOffset="38325.7355">5761 1923 1796 0,'0'0'40'0,"3"0"8"0,11-3 1 0,1 6 1 0,6-3-40 0,7 10-10 0,11-4 0 0,0-3 0 16,6 3 36-16,5-6 4 0,-1 0 2 0,8 0 0 16,-1 0-16-16,-6-9-3 0,2 3-1 0,-6 6 0 15,-3 0-34-15,-1-10-6 0,-3 1-2 0,-4 9-860 16</inkml:trace>
  <inkml:trace contextRef="#ctx0" brushRef="#br0" timeOffset="39730.9664">7920 1773 403 0,'0'0'17'0,"0"-3"5"0,0-7-22 0,3 4 0 16,1-3 0-16,-1-1 0 0,1 7 135 0,0-13 22 16,-1 1 5-16,1 2 1 0,-1-3-54 0,-3 1-10 15,4-4-3-15,-1 6 0 0,-3 4-60 0,0-4-13 16,0 10-3-16,0-3 0 0,0 6-12 0,0 0-8 16,0 0 8-16,-10 0-8 0,-1-3 11 0,-3 12-3 15,-4-9 0-15,4 16 0 0,-7-7 2 0,-4 4 0 16,1 6 0-16,-1-4 0 0,-3 14 27 0,3-11 6 15,-7 8 1-15,8 2 0 0,-1-3 8 0,0 3 3 16,4-3 0-16,3 3 0 0,4 4-29 0,4-4-6 16,-1-3 0-16,4 3-1 0,3-6-19 0,4 3 0 15,4 0 0-15,0-9 0 0,3 6 0 0,0-3 0 16,7 6 13-16,3-6-4 0,1-4-26 0,10 4-6 16,0 0-1-16,4-10-533 0,3 1-107 0</inkml:trace>
  <inkml:trace contextRef="#ctx0" brushRef="#br0" timeOffset="40277.7138">8407 1798 1335 0,'0'-10'59'0,"0"10"13"0,0-9-58 0,0 3-14 15,0-4 0-15,0 7 0 0,0 3 38 0,0 0 5 16,0 0 1-16,0 0 0 0,0 0-21 0,0 0-4 16,0 0-1-16,-4 3 0 0,1 7-6 0,-4-1-2 15,0 7 0-15,3 3 0 0,0-4 8 0,1 4 2 16,-4-3 0-16,3 6 0 0,1-7-10 0,-1 4-2 16,1 6 0-16,3-9 0 0,0-3-8 0,0-4 0 15,3 0 0-15,-3-2 0 0,0-7 24 0,0 0 2 16,0 0 1-16,0 0 0 0,11 3-11 0,-4-3-3 15,-4 0 0-15,8-3 0 0,0-4-1 0,-4 4 0 16,7-6 0-16,-4-1 0 0,1 1-3 0,3-7-1 16,-3 1 0-16,-1 2 0 0,1-3 4 0,3 1 0 15,-3 2 0-15,3-2 0 0,-4 5 13 0,1 1 3 16,-1-1 1-16,1 10 0 0,0-6-11 0,-1 6-2 0,-3 6-1 16,4-6 0-16,3 4-15 0,-4 8 0 15,1 1 0-15,0 2 0 0,-4 4 0 0,0 0 0 0,3 6 0 16,-3 0 0-16,-3 3 0 0,-4-6 0 0,11 13 0 0,-8-10 0 15,-6 3 9-15,-1 0 3 0,-3 7 0 0,0-4 0 16,3-9 4-16,-6 6 2 0,-4 7 0 0,-4-10 0 16,0 0 0-16,1-3 0 0,-1 3 0 0,-3 0 0 15,0-6-5-15,0 0-1 0,-1 0 0 0,1-4 0 16,4-5-12-16,3-1 11 0,-4-9-11 0,4 6 10 16,3-6-2-16,1 0 0 0,-1-6 0 0,4-3 0 15,3-1-8-15,4 4 0 0,4-7 0 0,3-2 0 16,7-10-14-16,0 6-5 0,7 0-1 0,1-6 0 15,2 3-129-15,1-3-27 16,3 0-4-16,-10 3-2 0</inkml:trace>
  <inkml:trace contextRef="#ctx0" brushRef="#br0" timeOffset="40652.625">9412 1842 172 0,'0'0'8'0,"0"0"1"0,7-10-9 0,-3 4 0 16,-1-3 0-16,-3 9 0 0,0-10 260 0,-3 1 51 0,-1 6 9 0,1-4 3 16,-1 7-203-16,1-6-40 15,-8 3-8-15,4 3-1 0,0 0-37 0,0 3-7 0,-4-3-2 16,4 6 0-16,0-6 22 0,0 7 4 0,0-4 1 0,0-3 0 15,3 6-19-15,1-3-3 0,-8 7-1 0,4-4 0 16,-3 3-2-16,-1 7-1 0,-3-3 0 0,-4 5 0 16,1 1-4-16,-1 6-1 0,4 0 0 0,-4-6 0 15,4 9-9-15,0-2-3 0,7 2 0 0,0-3 0 16,0 3-9-16,3-3 0 0,4 3 9 0,0-3-9 16,0 1 0-16,0-5 8 0,0 5-8 0,0-8 0 15,4 1 0-15,3-3 8 0,-3 0-8 0,-1-4 0 16,4-2-11-16,4-1-6 0,-4-3-2 0,3 4-620 15,1-10-124-15</inkml:trace>
  <inkml:trace contextRef="#ctx0" brushRef="#br0" timeOffset="40949.4323">9761 1387 1382 0,'-3'-16'61'0,"6"13"13"0,1-12-59 0,-1 5-15 16,1 7 0-16,-4-6 0 0,0 2 44 0,0 7 5 15,0 0 2-15,0 0 0 0,0 0 15 0,0 0 3 16,0 0 1-16,0 0 0 0,0 7-3 0,3 5-1 16,-3-2 0-16,0 8 0 0,0 7-25 0,0 4-5 15,-3 5 0-15,-1 10-1 0,4-6-7 0,-7 6 0 16,0-4-1-16,0 7 0 0,-3-3 1 0,3-6 0 0,-7 6 0 15,6-6 0-15,-2 2-28 0,3-2 8 0,-4-4-8 16,4 4 0-16,-3-3 0 0,-1-1 0 0,4 1 0 0,-4-4 0 31,4-6-33-31,-3 3 1 0,-1-3 0 0,4-6-652 0,0 0-131 0</inkml:trace>
  <inkml:trace contextRef="#ctx0" brushRef="#br0" timeOffset="41386.826">9853 2030 633 0,'0'0'56'0,"11"0"-44"16,-1-3-12-16,1 3 0 0,-1 0 164 0,1 0 32 15,3 0 5-15,0 3 2 0,0-3-103 0,0 6-21 16,-3-6-4-16,7 3-1 0,-1-3-16 0,1 0-3 15,-4 0-1-15,4 0 0 0,-1-3 1 0,1-3 0 16,-4-3 0-16,4-1 0 0,3 4-15 0,0-4-2 16,-3-2-1-16,3-4 0 0,-7 1-10 0,7-4-3 15,4 0 0-15,-4 3 0 0,-3-3-11 0,6 1-2 16,5-7-1-16,-8 6 0 0,-18-10-10 0,8 11 0 16,3-1 0-16,0 0 8 0,-3-6-8 0,-1 6 0 0,-6-3 0 0,3 10 0 15,0-4 0-15,-7 7 0 0,-7-1 10 0,3 1-10 16,4 9 13-16,0 0-4 0,-17 6-1 0,-1-6 0 15,0 13-8-15,4 2 0 0,-7 4 0 0,-4 0 0 16,1 15 8-16,3-9-8 0,3 4 12 0,0-1-4 16,1 6 24-16,3-5 4 0,3-1 0 0,4 3 1 15,3-3-20-15,1-3-4 0,3-3-1 0,3 10 0 16,8-4 0-16,-4-3 0 0,0-3 0 0,4-3 0 16,3 3-3-16,-4 0-1 0,1-7 0 0,-1 1 0 15,1-13-16-15,0 13-4 0,3-13-1 0,-7 6 0 16,-7-9-131-16,0 0-25 15,7 7-6-15</inkml:trace>
  <inkml:trace contextRef="#ctx0" brushRef="#br0" timeOffset="45172.989">11942 1895 698 0,'10'-19'31'0,"-6"13"6"0,-1-3-29 0,4-1-8 15,-3 1 0-15,3-1 0 0,0-5 103 0,0 5 19 16,-4 1 4-16,1-1 1 0,3 1-20 0,-3 3-4 16,-4 6-1-16,0 0 0 0,0 0-47 0,0 0-10 15,7 6-1-15,-4 10-1 0,4-4-2 0,0 7 0 16,-7 3 0-16,7 0 0 0,-7 3-9 0,4 3-3 0,-4-3 0 16,7 10 0-16,-4-13-1 0,1 9-1 0,-4-3 0 0,3-2 0 15,5 2-9-15,-8-3-2 0,3-3 0 0,-3-3 0 16,4 3 0-16,-4-4 0 0,0-5 0 0,-4-7 0 15,1 10 26-15,3-13 5 0,-4 6 1 0,-3 1 0 16,3-10-27-16,1 6-5 0,-1-3 0 0,4-3-1 16,0 0 13-16,0 0 4 0,-3 0 0 0,3 0 0 15,0 0-32-15,0-9 8 0,-4-1-8 0,4 1 0 16,4 0 12-16,3-7 0 0,-4 3 0 0,1-2 0 16,3-10-3-16,4 6-1 0,-4-9 0 0,7 2 0 15,0-2-8-15,3-6 8 0,5 6-8 0,-1-7 8 16,0 7-8-16,0 3 0 0,4-13 0 0,3 13 0 15,-3 3-9-15,3 0-7 0,-3-6-2 0,-1 9 0 16,8 3-88-16,-4-2-18 0,-3 5-3 16,3 0-861-16</inkml:trace>
  <inkml:trace contextRef="#ctx0" brushRef="#br0" timeOffset="45719.7335">12672 2102 1094 0,'0'0'97'0,"3"-3"-77"0,-3 3-20 0,7-6 0 15,4 6 57-15,-4 0 8 0,0 0 2 0,4 0 0 16,-1-3 2-16,4 3 1 0,0 0 0 0,1-7 0 16,-5 7-18-16,4-3-4 0,4-9-1 0,0 8 0 15,-1-2-20-15,4-3-4 0,-3-1-1 0,3 1 0 16,0-7-10-16,0 7-1 0,1-1-1 0,-5-2 0 15,1-4 1-15,0 13 0 0,3-13 0 0,-7 1 0 0,0 2 16 16,0-3 3-16,-3 1 1 0,-1 2 0 0,-3-2-5 16,0 5-1-16,4-9 0 0,-4 10 0 0,0-7-13 15,-3 4-4-15,-1-4 0 0,-3 7 0 0,0-1-8 0,-3 1 0 16,-1 3 0-16,1-4 0 0,-5 10 9 0,1-3 3 16,-3 6 1-16,-1 3 0 0,1-2-13 0,-4 5-16 15,-4 0 3-15,0 7 1 0,-3 3 21 0,0 0 5 16,3-4 1-16,1 10 0 0,-1-6-15 0,0 0 11 15,4 6-11-15,4-6 10 0,-1 6-1 0,4-6 0 16,0 3 0-16,3 3 0 0,4 3-9 0,4-3 10 16,-1 3-10-16,5-2 10 0,-1 2-10 0,3-3 0 15,-3-6 0-15,4 6 8 16,-4-6-60-16,3-1-13 0,-2-2-3 0,-1-3-873 0</inkml:trace>
  <inkml:trace contextRef="#ctx0" brushRef="#br0" timeOffset="50191.0309">13801 1842 403 0,'0'0'36'0,"0"0"-36"0,0 0 0 0,0-10 0 16,-4 10 86-16,4-6 10 0,0-3 3 0,0 9 0 15,-3 0-12-15,3 0-3 0,-4-10 0 0,1 10 0 16,3 0-48-16,0 0-9 0,0 0-3 0,-4-3 0 16,4 3-12-16,-11-6-4 0,4 6 0 0,0 6 0 15,-3-6 29-15,-1 0 6 0,1 3 1 0,-1-3 0 16,-3 10 0-16,3-10 0 0,-3 6 0 0,4 3 0 15,-4-5-10-15,3 8-2 0,-3-9 0 0,0 7 0 16,3-1-17-16,-3-3-4 0,3 4-1 0,1-1 0 16,-1-6 7-16,-3 10 2 0,4-4 0 0,-1 4 0 15,4-7 3-15,0 3 1 0,-4 1 0 0,8-1 0 0,-4 1-10 16,0 5-1-16,3-2-1 0,1 3 0 16,3 2 9-16,-4 7 1 0,8-9 1 0,-4 6 0 0,0-3 2 15,0 6 0-15,7-6 0 0,0 0 0 0,3 3-12 0,1-4-3 16,-1-5 0-16,5 3 0 0,-1-7-9 15,0 0 10-15,0 1-10 0,4-4 10 0,-1 3-10 0,4-9-9 16,-3 0 9-16,3 0-13 16,0 0-42-16,4-6-8 0,-4 3-1 0,0-3-772 0</inkml:trace>
  <inkml:trace contextRef="#ctx0" brushRef="#br0" timeOffset="50815.8833">14369 1469 403 0,'0'0'36'0,"0"0"-36"0,0 0 0 0,3-10 0 16,1-2 70-16,3-1 7 0,-7 4 2 0,3-1 0 16,4 1 29-16,-3-1 7 0,-1 1 1 0,1 6 0 0,-1-10-42 0,1 10-8 15,3-12-2-15,0 5 0 0,-3 1-25 0,3-1-6 16,-4 4-1-16,1-3 0 0,3 6 21 0,-4-4 4 16,-3 7 1-16,0 0 0 0,0 0-16 0,0 0-3 15,0 0-1-15,0 0 0 0,0 0-38 0,0 0 0 16,0 0 0-16,0 0 0 0,0 0 0 0,0 0 0 15,-7 7 0-15,4 2 8 0,-1 0 3 0,-3 1 1 16,4 9 0-16,-8-4 0 0,4 1 6 0,0 3 2 16,0 3 0-16,-7 3 0 0,3 9 16 0,-3 1 3 15,0 2 1-15,-4 10 0 0,1-3-20 0,-4 10-3 16,-4-10-1-16,4-1 0 0,-1 5-6 0,1-5-2 16,4-2 0-16,6-3 0 0,-3-4 1 0,3-5 0 15,-3 5 0-15,4-6 0 0,-1-9 4 0,1 6 1 16,-1-6 0-16,4 0 0 0,-4-10 18 0,4-3 3 15,0 10 1-15,4-13 0 0,-4 4-17 0,7-7-3 0,0 0-1 0,0 0 0 16,0 0 3-16,0 0 1 0,3-10 0 0,4-6 0 16,-3 1-19-16,6-4 0 0,1 0 0 0,3 3 0 15,0-2 0-15,4-1 0 0,-1 0 0 0,1 0 10 16,3-3-10-16,0 10 0 0,1-4 0 0,-1 7 0 16,0-1 0-16,-3 7 0 0,3 3 0 0,-4 0 0 15,-3 0 0-15,1 3 0 0,-1 3 0 0,0 4 0 16,-4-7 0-16,1 6 0 0,0 7 0 0,3-6 0 15,-4-1-15-15,1 0-5 0,3 7 0 0,-4-7-1 16,1 7-40-16,-4-13-8 16,4 13-2-16,-4-4-600 0,0-2-120 0</inkml:trace>
  <inkml:trace contextRef="#ctx0" brushRef="#br0" timeOffset="51300.147">15028 1848 1594 0,'0'0'35'0,"0"0"7"0,4-12 2 0,3 8 1 0,-4-5-36 0,5 3-9 15,-5-4 0-15,1 1 0 0,-1 6 47 0,1-4 7 16,-4 7 2-16,0 0 0 0,0-9-39 0,0 9-7 16,0 0-2-16,0 0 0 0,0 0 5 0,0 0 1 0,0 0 0 15,0 0 0-15,0 0 22 0,-7 9 5 16,-4-2 1-16,0 5 0 0,1 7-27 0,-4 3-6 0,-4 0-1 16,0 3 0-16,1 3 5 0,-1-3 1 0,1 4 0 0,-5-1 0 15,5-6-3-15,3 0-1 0,-1-3 0 0,8 3 0 16,-3-10 2-16,-1 7 0 0,4-10 0 0,4 7 0 15,3-10-12-15,0-3 10 0,0-3-10 0,0 0 10 16,0 0 4-16,10 0 1 0,1-9 0 0,3 6 0 16,-3-10-15-16,3 4 0 0,-4-4 0 0,4-2 0 15,0 2 8-15,1-3 0 0,-1-9-8 0,0 0 12 16,0 6-12-16,0 1 0 0,0 5 0 0,4-3 0 16,-8 1 0-16,4 5 0 0,-3 1 0 0,0-1 0 0,-4 10 0 15,0 0-12-15,-7 0 1 0,3 10 0 0,4-4 11 16,-7 7-8-16,-3 2 8 0,3 4-8 0,-4-3 8 0,1 6 0 15,-4 0 8-15,3 0-8 16,1-7-35-16,-1 4-11 0,1 6-2 0,-1-6-588 16,1-3-118-16</inkml:trace>
  <inkml:trace contextRef="#ctx0" brushRef="#br0" timeOffset="51971.9599">15529 1456 1105 0,'0'0'24'0,"4"-9"4"0,3-4 2 0,0 4 2 0,0-10-32 16,-3 9 0-16,3 1 0 0,0-7 0 0,-4 13 82 0,4-12 10 15,-3 15 1-15,-4 0 1 0,7-10 3 0,-7 10 1 16,7 0 0-16,0 10 0 0,-4-4-58 0,4 6-11 15,-3 4-2-15,0 9-1 0,-4 3 10 0,-4 1 1 16,4-4 1-16,0 9 0 0,-4 1-16 0,1 2-3 16,-1-2-1-16,-3 2 0 0,4 1 22 0,-4-3 5 15,-4-7 1-15,4 6 0 0,-3 1-30 0,3-7-7 16,-1 6-1-16,-2-5 0 0,3-10 4 0,-4 6 0 16,1-7 0-16,3-2 0 0,0 3 0 0,-1 0 0 15,5-13 0-15,-4 3 0 0,3-5 16 0,1 8 3 16,3-12 1-16,0 0 0 0,0 0-20 0,0 0-3 15,0 0-1-15,0 0 0 0,0 0-8 0,0 0 0 16,3-16 0-16,8 7 0 0,-4-7 0 0,0-2-11 16,4 2 3-16,3 3 0 15,-4-2-20-15,4 2-3 0,4-3-1 0,0 1 0 0,-1 5 19 0,1-2 3 16,3-4 1-16,-7 10 0 0,4 3 1 0,-4-4 0 16,0 4 0-16,0-3 0 0,-7 12 8 0,0-6 0 0,0 3-9 0,-3 7 9 15,-1-4 0-15,-3 3 0 0,0 1 0 0,0-1 0 16,-3 7 0-16,-1-7 0 0,4 7 9 0,-7-3-9 15,0-4 0-15,4 0 9 0,-4 7-9 0,0-6 0 16,-4-1 8-16,1 0-8 0,-1 1 0 0,0-1 0 16,-3-3 0-16,-3 4-16 0,2-1 2 0,-6 1 0 15,4-1-176-15,-4-3-35 0,-4 4-7 0,4-7-2 16</inkml:trace>
  <inkml:trace contextRef="#ctx0" brushRef="#br0" timeOffset="52228.301">16087 1290 1566 0,'3'-13'69'0,"1"7"15"0,3-3-68 0,-4 2-16 16,4 4 0-16,-7 3 0 0,7 0 64 0,-7 0 10 15,4 16 2-15,-1-4 0 0,-3 7-7 0,0 6-1 16,0 4 0-16,-3 5 0 0,-4 10-9 0,-4-6-3 16,4 6 0-16,0-7 0 0,-3 7-32 0,-1-3-6 15,4-4-2-15,-7 7 0 16,3-9-6-16,-3-4-2 0,4 4 0 0,-5-1 0 16,1 1-8-16,0-7-11 0,-3 6 3 0,-1-5-691 15,0-1-137-15</inkml:trace>
  <inkml:trace contextRef="#ctx0" brushRef="#br0" timeOffset="52602.5349">16235 1948 1231 0,'0'0'27'0,"7"4"5"0,3 2 2 0,1 0 1 0,3-6-35 0,0 0 0 16,0 0 0-16,1-6 0 0,2 0 40 0,1 2 0 15,3-5 1-15,-3 3 0 0,-1-4 7 0,1 1 2 16,3-10 0-16,0 10 0 0,-7-7 13 0,4-3 2 16,0 4 1-16,-4 2 0 0,0-6-27 0,-4 3-6 15,1 1-1-15,0-4 0 0,-4 0-32 0,0 3 0 16,-4 4 0-16,1-4 0 0,-1 7 32 0,1-1 0 0,-4 1 0 16,0 3 0-16,0 6-32 0,0 0 0 0,0 0 0 0,-11 0 0 15,1 6 23-15,-4-3-3 0,-1 10 0 0,-2-1 0 16,-1-2 3-16,0 5 0 0,1 4 0 0,-1 0 0 15,1 0 4-15,-1-4 1 0,4 4 0 0,0 6 0 16,7-6-10-16,-4 0-2 0,8 6 0 0,-5-6 0 16,-2 0 3-16,6 6 0 0,4-6 0 0,0-1 0 15,4 1-4-15,-4 3-1 0,3-9 0 0,1 6 0 16,3-4-5-16,4 4-1 0,-1-3 0 0,4-7 0 16,-3 7-160-16,6-7-32 15,8 4-6-15,-4-13-2 0</inkml:trace>
  <inkml:trace contextRef="#ctx0" brushRef="#br0" timeOffset="53630.0098">17854 1779 979 0,'0'0'43'0,"7"0"9"0,0-6-41 0,0 6-11 0,0-3 0 0,4-4 0 16,3 4 97-16,0-3 18 0,4 3 3 0,3-3 1 31,4-4-52-31,-1 7-11 0,1-3-1 0,-4-1-1 0,4 4-22 0,-4-12-5 16,-3 5-1-16,-1 1 0 0,1-1 2 0,-7-5 0 0,3 5 0 0,-4-2 0 15,1-4-4-15,-1 7 0 0,1-7 0 0,-4 7 0 16,4-10-12-16,-8 9-4 0,4-5 0 0,-3 2 0 15,-1-2-8-15,1 2 8 0,-4-3-8 0,0 7 8 16,-4-7-8-16,1 7 0 0,-1-1 0 0,-3 4 0 16,4-6 0-16,-4 2 0 0,3 4 0 0,0-4 0 15,1 1 0-15,-1 9 0 0,1-3 0 0,-4-3 0 16,7 6-8-16,0 0 8 0,-4-7 0 0,-3 7 0 16,4 0 0-16,-8 7-11 0,4-7 11 0,4 6-8 0,-4-3 8 15,-1-3 0-15,-2 9 0 0,6 1-8 0,-3-1 16 0,0 1 4 16,-3 12 1-16,3 0 0 0,-4-7 13 0,0 4 2 15,1 0 1-15,3 9 0 0,-4 7 14 0,4-10 2 16,0 9 1-16,-3-6 0 0,6 10-18 0,-3-3-4 16,3-1-1-16,-3 4 0 0,4-4 2 0,-4 4 1 31,0-4 0-31,0 10 0 0,0-9-14 0,0 2-2 0,-4 4-1 0,0-10 0 0,1 10-9 0,-1-13 0 16,-6 1-10-16,2-1 10 15,-2-3-64-15,3-6-6 0,0-4-2 0,0-11-921 0</inkml:trace>
  <inkml:trace contextRef="#ctx0" brushRef="#br0" timeOffset="53833.0935">17646 1876 1911 0,'3'-6'42'0,"5"3"9"0,-1-3 1 0,3-4 2 0,1 7-43 0,3-3-11 0,-4-4 0 0,8 10 0 16,-4 0 54-16,7-6 9 0,1 3 1 0,-1 3 1 16,3 0-53-16,1 0-12 0,-4 0 0 0,4 0 0 15,0 3-76-15,-1 3-12 16,-3-6-2-16,1 0-1 0</inkml:trace>
  <inkml:trace contextRef="#ctx0" brushRef="#br0" timeOffset="54223.6544">18595 1657 1681 0,'0'0'36'0,"0"0"8"0,0 0 2 0,0 0 2 0,7 9-38 0,4-9-10 16,-4 6 0-16,-4 4 0 0,1 9 52 0,3-4 8 15,-4 1 1-15,4-3 1 0,-7 5-14 0,4 7-2 16,-4 4-1-16,0-14 0 0,-4 10-25 0,4-3-6 16,-3 3-1-16,-1-6 0 0,1 6-4 0,-4-9-1 15,3-3 0-15,1 5 0 0,-4-8 20 0,3-4 3 16,-3 4 1-16,3-4 0 0,4-6-8 0,-3 3 0 16,-4-3-1-16,7 0 0 0,0 0 14 0,0 0 3 0,0 0 1 15,-4-9 0-15,1 2-18 0,3-2-4 0,0-1-1 0,3 7 0 16,1-6-10-16,3-7-8 0,-4 7 12 0,8-7-12 15,0-3 13-15,3 0-4 0,0 4-1 0,0-4 0 16,4-3-8-16,-1 6 0 0,4-9 0 0,1-3 0 16,-1 9 0-16,3 0-11 0,-2-3 3 0,6 4 0 15,-3-1-47-15,3 0-9 16,-4 3-1-16,-2-2-658 0,2 8-131 0</inkml:trace>
  <inkml:trace contextRef="#ctx0" brushRef="#br0" timeOffset="54582.9128">19209 1682 1094 0,'0'0'97'0,"0"0"-77"16,3-10-20-16,-3 10 0 0,7 0 137 0,-7 0 24 16,7 0 5-16,0 10 1 0,-3-4-128 0,-1 7-26 15,1-7-5-15,0 3 0 0,-4 7 16 0,0-3 4 16,-4 5 1-16,0-2 0 0,1 3 22 0,-1 6 4 15,-3-6 1-15,4 0 0 0,-4-4-32 0,0-2-7 16,0 2-1-16,3-5 0 0,1 9 0 0,-1-13 0 16,1 3 0-16,3-9 0 0,0 0 13 0,3 4 3 15,-3-4 0-15,4 12 0 0,-1-9-32 0,4-3 0 16,4 0 0-16,-4 0 0 0,3-3 12 0,5-3-3 16,-5-4-1-16,1 10 0 0,-1-9-8 0,1 3 8 0,-1-13-8 15,1 9 8-15,0 1-8 0,-1-7 0 0,-3 7 0 16,0-4 0-16,0 4 8 0,-3-7 0 0,-1 1 0 0,5-4 0 15,-5 0-8-15,1 10 8 0,-4-7-8 0,0 7 8 16,0-1 0-16,0 7 0 0,0 3 0 0,0 0 0 16,-4-6-8-16,4 6 0 0,-3-7 0 0,-8 14 0 15,0-1-25 1,1-3-7-16,-4 3-2 0,-8 4-649 0,1 2-129 0</inkml:trace>
  <inkml:trace contextRef="#ctx0" brushRef="#br0" timeOffset="55285.8726">19597 1732 1497 0,'7'-16'66'0,"0"16"14"0,7-9-64 0,0 3-16 16,0 6 0-16,0-10 0 0,-3 10 106 0,3 0 18 16,-3 0 3-16,3 10 1 0,-4-10-69 0,1 9-14 15,-4-3-2-15,0 10-1 0,-3-3-18 0,3 2-4 16,-7-2-1-16,0 2 0 0,-4 4-19 0,1 0 10 16,-5 3-10-16,5-9 8 0,-4 2-8 0,3-2 0 15,-3 2 0-15,0-5 0 0,0-1 32 0,-3 7 7 0,3-7 1 16,0-9 1-16,-1 10-14 0,1-4-3 0,0-6-1 0,7 0 0 15,-3 3 33-15,3-3 6 0,0 0 2 0,0 0 0 16,0 0-64-16,-4-3-8 0,4-13-4 0,4 10-1 16,-1-3 13-16,4-4 12 0,0-3-3 0,8 1 0 15,-1 2-9-15,0-2 0 0,3 2 9 0,5-3-9 16,-1-9 0-16,0 13 0 0,-3-4 0 0,3 0 0 16,0 7 0-16,-3-4 0 0,-1 4 0 0,1 3 8 15,-8-1-8-15,5 4-8 0,-1 3 8 0,-4 0-12 16,-3 10 12-16,0-1 0 0,0-3 0 0,-3 4-8 15,-1 2 8-15,-3-2 0 0,0 5-9 0,0-5 9 16,0 9 0-16,0-13 13 0,-3 7-1 0,-1-1-1 0,1-3-11 16,-1 1-14-16,1-1 3 0,-1 1 1 0,1-7 10 0,3-3 14 15,0 0-3-15,0 0-1 0,-4 6-10 0,4-6 0 16,0 0 0-16,0 0 0 0,0 0 0 0,0 0 0 16,0 0 0-16,0 0 0 0,11 0 0 0,-8-6 0 15,4-4 0-15,4 1 0 0,0-10 0 0,3 4 0 16,0 2 0-16,3-6 0 0,1-3 0 0,0 10 0 15,-1-4 0-15,1 3 0 0,-4 4 0 0,4-7 0 16,-1 7-8-16,1 3 8 0,-4-4 0 0,0 1 0 16,4 9 0-16,-4 0 0 0,-7 6 0 0,4-3 0 15,-4 7 12-15,-4-4-4 0,4 3-8 0,-3 7 0 0,-1-7 9 16,-3 4-9-16,0 3 0 0,0-7 0 0,0 10 0 16,4-10 8-16,-4 1-8 0,3 5 0 15,-3-5 0-15,0-1 0 0,-3 1 0 0,-1-4-10 0,4 3 10 16,-7 4-13-1,0-7-148-15,0 3-30 0,0 1-5 0,-4-1-784 0</inkml:trace>
  <inkml:trace contextRef="#ctx0" brushRef="#br0" timeOffset="57386.097">22027 1469 230 0,'7'0'20'0,"4"0"-20"15,-7-10 0-15,6 7 0 0,-3-3 284 0,0 3 52 16,4-4 10-16,-1 1 2 0,-2-3-224 0,-1 9-46 15,0 0-9-15,0-3-1 0,-7 3-55 0,0 0-13 16,0 0 0-16,0 0 0 0,7-7 0 0,-7 7 0 16,0 0 0-16,-7 0 0 0,7 0 0 0,-11-9 0 15,-7 6 0-15,4-4 0 0,-7 4 53 0,4-3 8 16,-5 3 2-16,-2 3 0 0,-5-6-42 0,1-1-8 16,0 7-1-16,-4 0-1 0,-7 7-11 0,4-1-14 15,3-6 3-15,1 3 1 0,-5 6 10 0,5-2 0 16,2-4 0-16,5 6 0 0,-4 1 0 0,6 5 0 15,5-5 0-15,-1-1 0 0,0 1 15 0,4 5 5 16,4 1 0-16,6-3 1 0,-3 5-21 0,4-2 0 16,3 0 0-16,3 6 0 0,4-7-12 0,0 1-8 0,7-3 0 0,4 2-1 15,3-2 21-15,7-4 0 0,4-3 0 0,7 4 0 16,0-1 19-16,0 1 8 0,-1-1 1 0,5-3 1 31,-1 10-46-31,0-13-10 0,-3 7-1 0,4-1-1 16,-5-3 44-16,-2 4 9 0,2-1 1 0,-6 0 1 0,0 1-7 0,-4-1-2 15,0 1 0-15,-6-1 0 0,-12 1 28 0,4 2 6 16,-3 1 1-16,-4-4 0 0,-11 0 0 0,1 7 0 16,-4 0 0-16,0-4 0 0,-7 4-29 0,-8-3-6 15,-2 2-1-15,-1 1 0 0,4-4-16 0,-7-2 8 16,-4 6-8-16,-3-7 0 0,3 0 28 0,0 1-2 16,-3-1 0-16,3-3 0 15,-3-6-126-15,0 4-26 0,-1-4-5 0,1 6-1 16,0-6-74-16,6-6-15 0,-13 2-3 0,14-5-1 0</inkml:trace>
  <inkml:trace contextRef="#ctx0" brushRef="#br0" timeOffset="57792.2525">22814 1861 1728 0,'39'-10'38'0,"-28"7"8"0,-8-9 2 0,4 8 0 0,4-2-39 0,-1-3-9 15,4 9 0-15,-3 0 0 0,0-10 53 0,-1 10 9 16,4-3 2-16,-7 3 0 0,0 0 0 0,4 3 0 15,-4-3 0-15,0 0 0 0,-7 0-52 0,0 0-12 16,4 10 0-16,-4-10 0 0,7 0 0 0,-7 0 0 16,0 0 0-16,0 0 0 0,0 0 40 0,0 0 6 15,0 0 1-15,0 0 0 0,0 0-24 0,0 0-5 16,-11 0-1-16,4 6 0 0,-4-6-17 0,11 0 0 16,0 0 0-16,0 0 0 0,-10-6 0 0,3 6 0 15,7 0 0-15,0 0 0 0,0 0 55 0,0 0 7 16,0 0 2-16,0 0 0 15,0 0-103-15,0 0-20 0,0 0-4 0,-7 9-1 16,0-3-51-16,0 10-10 0,0-13-3 0,-11 13-819 0</inkml:trace>
  <inkml:trace contextRef="#ctx0" brushRef="#br0" timeOffset="64372.1565">25128 1619 576 0,'0'0'25'0,"0"0"6"0,0 0-31 0,0 0 0 15,0 0 0-15,0 0 0 0,0 0 57 0,0 0 6 16,7-3 1-16,0-3 0 0,-7 6 19 0,8-7 4 16,-1 4 1-16,0-3 0 0,0 3-23 0,-7 3-4 15,0 0-1-15,7-6 0 0,7-4-12 0,0 1-4 16,7-1 0-16,-7 4 0 0,-3 3 24 0,3-3 5 15,0-4 1-15,7 1 0 0,0 0-26 0,8 5-4 0,9-2-2 0,12-10 0 16,-4 13-24-16,7-12-5 0,-4 5-1 16,4 1 0-16,0-1 40 0,-4 4 8 0,1-3 2 0,2-1 0 15,1 7-48-15,-3-3-14 0,-4 3 0 0,0-4 8 16,-4 4-8-16,-10-3 0 0,-4 6 0 0,-7 0 0 16,0-3 0-16,-3 3-13 0,-1 3 3 0,-6-3 1 15,0 9-139-15,-4-2-28 0,0-4-6 0</inkml:trace>
  <inkml:trace contextRef="#ctx0" brushRef="#br0" timeOffset="64684.6063">25562 1638 518 0,'0'0'46'0,"0"-9"-37"16,7-1-9-16,4 7 0 0,-1-13 131 0,5 10 24 15,6 3 5-15,-7-3 0 0,-4-4-44 0,1 1-10 16,0 6-2-16,-1-4 0 0,1 1-26 0,-1-3-6 16,1-1 0-16,-4 10-1 0,-7 0-6 0,0 0-1 15,0 0 0-15,0 0 0 0,7 0-9 0,-3 10-3 16,-4 5 0-16,-7 1 0 0,3 12-32 0,-10-9-6 16,0 16-2-16,-4-1 0 0,-3-3 39 0,-7 20 7 15,0-4 2-15,-1 3 0 0,1-3-34 0,3-9-6 0,-3 5-2 16,7-8 0-16,0 3-10 0,0-4-8 0,3 1 12 0,-3-7-12 15,7-3-9-15,0-6-9 0,0-1-2 16,3-2 0-16,0-6 3 0,1-1 0 0,6-9 0 0,1 6-690 16,-1-6-137-16</inkml:trace>
  <inkml:trace contextRef="#ctx0" brushRef="#br0" timeOffset="66153.0346">26776 1208 806 0,'0'0'17'0,"0"0"4"0,0 0 1 0,0 0 2 0,7-6-24 0,0-3 0 15,0-1 0-15,4 1 0 0,-4-1 107 0,10-2 17 16,12-4 3-16,-15 1 1 0,-14 2-52 0,3-3-9 16,4 1-3-16,4 5 0 0,6-2 0 0,-2 2 0 15,-12 1 0-15,1-7 0 0,-4 10 0 0,3-3 0 16,1-4 0-16,-1 4 0 0,-3 2-13 0,4 1-3 15,-1-3-1-15,4 9 0 0,-7 0-47 0,0 0 0 16,0 0 0-16,0 0 0 0,0 0 0 0,0 0 0 0,0 0 0 16,0 0 9-16,0 0-9 0,0 0 0 0,0-4 0 0,0 4-11 15,0 0 11-15,0 0 14 0,-7 0-3 0,4 4-1 16,3 11 1-16,0-5 0 0,-4 9 0 0,1 6 0 16,-4 0-11-16,-4 6 0 0,-3 4 0 15,0 8 0-15,0-5 52 0,-7 6 9 0,-4 0 2 0,-7 6 0 16,-3-6-27-16,14-13-4 0,3 13-2 0,-3-3 0 15,0 0-14-15,-1 3-4 0,1-4 0 0,0-2 0 16,-4 0-12-16,1 6 9 0,3-10-9 0,-8 4 8 16,-9-19 9-16,13 6 2 0,14-7 0 0,-3 7 0 15,-11-6-19-15,8 0-12 0,13-3 1 0,-3-7 1 0,-3 10 10 16,3-10 0-16,0 1 0 0,0 6 8 0,-1-7-8 0,5 0 11 16,-1 1-11-16,4-10 12 0,-3 0-1 0,3 0 0 15,0 0 0-15,0 0 0 0,0 0 4 0,0 0 1 16,-11 0 0-16,11 0 0 0,0 0 0 0,7-10 1 15,4 1 0-15,-4 0 0 0,0-1-17 0,0-6 10 16,0 7-10-16,0-4 8 0,0 4-8 0,0-7 12 16,0 7-12-16,0 3 12 0,0-4-12 0,4 1 0 15,-4-7-12-15,4 7 12 0,-4 6-9 0,0-7 9 16,3 1 0-16,-6 3 0 0,7-4-12 0,-4 7 4 16,3-9 8-16,-3 8-13 15,7-5-20-15,-3 3-4 0,3-13-1 0,0 0 0 0,0 3 53 0,4 7 10 16,0-10 3-16,-4 10 0 15,-4-1-45-15,4-5-9 0,7 2-2 0,-3-3 0 0,-7 10 41 0,-1 3 8 16,4-3 2-16,-3 6 0 0,0 6-23 0,-8-3 0 16,4 10 0-16,0-1-8 0,0 4 8 0,-3 9-10 0,-4-12 10 15,3 12-10-15,1-7 10 0,-1 11 0 0,4-14 0 0,-3 10 0 16,-4-6-13-16,0-6-1 0,-4 2 0 0,4 4 0 16,0-9 14-16,4 5 0 0,7-11 0 0,-1 2 0 15,-3 0 0-15,4-6 0 0,-1 0 0 0,1 0 0 16,3-6 0-16,-3 0 0 0,6 2 0 0,1-2 0 15,-4-3 0-15,4-1 0 0,-1 1 0 0,8-1 0 16,-4-5 16-16,4-4 5 0,7 0 2 0,-4 0 0 16,-3 4-23-16,-1-14-12 0,4 4 2 0,1 7 0 0,-5-11 10 15,1 4-13-15,0 0 5 0,-1 3 8 0,-2-3-9 0,-5 6 9 16,1-6 0-16,-4 6 0 0,-3 1-9 16,-1 2 9-16,-3-3 0 0,0 3-9 0,0 7 9 0,-3 0 0 15,-4-1 0-15,0 1 0 0,0-1 0 0,0 4-10 16,-7 3 10-16,3-3 0 0,-3 6-9 0,0-3 9 15,-3-4 0-15,-1 7-9 0,4 7 9 0,0-4 0 16,-7 3 0-16,7-3-8 0,-4 13 8 0,4-7 0 16,-7 1 0-16,0 5 0 0,0 1 0 0,-4-3 0 15,0 5 0-15,-3 14 0 0,0-4 0 0,3-3 11 16,-3-3-3-16,7 3 0 0,-3-6-8 0,6 6 0 16,-3-6 0-16,7 0 0 0,-4-1 0 0,4-2 0 0,4 0-12 15,3-4 12-15,0 4 0 0,3-7 0 16,4 1 0-16,0-1 0 0,4-3 10 0,3-2-10 15,0 2 12-15,4-6-12 0,-1 0 0 0,8-6 0 16,0 2 0-16,3-2 0 0,0 3 8 0,-3-13 7 0,3 7 1 0,4-7 1 16,0 7-17-16,-1-7 0 0,1 7 0 0,3-10 0 15,-3 10 0-15,0-4 0 16,3-9 0-16,4 13 0 0,0-10 0 0,-7 9-22 0,-8 4 3 0,-3-3 1 16,1 9 30-16,-5 0 5 0,4-3 2 15,-3 3 0-15,-4 0-19 0,-3 3 0 0,3-3 8 0,-4 6-8 16,1-3 0-16,7 10 0 15,-11-1 8-15,0-2-8 0,-4-4 0 0,1 3 8 0,-1 1-8 0,-3-1 0 16,4 7 8-16,-1-7-8 0,-3 1 0 0,4-1 0 16,-4 0 9-16,3 1-9 0,-3 9 0 0,0-13 9 15,0 3-9-15,0 1 0 0,0-1 0 0,-3 1 8 16,3-1-8-16,0-9 8 0,0 0-8 0,0 6 8 16,0-6-8-16,0 0 12 0,0 0-12 0,0 0 12 0,0 0 7 15,0 0 1-15,0 0 1 0,0 0 0 0,0 0-11 16,7 0-2-16,0-6-8 0,4 3 12 0,-4-7-12 0,3 1 9 15,4-3-9-15,-3-1 8 0,3-3-8 0,4 4 0 16,-1-10 9-16,4 9-9 0,-3-2 0 0,3 2 0 16,0-3 0-16,1 10 0 0,-5-3 0 15,-3-1-10-15,4 10 10 0,-4-3 0 0,-14 3 0 16,11 3-8-16,-1-3 8 0,1 10 0 0,-11-10 0 16,3 6 0-16,-3 3-8 0,0 1 8 0,7 5 0 15,1-2 0-15,-1-4 0 16,0 7 0-16,-4 0 0 0,-3-4 0 0,0 4 0 15,4-3 0-15,-4 2-59 0,0-5-8 0,0 5-1 0,0-2-749 16,-4-4-150-16</inkml:trace>
  <inkml:trace contextRef="#ctx0" brushRef="#br0" timeOffset="71534.2404">3270 4037 640 0,'0'0'28'0,"0"0"7"0,0 0-35 0,0 0 0 16,0 0 0-16,0 0 0 0,0 0 72 0,0 0 7 16,0 0 1-16,0 0 1 0,0 0 2 0,11-6 0 15,-11 6 0-15,0 0 0 0,0 0-8 0,0 0-2 16,0-4 0-16,0 4 0 0,0 0-13 0,0 0-2 15,0 0-1-15,0 0 0 0,0 0-17 0,0 0-4 16,0 0-1-16,0 4 0 0,-7 2-35 0,0 3 0 16,0-2 0-16,3 2 0 0,-10 0 0 0,3 1 0 15,4-1 0-15,-3 1 0 0,3-1 0 0,-11 10 0 16,4-4 0-16,0 4 0 0,0 0 0 0,-4 0 8 16,8-3-8-16,-8 9 10 0,4-7-2 0,-4 8 0 0,4-4 0 0,3 3 0 15,-3 0-8-15,4-3 0 0,-1 3 0 0,4 3 8 16,4-6-8-16,3-3 0 0,-4 0 0 0,4-1 0 15,4-8 0-15,-1 5 0 0,1-11 9 0,6 5-9 16,-10-9 9-16,4 6-9 0,3-12 12 0,7 6-12 16,-3-9 17-16,-1-1-3 0,4 1-1 0,0-10 0 15,0 0 3-15,4-6 1 0,0 0 0 0,3-3 0 16,-11-7-1-16,8 7-1 0,0 0 0 0,-11-7 0 16,10 1-2-16,-10 6 0 0,4 2 0 0,0-2 0 15,-4 3-4-15,7 6-1 0,-4 1 0 0,-6 2 0 16,-1 6-8-16,5 1 0 0,2 9 0 0,-6-3 0 15,-4 3 12-15,7 9 0 0,0 4 0 0,0 3 0 16,-4 2-12-16,4 11 0 0,-3-4 0 0,-1 3 0 0,1 3 0 16,3-3 0-16,0-2 0 0,-7-4 0 0,11 3 0 0,-11-7 0 15,7-2 0-15,0-3 0 0,-4-4 18 0,4 4 2 16,-7-10 0-16,0-3 0 0,0 0-20 16,0 0 0-16,0 0 0 0,11 6 0 0,-4-6 0 0,4-6 0 15,-8 6 0-15,8-10 0 0,-1 10 0 0,4-9 12 16,-3 0-3-16,0-1 0 0,3-6-9 0,3 4 0 15,-6-10-12-15,7 3 12 0,3-6 0 0,-11 3 0 16,8-12 0-16,-4 5 0 0,4-5 0 0,-4 6 0 16,7-7 0-16,-10 1 0 0,6-4 0 0,-6-3 0 15,3 4 0-15,0-7 0 0,-3 0 0 0,-1 0 0 16,-3 6 0-16,7-6 0 0,-10 0 0 0,6 7 0 16,-6 2 9-16,3-2-9 0,-3 9 0 0,3-4 0 15,-7 4 0-15,3 9 0 0,4-6 0 0,-3 12 0 0,-1-2-8 0,4 5 8 16,-7 4 0-16,0 6 0 0,0 0 0 0,0 0 0 15,4 16 0-15,-4-1-8 0,7 4 0 0,-7 6 0 16,0 4 8-16,0-1 0 0,0 0 0 0,0 7 0 16,0 2 0-16,-7 4 0 0,3 3 0 0,4-7 8 15,-10 11 4-15,6-5 2 0,-3-2 0 0,4-3 0 16,-4-1 6-16,3-2 0 0,0 3 1 0,1-4 0 16,3-6-11-16,-4 4-2 0,1-4-8 0,3 0 12 15,0-3-12-15,3 3 0 0,-3-9 0 0,0 0 0 16,0 3-28-16,0-9-4 0,0-4-2 15,0 0 0-15,0-9-201 0,0 0-40 0</inkml:trace>
  <inkml:trace contextRef="#ctx0" brushRef="#br0" timeOffset="71909.1517">3609 3839 1177 0,'7'-15'52'0,"-7"15"11"0,0-4-51 16,0-8-12-16,4 3 0 0,-4-1 0 0,3 7 76 0,1-6 13 0,3-1 3 0,0 4 0 16,3-4-19-16,-6 4-3 0,10 3-1 0,-4-3 0 15,12 3-45-15,-12-4-8 0,15 7-3 0,-7 0 0 16,3 7-13-16,3-7 0 0,1 3 8 0,0-3-8 15,-4 9-31-15,4-3-9 0,-1 4-1 0,1-4-1 16</inkml:trace>
  <inkml:trace contextRef="#ctx0" brushRef="#br0" timeOffset="72607.5089">4949 3824 1098 0,'-7'-4'24'0,"4"4"4"0,-1-6 2 0,4 6 2 0,-3 0-32 0,3 0 0 16,0 0 0-16,0 0 0 0,0 0 57 16,0 0 6-16,0 0 1 0,7-6 0 0,7 3-24 0,0 3-5 15,-3-6-1-15,3-4 0 0,7 7 24 0,4-3 5 16,3 3 1-16,4-4 0 0,-4 4-8 0,4-3-2 15,3 3 0-15,0-4 0 0,-3 1-22 0,3 3-5 16,0-3-1-16,1 3 0 0,3-4-8 0,-8-2-2 16,1 0 0-16,0 5 0 15,3-8-52-15,-7 9-10 0,-3-7-2 0,0 4-1 16,-1-3-8-16,-2-1-2 0,-1 1 0 0,-4-1-705 0</inkml:trace>
  <inkml:trace contextRef="#ctx0" brushRef="#br0" timeOffset="72951.7957">5669 3375 633 0,'0'-6'56'0,"-3"-7"-44"0,-1-2-12 0,-3 8 0 16,7-5 113-16,-3 2 21 0,-5 1 4 0,8 0 1 0,0 2-60 0,0 1-12 0,0 6-3 0,0 0 0 31,-10-3-32-31,10 3-6 0,0 0-2 0,0 0 0 16,-4 9 7-16,1 1 1 0,-4-1 0 0,3 10 0 0,1-3 24 0,-4 9 6 15,3-3 1-15,1 3 0 16,-4 3 1-16,-1 7 1 0,-6 2 0 0,0 7 0 0,4-3-23 0,-8 3-5 16,4 3-1-16,-4 6 0 15,1 0 6-15,-5-6 1 0,1 4 0 0,4-4 0 16,3 3-22-16,-8-3-4 0,5 0-1 15,-1 3 0-15,0-3-16 0,4-3 0 0,-3 0 8 0,3 0-8 16,-4-10-14-16,4-2-6 0,0 2-2 16,0-9 0-16,0 0-42 15,3-6-9-15,0-6-2 0,1-4 0 0,3-3-125 16,0 4-24-16</inkml:trace>
  <inkml:trace contextRef="#ctx0" brushRef="#br0" timeOffset="73761.9481">6195 3099 1148 0,'0'-15'51'0,"0"15"10"0,0-10-49 0,0 7-12 15,-4-10 0-15,1 10 0 0,-1-6 54 0,1 9 8 0,-1-6 2 0,-3 3 0 16,4-4 4-16,3 7 2 16,0 0 0-16,0 0 0 0,0 0-19 0,0 0-4 0,-7 0-1 0,7 0 0 15,0 0-21-15,0 0-4 0,0 0-1 0,0 0 0 16,0 0 4-16,0 0 0 0,0 0 0 16,0 0 0-16,0 7 6 0,0 2 2 15,-4 0 0-15,0 1 0 0,4-1-13 0,-3 10-3 0,3-3 0 16,-7 2 0-16,0 11 0 0,3 2-1 15,-6 7 0-15,-1 9 0 0,1-3 11 0,-1 9 2 0,-7 0 1 0,1 1 0 16,-1 8-7-16,0-2-2 0,1 3 0 0,-1-7 0 16,0 7-12-16,4-10-8 0,0 0 8 0,0 1-8 0,0-10 14 0,0 3-2 15,0-13 0-15,0 7 0 16,-4-10-3-16,4 1-1 0,0-11 0 0,0 5 0 16,3-8 0-16,-3-2 0 0,3-3 0 0,1-7 0 15,-1-6 4-15,1 0 0 0,3 0 0 0,0-6 0 0,3-4-12 0,-3 1 8 16,3-4-8-16,4-9 8 0,4 10-8 15,0-13 0-15,3 0 0 0,3 3 0 0,1-3 0 0,-1 6 0 16,4-6 0-16,4 6 0 16,3 0 0-16,-3 3-9 0,0 4 9 0,-1-1-10 0,1 10 10 0,-1 3 0 15,1 0 0-15,-4 3 0 0,0 4 0 0,0 2 0 0,4 7 0 0,-7-4 0 16,3 4 0-16,0 0 0 16,3-4 0-16,1 7 0 0,-7-10 0 0,-1 7 0 15,8-7 0-15,-7 1 0 0,6-1 0 0,1-9 0 16,-4 0 0-16,7 0 0 0,4 0 0 0,-4-3 0 0,4-3 0 0,-4-4 0 15,0 1 0-15,0 0 0 16,0-1 0-16,0 1 0 0,-3 2 0 0,0-2 0 0,-4 0 0 0,4-1 0 16,-4 1 0-16,0 3 0 0,3-4 0 0,-3 7 8 15,1-6-8-15,-1-1 0 0,-4 1 8 0,4-4-8 16,1 1 0-16,-1 2 0 0,0-5 0 0,-4-1 0 16,-3 3 0-16,0-2 9 0,0-4-9 0,-3 3 0 15,0 4 8-15,-1-4-8 0,-6 3 0 16,3-2 0-16,0-4 0 0,-4 3 0 0,4 7 0 15,-4-7 0-15,-6 7 0 0,-1-1 0 0,4 1 0 0,-3 0 0 16,-1 9 0-16,1 0 0 0,2 0 0 16,1 6 0-16,0 3 0 0,0 4 0 0,-3 2-11 0,3 4 11 15,0 10-9-15,0-4 9 0,3 3 0 0,0 6-9 0,1-5 9 0,-1 5 0 16,1-6 10-16,3 7-10 16,0-10 0-16,3 3 0 0,1 7 0 0,-4-7 0 0,3-3-8 0,1-6 8 15,7 6 0-15,-4-6 0 16,3 6-114-1,1-13-16-15,3 4-3 0,4-7-848 0</inkml:trace>
  <inkml:trace contextRef="#ctx0" brushRef="#br0" timeOffset="74601.5827">7733 3447 748 0,'0'0'33'0,"0"0"7"0,0 0-32 0,0 0-8 0,-7-6 0 0,3 6 0 16,4 0 132-16,0 0 25 0,0 0 5 0,0 0 1 15,0 0-79-15,0 0-16 0,0 0-4 0,0 0 0 16,0 0-32-16,0 0-6 0,0 0-2 0,0 0 0 16,0 0 25-16,0 0 5 0,0 0 1 0,7 0 0 15,0 0-8-15,0 0-2 0,4 0 0 0,0-3 0 0,-1 3-4 0,4 0-1 16,0 0 0-16,1 0 0 16,2-6-9-16,4 6-3 0,1 0 0 0,-1-4 0 15,3-2-15-15,5 6-3 0,-1-3-1 0,4-3 0 16,-1 6-9-16,8-3 0 0,0-4 9 0,7 1-9 0,3 3 8 0,-3 3-8 15,0-6 8-15,-7 6-8 16,0-3 0-16,-8-4 0 0,-2 7 0 0,-1-3 0 0,-4-3 0 0,-2 3 0 16,-8-3 0-16,3 2 0 0,1-2 0 0,-4 6 0 15,-3 0 0-15,-1-6-8 16,4 3-20-16,-7 3-4 0,4-7-1 0,0 7 0 16,-4-3-71-16,3 3-15 0,-3 0-2 0</inkml:trace>
  <inkml:trace contextRef="#ctx0" brushRef="#br0" timeOffset="75042.0624">8375 3049 172 0,'0'0'16'15,"0"-3"-16"-15,0-3 0 0,0 3 0 16,-4-4 175-16,1 4 32 0,3-3 6 0,0-4 2 16,0 1-86-16,0 0-17 0,0 2-3 0,0-2-1 0,3 0-62 0,1-1-13 15,-4 7-2-15,3-10-1 16,-3 4 19-16,4 6 4 0,-4 3 1 0,4-6 0 16,-4-4-8-16,3 7-2 0,1-3 0 0,-4 6 0 15,0 0-19-15,0 0-4 0,0 0-1 0,0 0 0 0,0 0 20 0,0 0 3 16,0 0 1-16,0 0 0 15,0 0-29-15,0 0-6 0,0 0-1 0,-4 9 0 0,-3 1 10 0,3 5 2 16,-3-5 0-16,4 9 0 16,-4-1 12-16,3 4 4 0,-3 0 0 0,0 3 0 0,-3 4-20 0,-5 5-3 15,5 4-1-15,-8 6 0 0,-3 9 10 0,3-3 2 0,-3 3 0 16,4 4 0-16,-8-4-7 0,4 0-1 16,-4 1 0-16,4 2 0 0,3 4-5 0,4-7-2 0,-7-6 0 0,3 3 0 15,8-3-9-15,-4-3 0 16,3 0 0-16,-3-6 0 0,3-4 0 0,4-6 0 15,0 4 0-15,0-10 0 16,0 3-105-16,4-6-14 0,-1-10-2 0,4 0-853 0</inkml:trace>
  <inkml:trace contextRef="#ctx0" brushRef="#br0" timeOffset="75541.6964">8615 3824 403 0,'0'0'36'0,"0"0"-36"0,0 0 0 0,0 0 0 15,0 0 265-15,0 0 47 0,0 0 8 0,7 6 3 16,0-3-206-16,4 3-41 0,-8 4-8 0,4-7-1 0,0 3-27 0,4-3-6 15,3 4-1-15,-4-7 0 16,5 6 0-16,-1-6 0 0,3-6 0 0,1 6 0 0,0-10 1 0,6 4 0 16,-3-7 0-16,4 4 0 0,-4-7 0 0,0 1 0 15,1-4 0-15,-1 0 0 0,-4 3-8 0,1-3-2 16,0 1 0-16,-4-1 0 0,0 3-11 0,0-3-2 16,-3 0-1-16,-1 1 0 0,-3 2-10 15,0-3 10-15,0-6-10 0,-3 6 10 0,-1 0-10 0,1 4 12 16,-1 2-12-16,-3-2 12 0,0-1-12 15,0 6 0-15,0 1 0 0,-3 0 8 0,-1 5 1 0,1-2 0 16,-4 6 0-16,0 0 0 0,-4 0-9 0,1 6 0 16,-1-2 0-16,-3 5 0 0,-4 7 0 0,1 3 0 0,-1 6 0 15,0-7 0-15,-3 11 0 0,4-1 0 0,-5 3 0 0,1-3 0 16,0 10 0-16,7 3-17 0,0-10 4 16,0 10 1-16,7-7 12 0,0-2 16 0,0 2-3 0,0-5-1 15,7 2-12-15,0-3-15 0,-4-3 3 16,8-3 1-16,3-3-2 0,0 6-1 0,0-9 0 0,3-7 0 31,1 7-167-31,3-13-34 0,7 6-6 0,0-18-2 0</inkml:trace>
  <inkml:trace contextRef="#ctx0" brushRef="#br0" timeOffset="75942.1121">9387 3576 1267 0,'0'0'112'16,"4"-3"-89"-16,-4 3-23 0,3-7 0 0,5 4 144 0,-1-3 25 15,-7 6 5-15,0 0 1 0,3 0-83 0,-3 0-16 16,7 9-3-16,-3 1-1 0,3 2-36 0,-4 1-8 16,-3 3-2-16,0-4 0 0,0 13-26 0,0 0 8 0,0 4-8 15,0-4 0-15,-3 3 12 0,-1 0-4 16,1-3 0-16,-4 3 0 0,7-2 6 0,-4-1 1 15,-3-3 0-15,4-7 0 0,-1 4-7 0,-3 0 0 16,3-3-8-16,1 2 12 0,-4-2 24 0,7-7 5 16,-4 1 1-16,-3-1 0 0,0-2-23 0,4-4-5 0,3-3-1 0,0 0 0 15,0 0-1-15,0 0-1 16,0 0 0-16,0 0 0 0,0 0 26 0,0 0 6 0,0 0 1 0,0 0 0 16,3-10-26-16,1 4-5 15,-1-3-1-15,4-1 0 0,4 1-3 0,3-4-1 0,0-9 0 0,0 10 0 16,7-13-8-16,1 6 0 15,-5 0 0-15,4-6 0 0,-3 6 0 0,3-6 0 0,0-3 0 0,0 3 0 16,4 3 0-16,-7 0 0 16,-1 0-10-16,5-3 10 0,-1 6-119 0,4-6-17 15,-8 6-4-15,1 0-610 0,3 0-122 0</inkml:trace>
  <inkml:trace contextRef="#ctx0" brushRef="#br0" timeOffset="77331.9041">10171 3736 1263 0,'0'0'56'0,"0"-10"12"0,3 1-55 0,1 0-13 0,-1-1 0 0,4-6 0 0,0 4 54 0,4-4 8 16,-1 7 2-16,1-7 0 16,0 7 0-16,3-4 1 0,0-2 0 0,0 5 0 0,0-6-23 0,0 7-5 15,4 0-1-15,-4-1 0 16,-4 1-17-16,5 6-4 0,-1-4-1 0,0 1 0 0,-7 3-2 0,0-3 0 15,-7 6 0-15,0 0 0 16,11 0-12-16,-11 0 0 0,0 0 0 0,7 9 0 0,3 4 0 0,1-1 0 16,-8 4 0-16,1 3 0 0,-1 0-13 0,1 6 1 15,-4-7 0-15,0 11 0 0,0-4 20 0,-4 3 5 16,1-3 1-16,-4 3 0 0,-4-9 6 0,4 6 0 16,0 3 1-16,4-9 0 0,-8-3-10 15,4 3-3-15,0-4 0 0,-7-2 0 0,-4 3 4 0,7-7 1 16,8 0 0-16,-4-2 0 0,-4-4 0 15,4 3 0-15,7-6 0 0,0 0 0 0,0 0 11 0,0 0 3 16,0 0 0-16,0 0 0 0,0 0-27 16,-7-6 0-16,4 3-14 0,3-7 5 0,0 1 9 0,3-7 0 15,4 1 10-15,0 2-10 0,4-6 15 0,-1-6-3 0,-2 0-1 0,6-3 0 16,0 0-11-16,3-4 10 16,-2 10-10-16,2-9 10 0,4 3 0 0,1-1 0 15,2 11 0-15,-3-7 0 0,4-1 9 0,0 8 1 16,-4 5 1-16,0-3 0 0,-3 7-1 0,3 3 0 0,0 3 0 0,-3 3 0 15,-1 3-20-15,-3-3 0 16,1 9 0-16,-1-3 0 0,3 10 0 0,-3-3 8 0,-3 5-8 0,0-2 0 16,-1 9 0-16,-3-3 0 0,-3 3 0 0,-1 3 0 0,-3-2 0 15,0 2-18-15,0 3 3 0,-3-9 1 16,3 3 14-16,-4 0 0 0,-6-6 0 0,-1 0 0 0,4-3 12 16,0-4-4-16,-4-2 0 0,1 5-8 15,-1-5 12-15,1-1-12 0,3-3 12 16,0-3-12-16,-8 4 11 0,5-4-11 0,10-3 10 0,0 0-10 15,-7 0 12-15,0-3-4 0,0-7-8 0,7 4 12 0,0-3-4 16,0-1-8-16,0-5 11 0,3 2-11 16,11-6 0-16,-3-3 0 0,-4 0 0 0,7-3 0 0,4 0 0 15,3 6 0-15,0-9 0 0,0 3 0 0,-3-3 0 0,3 9 0 16,4-6 0-16,-1 6 0 0,1 0 0 16,-4 4 0-16,0-4 0 0,1 9 0 0,-1-5 0 0,-4 12 0 15,1-4 0-15,-4 7 0 0,0 7 0 16,-7-4 0-16,4 6 0 0,-4 7 0 0,0 3 0 0,-4-4-9 15,1 4 9-15,-4 6 0 0,-4-3 0 0,1 3 0 16,-1 0 0-16,1-3 0 0,-1 3 0 0,-3 4 0 16,4-8 0-16,-4 1-8 15,-4-3-36-15,8-3-8 0,6 3 0 0,-3-4-666 16,-3-2-133-16</inkml:trace>
  <inkml:trace contextRef="#ctx0" brushRef="#br0" timeOffset="77631.8986">11539 3617 403 0,'0'-16'17'0,"4"7"5"0,-1-1-22 0,1 1 0 0,-4-1 0 0,3 1 0 16,5 3 285-16,-5-4 53 0,1 1 10 0,-4 9 3 0,-4-3-185 0,4-4-37 15,0 7-7-15,0 0-2 16,0 10-60-16,0-1-13 0,-3 7-3 0,-1-4 0 0,4 10-19 0,-4 0-4 16,1-3-1-16,-1 6 0 0,4 0-6 0,0 0-2 15,0-3 0-15,0 3 0 0,0 1-12 0,0-4 0 16,4 3 0-16,-1-7 0 16,5-2 0-16,-5 0 0 0,-3-4 0 0,4-2 0 15,-1-4-79-15,-3-6-12 0,4 3-2 0,-4-3-551 16,0 0-111-16</inkml:trace>
  <inkml:trace contextRef="#ctx0" brushRef="#br0" timeOffset="77793.3856">11762 3287 1630 0,'-11'-15'72'0,"11"12"16"0,-7-7-71 0,7 4-17 16,-4-4 0-16,4 10 0 0,-7-3 97 0,7 3 16 0,0 0 3 0,0 0 1 15,0 0-92-15,0 0-25 16,0 0 8-16,0 0-920 0</inkml:trace>
  <inkml:trace contextRef="#ctx0" brushRef="#br0" timeOffset="78822.0863">11991 3670 115 0,'-4'-6'10'0,"4"6"-10"16,0-10 0-16,4 1 0 0,-1-7 209 0,5 7 40 0,-1-1 8 0,3 1 2 15,-3-4-135-15,0-2-26 16,0 5-6-16,0-5 0 0,7 5-17 0,1 1-3 0,-5-1-1 0,-3 10 0 15,4-9-15-15,-1 9-4 16,-3-6 0-16,0 6 0 0,-7 0-27 0,0 0-5 0,11 9-2 0,-7 7 0 16,3 0-1-16,-4 2 0 0,1 1 0 0,-1 9 0 15,-3-3 5-15,4 4 1 0,-1-1 0 0,1 6 0 16,-1-9-23-16,-3 4 0 0,7-4 0 0,-3 3 0 0,-1-9 0 16,1-3 0-16,0-7 0 15,-4 7 0-15,3-13 0 0,-3-3-13 0,0 0 1 0,0 0 1 16,0 0 42-16,0 0 8 0,0 0 1 0,0 0 1 15,0 0-6-15,0 0-2 0,0-3 0 0,4-4 0 16,-4-5-21-16,3-1-4 0,-3 1 0 0,0-7-8 16,4-6 9-16,3 0-9 0,0-4 0 0,0 1 9 15,0 3-9-15,3-3 0 0,5 0 0 0,-5 3 0 16,8-4 0-16,-4 7 0 0,0-6 0 0,0 9 0 16,0 4 0-16,-3 2 0 0,6 4 0 0,-2 3 0 0,-5-4 0 0,1 10 18 15,3 0-3-15,0 10-1 16,-3-4-4-16,-1 6-1 0,1 4 0 0,-4 3 0 15,0 0-9-15,-4-1 0 0,1 8 0 0,-4-8 0 16,3 1 0-16,1 3 0 0,-8 0 0 0,4-3 0 0,0 6-15 0,0-6-5 16,0 6 0-16,0-6-1 15,-3 0-162-15,3-4-32 0</inkml:trace>
  <inkml:trace contextRef="#ctx0" brushRef="#br0" timeOffset="79361.7424">13279 3698 1555 0,'0'0'138'0,"0"0"-110"0,0-9-28 0,3-1 0 0,-3 1 30 0,4 3 1 15,-4 6 0-15,0 0 0 16,7-10 10-16,-7 10 3 0,0 0 0 0,0 0 0 16,3-3-32-16,-3 3-12 0,4-6 8 0,-4 6-8 15,0 0 9-15,0 0-9 0,-4-10 10 0,1 1-10 16,-1 3 44-16,-3 6 2 0,4-3 1 0,-4-4 0 16,-1 4-10-16,-2 3-1 0,3-6-1 0,-4 6 0 15,4 0-5-15,-3 6-1 0,-5-3 0 0,1 4 0 0,4-4-29 0,-4 3 0 16,0 3 0-16,-1 1 0 15,1-1 0-15,0 1 0 0,0-1 0 0,-4 7 0 0,-3-1 0 0,4-2 12 16,3 6-3-16,3-4-1 16,0 4-8-16,1 0 10 0,3-3-10 0,3 3 10 0,1-1-10 0,3-2 0 15,3-6 9-15,1-1-9 0,-1 0 0 0,4 1 9 16,0-10-9-16,0 6 0 0,1-6 11 0,2 0-11 16,4-6 10-16,-3 3-10 0,-1-4 0 0,1-2 0 0,0-7 0 0,-4 7 0 15,-4-10 11-15,4 0-1 16,4 4 0-16,-1-4 0 0,1-3 18 0,0 0 3 15,-4 3 1-15,3 0 0 0,1 3-19 0,-4 7-3 16,-4-3-1-16,4 5 0 0,0-2 3 0,-7 9 0 0,0 0 0 0,0 0 0 16,11 6-12-16,-4-3 0 0,-3 7 0 0,3-1 0 0,0 7 0 15,0-1 0-15,0-2 0 0,0 6 0 16,0-4 0-16,0 4-17 0,-3 0 4 16,3-3 1-1,0-1-137-15,-4-2-27 0,1-4-6 0,3 1-754 0</inkml:trace>
  <inkml:trace contextRef="#ctx0" brushRef="#br0" timeOffset="79685.4891">13765 3350 1209 0,'0'0'108'0,"0"0"-87"16,0 0-21-16,0 0 0 0,0 0 104 0,0 0 17 16,0 0 3-16,0 0 1 0,0 0-37 0,0 0-7 0,4-9-1 0,3 9-1 15,0 0-21-15,4-7-4 16,3 7-1-16,3 0 0 0,1 0-22 0,0 0-5 16,-1-3-1-16,8-3 0 0,-4 6-12 0,4 0-2 15,0-3-1-15,-1-3 0 0,1 6-10 0,0 0 12 0,-4-10-12 16,3 7 12-16,1-3-12 0,0 3 0 15,0-4 0-15,-1 1 0 0,4 3 0 0,-3 3 0 0,3-6-14 16,-3 3 5 0,3-4-44-16,-3 7-9 0,0-3-2 0,-1 3-566 0,-2-6-114 0</inkml:trace>
  <inkml:trace contextRef="#ctx0" brushRef="#br0" timeOffset="80185.5384">14347 2914 1220 0,'0'-9'54'0,"0"6"11"0,0-4-52 0,4-2-13 16,0 0 0-16,3 2 0 15,0-2 0-15,-4 0 0 0,8 5 0 0,-8-2 0 16,4-3 35-16,0-1 4 0,0 4 1 0,-3 3 0 16,0-3-23-16,-4 6-4 0,0 0-1 0,0 0 0 0,3-4 26 0,-3 4 5 15,0 0 1-15,0 0 0 0,0 0 16 0,0 0 3 0,4-6 1 0,-4 6 0 16,0 0-42-16,0 0-8 16,0 0-2-16,0 0 0 0,0 0 2 0,0 0 0 15,0 0 0-15,0 0 0 0,0 0 19 0,0 0 4 16,0 0 1-16,0 0 0 0,0 0-21 0,3 10-4 15,-3-1-1-15,0-9 0 0,0 9 0 0,-3 4 0 16,3-10 0-16,-4 7 0 0,4-1 6 0,-3 0 1 0,-5-2 0 16,5 11 0-16,-4-2 1 0,-4-3 1 0,1 12 0 0,-4 3 0 15,-1 6-1-15,-6-5 0 0,4 5 0 16,-4 10 0-16,-4-6 0 0,4 6-1 16,-4-1 0-16,4 1 0 0,0 3 4 0,-1-6 1 0,5-3 0 15,3 6 0-15,-4-7-24 0,0 7 0 0,4-9 0 0,0 2 8 16,0 4-8-16,0-10 0 0,3 4-11 0,1-1 11 15,-1-8 0-15,1-4 0 0,-1 3 0 0,4-7 10 32,0-2-94-32,0 3-18 0,0-10-4 0,0 1-566 0,0-1-114 0</inkml:trace>
  <inkml:trace contextRef="#ctx0" brushRef="#br0" timeOffset="80581.8892">14803 3485 1465 0,'0'0'64'0,"3"-9"15"0,1 5-63 0,-4 4-16 0,7-6 0 15,-7 6 0-15,3-9 127 0,-3 9 22 16,0 0 5-16,0 0 1 0,0 0-88 0,11 0-18 0,-11 0-3 0,0 0-1 16,0 0-21-16,7 9-5 15,-4 1-1-15,4-1 0 0,-3 7-4 0,-4-7-1 0,0 0 0 16,0 7 0-16,0-3-1 0,0 5 0 0,0-2 0 0,0 3 0 15,0-3-2-15,3-7-1 16,-3 7 0-16,0-4 0 0,4-2-9 0,-4-1 0 0,0 0 0 0,4 7 0 16,-4-6 0-16,0 5 0 0,0-5 0 0,3-1 0 15,1 0-76-15,-4 7-16 0,3-13-4 0,-3-3-862 16</inkml:trace>
  <inkml:trace contextRef="#ctx0" brushRef="#br0" timeOffset="80731.8612">15074 3174 2070 0,'0'0'45'0,"4"-3"10"0,-1-6 1 0,1 3 3 0,3 3-47 0,-4-7-12 0,8 4 0 0,-4 6 0 16,0 0 0-16,0-3-9 16,4 3 9-16,-4 0-13 15,-7 0-144-15,3 3-29 0</inkml:trace>
  <inkml:trace contextRef="#ctx0" brushRef="#br0" timeOffset="81350.5844">15558 3334 1681 0,'0'0'36'0,"0"-3"8"0,0-3 2 0,0 6 2 0,3-3-38 0,-3 3-10 0,0 0 0 0,0 0 0 0,0 0 34 0,0 0 5 16,0 0 1-16,0 0 0 0,0 0-24 0,0 0-4 15,0 0 0-15,0 3-1 0,0 13 27 0,-3-7 6 16,-5 10 0-16,1-3 1 0,0-4-13 0,-3 10-4 0,-4 0 0 16,3-3 0-16,0 6 6 0,1-6 1 15,-1 3 0-15,4 0 0 0,0-4-21 0,4 8-4 16,-1-8-1-16,1 1 0 0,3-3-9 15,0 3 0-15,0-10 0 0,0 7 0 0,3-7 0 16,4 1 8-16,-3-1-8 0,3-3 8 0,0-3 0 0,-7-3 0 16,7 0 0-16,3 0 0 0,-2 0 4 0,2-3 0 15,-3-3 0-15,4-3 0 0,-1-1 16 0,1 1 3 0,0-7 1 0,-1 4 0 16,1-4-16-16,-1 0-4 16,8-3 0-16,-4-3 0 0,0-3-12 0,0 0 9 15,4-3-9-15,3 3 8 0,-3-3-8 0,3 3 0 16,-7-4 0-16,0 1 8 0,7-3-8 0,-7 12 0 0,-3-3 0 0,0 6 0 15,-4 1 0-15,-4 5-9 16,-3 1 9-16,-7 6-10 0,4 3 10 0,-5 0 0 0,-6 3 0 0,0 6 0 16,-10 7 0-16,2 3-10 0,-2 0 10 15,-1-1-10-15,0-2-34 0,4 3-6 16,3-3-2-16,-3-4 0 0,4 4-160 0,-1 3-33 0,-14 6-7 16,15-10 0-16</inkml:trace>
  <inkml:trace contextRef="#ctx0" brushRef="#br0" timeOffset="81811.9514">16080 3334 1915 0,'0'0'42'0,"7"-9"9"0,-4 6 1 0,-3 3 2 0,11 0-43 0,-4 3-11 16,-7-3 0-16,7 6 0 0,-4 4 44 0,4-1 6 16,-3 7 2-16,-4-4 0 0,0 7-10 0,0 6-2 0,0-6 0 0,0 6 0 15,0 0-23-15,-4-3-5 16,4 3 0-16,0 0-1 0,0-6 5 0,0 0 0 16,0 0 1-16,0-4 0 0,0-5-3 0,0-1-1 15,0 1 0-15,0-10 0 0,0 0 11 0,0 0 1 0,0 0 1 0,0 0 0 16,0 0-8-16,0 0-2 0,8 0 0 0,-1-3 0 15,0-4-3-15,3-2-1 0,4-7 0 0,4 4 0 16,0-7-12-16,-1-6 0 16,8 0 0-16,0-4 0 0,-1 4 0 0,5-3 0 0,-1 0-8 0,4-7 8 15,3 10 0-15,-7 7 0 0,4-1 0 0,-4 0 0 0,-7 3 0 16,-3 7 9-16,3 9-1 0,-7-3 0 16,-3-4 20-16,3 14 3 0,-4-4 1 0,-3 6 0 15,0 1-32-15,1-1 0 0,-1 7 0 0,0-1 0 16,0-2 0-16,-4 6 0 0,1-4 0 0,3 1 0 0,-7-3 12 0,3 5-3 15,-3-2-1-15,0 0 0 16,4-4-8-16,-4 4-11 0,0 3 3 0,-4-3 0 16,4-4-171-16,0-3-33 0</inkml:trace>
  <inkml:trace contextRef="#ctx0" brushRef="#br0" timeOffset="82871.9074">18355 3218 1094 0,'0'0'97'0,"4"-9"-77"0,-1 6-20 0,1-3 0 16,-1-4 78-16,1 7 12 0,-4 3 2 0,3-6 1 0,-3 6-21 0,4-10-5 16,-4 10-1-16,0 0 0 15,7-6-46-15,-7 6-10 0,0 0-2 0,0 0 0 0,0 0-8 0,0 0 0 16,0 0 9-16,-4-9-9 0,4 9 29 0,-3-3 2 16,3 3 0-16,-11-7 0 0,4 7-15 0,-3 0-2 15,-1 10-1-15,-3-4 0 0,0 3-13 0,-4 10 11 16,-3 0-11-16,0 6 10 0,-4 3 2 0,0 4 1 15,-3-4 0-15,3 0 0 0,1 7 11 0,3-7 1 16,-1 0 1-16,5 7 0 16,3-7-26-16,0-3 0 0,6-6 8 0,1 6-8 0,0-6 0 0,4-4 0 15,3-2 0-15,3 2 0 0,1-5 8 0,-1-4 0 16,4-3 0-16,1 4 0 0,2-4-8 0,1-3 8 16,3 0-8-16,0-3 8 0,7-4 1 0,-3-2 0 0,-1-1 0 15,8-5 0-15,-4 2 15 0,0-2 2 16,8-4 1-16,-5 3 0 0,1-3 6 0,0 0 2 15,3 1 0-15,0-7 0 0,-3-1-10 0,0-2-1 16,-4 0-1-16,0 3 0 0,-4-10-11 0,-2 13-1 0,-5-3-1 0,1 0 0 16,-8 6 2-16,-3 1 0 0,0 8 0 0,0 1 0 0,4-1-12 0,-4 10 10 15,0 0-10-15,0 0 10 16,-7 0-10-16,0 0 0 0,-4 0-12 0,1 4 12 31,-1 2-51-31,0-3-2 0,1 6-1 0,-1-2 0 0,1-4-156 0,-1 3-31 16</inkml:trace>
  <inkml:trace contextRef="#ctx0" brushRef="#br0" timeOffset="83401.9054">19181 3190 1911 0,'0'0'42'0,"0"0"9"0,10-9 1 0,1 2 2 0,-1 4-43 0,1 3-11 16,3-6 0-16,0 3 0 0,0-3 42 0,0 6 6 15,0-10 2-15,4 7 0 0,0-6-32 0,-1-7-6 16,1 7-2-16,0 2 0 0,-4-11-10 0,7 5 0 0,0-3 0 0,-3 1 0 16,-1-4 0-16,-6 0 0 15,3 0 0-15,-3 0 0 0,-1-6 8 0,-3 6 0 16,0-6 0-16,-7 0 0 0,0 7 16 0,0-11 4 15,0 4 0-15,-3-3 0 0,-1 3-18 0,1 3-10 0,-4 0 12 16,3 3-12-16,1 0 12 0,-4 1-12 0,3 8 12 0,0 1-12 16,1-7 12-16,3 7-12 0,-4-1 12 0,4 4-12 15,-3-3 0-15,-4 9 0 0,7-4 0 0,-4-2 0 16,-3 6 0-16,7 0 0 0,-7 0 0 16,0 6-12-16,-3-2 12 0,3 2 0 0,-4-3 0 0,-3 6 0 0,0 4 0 15,3-1 8-15,-3-2 0 0,0 6-8 16,0 2 11-16,0-2-11 0,0 3 10 0,-1 0-10 15,1 6 12-15,4-3-3 0,3 3-1 16,-4 3 0-16,4 3 20 0,0-9 3 0,0 10 1 0,3-4 0 0,-3 0-16 16,7 7-4-16,-3-1 0 0,-4-3 0 15,3 4 7-15,1 9 1 0,-1-7 0 0,-3 7 0 0,-3 0 9 16,-1-3 3-16,-3-3 0 0,-4 9 0 0,1-3-20 0,3-10-3 16,-8 10-1-16,1-6 0 15,0-4-8-15,-4 4 0 0,4-4 0 0,-4 1 0 16,1-1-36-16,3-12-8 0,-1 3-3 0,1-9 0 15,4-3-177-15,-1-7-36 16,-14 3-8-16,8-18 0 0</inkml:trace>
  <inkml:trace contextRef="#ctx0" brushRef="#br0" timeOffset="83602.0008">18800 3360 2070 0,'0'0'45'0,"0"0"10"0,0 0 1 0,0 0 3 0,0 0-47 0,0 0-12 16,7 0 0-16,0 6 0 0,0-3 60 0,3-3 9 0,1 0 3 0,3 6 0 16,0-3-32-16,0-3-5 0,7 0-2 0,1 7 0 15,2-7-17-15,1 0-4 0,0 0-1 0,3-7 0 16,0 7-188-16,0-3-38 0,1-3-7 0,-1-3-2 16</inkml:trace>
  <inkml:trace contextRef="#ctx0" brushRef="#br0" timeOffset="84635.6121">21128 2920 1094 0,'7'0'97'0,"0"-6"-77"16,-3-3-20-16,-1-1 0 15,4 1 84-15,-3 0 14 0,3 2 2 0,-7-5 1 16,-4 6-8-16,8-4-1 0,3 1-1 0,0-1 0 16,0 4-43-16,0 3-8 0,0-3-1 0,-7 6-1 15,0 0-1-15,0 0 0 0,3-4 0 0,-3 4 0 0,0 0-7 0,0 0-2 16,0 0 0-16,0 0 0 16,0 0-5-16,0 0-2 0,0 0 0 0,0 0 0 15,0 0-6-15,0 0-2 0,0 10 0 0,-3-1 0 16,-4 10-5-16,0-3-8 0,-11-4 11 0,11 13-11 15,7-6 21-15,0 6-2 0,-3 0-1 0,-1-3 0 16,-3 10 19-16,0-4 4 0,-4 0 1 0,1 0 0 0,3 4-21 0,-4-4-4 16,-3 0-1-16,3 0 0 0,4 4-6 0,-3-10-2 15,-1 3 0-15,4 3 0 0,-3-9-8 0,-1 6 0 16,4-6 0-16,3-4 0 0,-3 1 0 0,0-3 0 0,0 2 0 0,4-5 0 16,-1-1-17-16,1 1-6 15,-1-1-1-15,-3-9 0 16,4 6-227-16,-1-3-45 0,-14 7-10 0,4-10-2 0</inkml:trace>
  <inkml:trace contextRef="#ctx0" brushRef="#br0" timeOffset="85455.669">20969 3065 1148 0,'0'0'51'0,"4"-10"10"0,-1 4-49 0,1-3-12 15,3 6 0-15,-4-7 0 0,4 1 51 0,-3-1 7 0,3-2 2 0,0 2 0 16,4 1-29-16,-1 0-6 16,1-1-1-16,3-6 0 0,3 7 13 0,5 0 3 0,-1-10 0 0,4 9 0 15,-1-5-10-15,8 5-2 16,-7-8 0-16,3 8 0 0,0-6 29 0,0 7 6 0,-3 0 1 15,0-1 0-15,-4 1-16 0,-3 6-4 16,3-4 0-16,-11 4 0 0,1-3-12 0,3 6-2 0,4 0-1 0,3 0 0 16,-7 0-29-16,3 0-18 15,1 0 2-15,0 9 1 0,-1-9 15 0,-2 10 0 16,2-1 0-16,-3 1-9 0,4-1 9 0,-7 0 0 16,-11 7 0-16,0 3-8 0,3-3 8 0,-10 2 0 15,-7 1 0-15,-4-3 0 0,-3 9 0 0,0-3 11 0,-7-3-3 0,-4 6 0 16,0 0-8-16,0-6 0 15,1 0 0-15,-5-1-11 0,1-2 11 0,7 3 0 0,-4-10 10 0,4 7-10 16,3-7 0-16,4 1 8 16,3-1-8-16,4-3 0 0,0-2 0 0,4-4 0 0,-1 0 0 0,11 0 0 15,-3 6 0-15,3-6 0 0,0 0-9 0,0 0 9 16,0 0-13-16,3-6 3 0,1-4 1 0,3 1 0 16,10-1-1-16,1 4 0 0,3-3 0 0,4 9 0 0,-1-10 10 0,1 7 0 15,3-3 0-15,1 6 0 16,-1-10 0-16,0 10 0 0,0 0 0 0,0 7 0 15,1-7 0-15,-1 3 0 0,0-3 0 0,0 0 0 16,1 9 8-16,-1 1 3 0,0-4 1 0,-3 3 0 0,-8 7 10 0,1-3 2 16,3 2 1-16,-10-2 0 0,-11 9-5 0,3-10 0 0,8 7-1 0,-4 3 0 15,-11 0 5-15,-3-3 0 16,4 6 1-16,-11-6 0 0,0 6 8 0,-4-6 2 16,-3-1 0-16,-4 8 0 0,0-1-22 0,-3-7-4 15,3 1-1-15,-3 0 0 0,0-10 4 0,0 7 0 16,-4 0 0-16,4-7 0 0,-4 1-12 0,0-7 0 15,1 3 0-15,-5-3 8 0,5-6 1 0,-1 3 0 0,0 0 0 16,-3-6 0-16,3 3-9 0,7-7-17 16,4 1 4-16,4-1 1 15,2-2-99-15,-2 2-19 0,6 1-4 0,1 0-542 16,3-1-109-16</inkml:trace>
  <inkml:trace contextRef="#ctx0" brushRef="#br0" timeOffset="86355.8634">22049 3316 864 0,'0'0'76'0,"0"0"-60"15,0 0-16-15,0 0 0 16,0 0 66-16,0 0 10 0,0 0 3 0,0 0 0 0,0 0 4 0,0 0 1 15,0 0 0-15,7 9 0 16,0-9-32-16,0 6-7 0,-7-6-1 0,3 3 0 0,8 4-10 0,-4-4-2 16,-7-3-1-16,7 6 0 0,0-6 26 15,7 0 6-15,4 0 1 0,-8 0 0 0,-3-9-9 0,4 9-2 16,10-7 0-16,-3-2 0 16,-4 0-7-16,0-1-2 0,4 1 0 0,3-1 0 0,0-5-8 0,-3 12-3 15,-4-7 0-15,3 1 0 0,8-7-33 0,-7 7-20 16,-8-7 2-16,4 13 1 0,4-13 17 0,-7 7-8 15,-4-1 8-15,0-5 0 0,0 5-15 0,0 1 4 16,0-1 1-16,-4 1 0 0,-6 0 10 16,-1 2 0-16,4-2-9 0,0 9 9 15,-3 0-29-15,3 0-2 0,-7-3 0 0,0 3 0 0,0 0 31 0,-4 0 0 0,1 0 0 0,-5 3 0 16,5-3 0-16,-4 9 0 16,0-9 0-16,-4 10 0 0,0 2 14 0,1-2 9 0,-4-1 1 0,-1 4 1 15,1-4-25-15,4 7 0 16,-1 3 0-16,0-4 0 0,-3 4 10 0,7-3-10 15,0 3 12-15,3-7-12 0,1 10 0 0,-1-9 0 16,1 2 0-16,6-2 0 0,4 9 13 0,-3-3-4 0,-1-7-1 16,0 10 0-16,8-3-8 0,-4 0 8 0,0 6-8 15,4-6 8-15,3-7-8 0,0 4 0 0,7 0 0 0,-4-4 0 16,-6-3-113-16,14 1-25 0,10-4-5 0,-4 0-754 16</inkml:trace>
  <inkml:trace contextRef="#ctx0" brushRef="#br0" timeOffset="86811.9488">22701 2804 691 0,'0'-6'61'0,"4"-3"-49"16,6-1-12-16,-6 1 0 0,-1 0 141 0,4-7 26 15,4 6 5-15,0 1 0 0,-1 0-45 0,-3-7-10 0,4 7-1 0,-1 5-1 16,5-2-24-16,-5-3-5 15,-10 9-1-15,11-3 0 0,-1-4-37 0,-10 7-8 0,0 0-2 0,-7 0 0 16,-7 0-24-16,0 0-5 16,3 0-1-16,11 0 0 0,15 16 2 0,-5-3 0 0,-6 2 0 0,-4 4 0 15,-11 6 8-15,0-6 2 0,4 0 0 0,0 6 0 16,0 0-2-16,0-3 0 0,-3 3 0 0,3 3 0 16,0-9 18-16,3 6 3 0,-7 3 1 0,1-3 0 0,6 4-13 0,-3 2-3 15,-3-3 0-15,3 0 0 16,-4 7 7-16,4-1 1 0,0-5 0 0,0 8 0 15,-7-5-32-15,7-1 0 0,0 0 0 0,-4-2 0 16,1-1 0-16,-1 0 0 0,4-3 0 0,0-6 0 16,-4 0-173-16,-3 3-41 0,0-3-8 15,0-7-2-15</inkml:trace>
  <inkml:trace contextRef="#ctx0" brushRef="#br0" timeOffset="101732.2698">23128 2761 806 0,'0'0'36'0,"0"0"7"0,0 0-35 0,0 0-8 16,11 0 0-16,-8-16 0 0,1 6 104 0,-1 1 20 0,-3 0 3 0,4-1 1 15,-4 4-52-15,0-3-9 0,0 5-3 0,0 4 0 0,0-6-1 16,0 6-1-16,0 0 0 0,0 0 0 16,0 0-50-16,0 0-12 0,0-3 0 0,0 3 0 15,0 0 0-15,0 0 0 0,0 0 8 0,0 0-8 16,0 0 30-16,0 0 3 0,0 0 1 0,0 0 0 0,0 0 12 15,0 0 2-15,0 0 1 0,0 0 0 16,0 0-21-16,0 0-4 0,0 0 0 0,0 0-1 0,0 0-23 16,0 0 0-16,0 0 0 0,0 0 8 15,0 0-8-15,0 0 8 0,0 0-8 0,0 0 8 0,0 0-8 0,0 0 0 16,0 0 0-16,0 0 8 16,7 3-8-16,-4 7 0 0,-3-10 0 0,4 6 0 0,-4-6 8 15,3 9-8-15,5-6 10 0,-5 10-10 0,1-10 0 0,-4 6 0 16,3 1-8-16,-3 6 8 15,0-16 0-15,0 15 17 0,0-2-1 0,0-4-1 0,0 7-15 0,-3-7-12 16,3 10 3-16,-4 0 0 16,1-3 9-16,3 2 12 0,-4 1-2 0,4-3-1 0,0 3 22 0,-4 0 4 15,4-1 1-15,-3-2 0 0,3 3-7 0,-4-3-1 16,1 2 0-16,-1-2 0 0,1-3-28 0,-1 2 0 16,1-2 0-16,-1 2 0 0,1 4 10 0,-1-3-10 0,1 3 10 0,-1 6-10 15,1-6 0-15,-4-1 0 16,7 1 0-16,-4 6-10 0,0-6 23 0,1 0 5 0,-1-3 1 15,1 3 0-15,-4-4-19 0,7-2 0 16,-4 2 0-16,-3-5 0 0,0-1 8 0,4 1-8 0,3-1 9 0,-4 0-9 16,1-2 12-16,3 2-4 0,0 1-8 0,3-1 12 15,-3-9 0-15,0 0 0 16,0 9 0-16,0-9 0 0,4 7-3 0,-4-7-1 0,0 3 0 16,0-3 0-16,0 0 20 0,0 0 3 0,0 0 1 15,0 0 0-15,0 0-32 0,0 0 0 0,0 0 0 0,0 0 0 16,0 0 0-16,0 0 0 0,0 0 0 15,0 0 0-15,0 0 0 0,0 6 0 0,0-6 0 0,0 0 0 16,0 9 0-16,0-9 0 0,0 0 0 16,0 0 0-16,0 0 0 0,0 0 0 0,0 0 0 0,0 0 0 15,-4 7-26-15,4-7-11 0,-3 3-3 0,-4 3 0 16,-4-3-208-16,4 4-41 0,-11-4-9 16,4-3-546-16</inkml:trace>
  <inkml:trace contextRef="#ctx0" brushRef="#br0" timeOffset="102895.0459">23523 3190 1108 0,'0'0'49'0,"0"-3"11"0,0-10-48 0,4 10-12 16,3-6 0-16,0 0 0 0,0-1 88 0,0 1 16 0,0-7 4 0,4 7 0 16,-4 2-36-16,3-2-6 0,-3 0-2 0,4-1 0 15,-1 1-20-15,1-1-5 0,-4 4-1 0,4-3 0 16,-1 9-2-16,-3-3 0 0,-3-4 0 0,-4 7 0 16,7 0-12-1,0-3-4-15,4 3 0 0,-4 3 0 0,-7-3 12 0,0 0 1 0,7 7 1 0,0-4 0 16,-4 12-47-16,1-5-10 0,-1 9-1 0,1-1-1 15,-4 4 25-15,0 0 11 0,-4 3-1 0,1 4 0 16,-4-4 8-16,3 3 2 0,-3-9 0 16,0 6 0-16,0 0 2 0,0-6 1 0,3 0 0 0,1-4 0 15,-4-2-6-15,3 2-1 0,1-5 0 0,-1 5 0 16,1-5 0-16,-1 2 0 0,1-5 0 0,3 2 0 0,-4-3-1 0,4-6-1 0,0 0 0 0,0 0 0 16,0 0-14-16,0 0-13 0,0 0 2 0,-3-6 1 15,6-3 41-15,-3 2 8 0,0-2 1 0,4-4 1 16,-1-2-14-16,4-1-3 0,0-3-1 0,4-3 0 15,0 0-23-15,3-6-10 0,0 0 1 0,3 3 0 16,1-3 9-16,0 3 0 0,6-1 0 0,5 5-8 16,-8 2 8-16,0-3 0 0,4 9 0 0,-4-2-8 15,0 5 8-15,0 1 0 0,-3 2 0 0,-1 4 0 16,1 3 0-16,-4 0-8 0,-3 3 8 0,-1 4 0 16,-3 2 0-16,0 1-10 0,0 5 10 0,-3-5 0 15,-1 8-8-15,-3 1 8 0,4-3 0 0,-4 3 0 16,0 0 10-16,-4-1 9 15,4 4 1-15,4-3 1 0,-8 0-33 0,4-3-8 16,0 2 0-16,0-5-1 0,0 3 21 0,-3-7 0 16,3 1 0-16,0-10 0 0,-4 9 0 0,1 0 0 15,3-9 0-15,0 0 8 0,-4 7 8 0,4-7 0 16,0 0 1-16,0 0 0 0,0 0-17 0,0 0 0 0,0 0-13 0,0 0 5 16,0-10 8-16,0 4 14 0,4-7-3 0,-1-2-1 15,4-1-10-15,1-3 10 0,-1 0-10 0,3 1 10 16,1-8-10-16,3 8 0 0,-4-1 0 0,5 3 8 0,-1-3-8 0,0 10 0 15,-4 3 0-15,1-4 0 0,0 1-11 0,-1 9 3 16,1-3 0-16,-1 3 0 0,1 3 8 0,-1-3 8 16,1 6-8-16,0-3 11 0,-4 7-11 0,3-4 0 15,1 3 0-15,-4 1 0 0,7-1 0 0,-7 1 0 16,0 5 0-16,0-5 0 0,0-1-18 0,0 7 4 0,-3-4 1 0,-1 4 0 31,-6 0-44-31,3-4-9 0,-4 7-2 0,1-3 0 0,-4 3-164 16,0-1-32-16,-7 17-8 0,-1-7 0 0</inkml:trace>
  <inkml:trace contextRef="#ctx0" brushRef="#br0" timeOffset="103627.9941">24860 3190 806 0,'28'-9'17'0,"-17"9"4"0,0-10 1 16,-4 1 2-16,0 3-24 0,3 3 0 0,4-7 0 0,-6 4 0 15,2-4 106-15,1 7 17 0,-1-9 3 0,1 9 1 0,-8-7-50 0,4 4-9 16,-7-3-3-16,7-1 0 0,1 7 32 0,-5-3 7 15,-3-4 0-15,0 4 1 0,4 3-65 0,-1-3-14 0,-3 3-2 16,-3-4-1-16,-1-2 8 0,1 9 1 0,3-3 1 0,-8-4 0 16,5 7-15-16,3 0-3 0,0 0-1 0,0 0 0 15,-14-3-14-15,3-3 0 0,-3 6 0 0,4 0-10 16,-5 6 25-16,-2-3 5 16,3-3 0-16,0 0 1 0,-1 10-21 15,1-4 0-15,-3 4 0 0,3-1 0 0,-1 10 0 0,-2 0 0 16,3-1 0-16,0 7 0 0,0 1 10 0,-1-5-2 15,5 11-8-15,-1-10 12 0,1 3-12 0,3 0 0 16,3-6 0-16,1 6 0 0,-1-6 0 0,1-4 8 16,3-2-8-16,0 3 12 0,3-7-12 0,1 0 0 15,-4-9 8-15,7 0-8 0,0 0-8 0,3 0-5 0,-3 0-1 0,4-6 0 16,3 3 36-16,0-6 7 0,4-1 2 0,-4-5 0 16,3-4 1-16,8 3 1 0,3-3 0 0,-3-6 0 15,-7 6-33-15,6-9 0 0,1 3-10 0,3-3 10 16,1 9 0-16,-5-6 0 0,-3-3 0 0,1 9 0 15,-1 3 8-15,-4 0-8 0,-6 4 0 0,0 6 8 16,-1 3-8-16,-6 3 0 0,-4 0 0 0,0 0 0 0,0 3 16 0,-7 12 0 16,3 1 1-16,-6 3 0 0,-5-7-27 0,1 10-6 15,0-3 0-15,0 0-1 0,-4 6 17 16,4-3 0-16,4-6 0 0,-1 9 0 0,4-6 0 0,0-1 0 0,0-2 0 0,3-3 0 31,8-4-157-31,0 0-28 0,-1-2-6 0</inkml:trace>
  <inkml:trace contextRef="#ctx0" brushRef="#br0" timeOffset="104098.523">25329 3065 1785 0,'4'-10'159'16,"7"1"-127"-16,-1 0-32 0,4-1 0 15,4 1 44-15,-4 2 2 0,4-2 1 0,-1 0 0 16,4 9 14-16,-3 0 3 0,-7 0 1 0,3 9 0 16,0-3-52-16,-4 7-13 0,-2-4 0 0,-8 10 0 15,0-3 28-15,0 9 2 0,7-6 1 16,-7 9 0-16,-15-9-3 16,8 6-1-16,4-6 0 0,-1 6 0 0,-3-7 1 0,0 1 1 15,4-3 0-15,-4 0 0 0,3-4-5 0,4-6-2 16,0-2 0-16,0 5 0 0,0-3-3 0,0-3-1 0,0-3 0 15,0 0 0-15,0 0-18 0,0 0 0 0,0 0 0 0,11 0 0 16,-1-9 18-16,-3 9-3 16,4-9-1-16,3-1 0 0,0-2-22 0,0-4-5 0,4-3-1 0,3 0 0 15,0-3 14-15,0 4 0 0,1-11 0 0,6 11 0 0,0-8 0 16,0 1 0-16,0 7 0 0,-3-1 0 0,0 3 0 0,3 4 0 16,-7-4 0-16,0 6 0 0,1 1 0 15,-5 0 0-15,1 9 0 0,0 0 0 0,-8 0 0 16,1 9 0-16,-1 0 0 0,-3 1 0 0,-7 6 0 0,0-4 0 15,-3 4 0-15,-1-1 0 0,1-2 0 0,-1 6 0 16,-3 3 0-16,4-3 0 0,-1-1 21 0,-3 11 7 0,0-11 2 0,3 4 0 16,1-9-30-16,-1 6-18 0,4-4 2 0,-7-5 1 15,7 9-153 1,-3-10-32-16,-1 0-5 0,1-2-2 0</inkml:trace>
  <inkml:trace contextRef="#ctx0" brushRef="#br0" timeOffset="105570.1411">26469 3049 1497 0,'0'0'133'0,"0"0"-106"15,11 0-27-15,3 0 0 0,0 6 0 0,3 4 0 16,-6-10 0-16,7 9 0 0,6-3 56 0,-3-2 7 15,1-4 1-15,2 0 0 0,1 6-20 0,7-12-4 16,7 6-1-16,-11-4 0 0,-4-2-11 0,-2 3-3 16,6-3 0-16,0 6 0 15,-3-7-61-15,-1 4-12 0,5 3-2 0,2 0-499 16,1-9-100-16</inkml:trace>
  <inkml:trace contextRef="#ctx0" brushRef="#br0" timeOffset="105917.8622">27936 2619 1152 0,'18'-18'102'0,"-11"8"-82"0,4-5-20 0,-1 5 0 16,-3-2 81-16,0-4 12 0,1 10 3 0,-5 3 0 15,1 3 20-15,-4-7 5 0,0 7 1 0,0 0 0 0,-4 16-93 0,-3 3-18 16,0 0-11-16,-4 6 12 0,1 3 28 0,3 3 5 16,-4-3 2-16,-3 1 0 0,-7 5-24 0,3-6-5 15,1 1-1-15,-1-4 0 0,4 3 13 0,0 3 2 16,-4-3 1-16,4 1 0 0,0-4-21 16,-4-3-12-16,11 12 12 0,0-9-12 0,0-6 27 0,0 6-2 15,-7-6 0-15,-4 0 0 16,8 0-40-16,-1-4-8 0,-3 1-1 0,0-3-1 15,-4 2-19-15,8-5-4 0,6-1-1 16,1-3-612-16,-8 4-123 0</inkml:trace>
  <inkml:trace contextRef="#ctx0" brushRef="#br0" timeOffset="106187.4239">27898 2726 576 0,'-4'-16'25'0,"8"13"6"15,3-12-31-15,7 5 0 16,0 1 0-16,7-1 0 0,4-8 220 0,0 11 37 16,3-5 8-16,3-4 2 0,5 7-120 0,-1-7-24 15,4 3-5-15,0-2-1 0,-1 5-69 0,5-8-15 0,-4 8-2 16,-1-6-1-16,1 7 3 0,-4 0 1 15,1-1 0-15,-1 1 0 0,-3-1-34 0,-4 4 0 16,0-3 0 0,0 9 0-16,-10-10-16 0,3 10-11 0,-3 0-1 0,-8 0-1 0,1 0-107 15,-11 0-22-15,0 0-4 0,0 0-602 0</inkml:trace>
  <inkml:trace contextRef="#ctx0" brushRef="#br0" timeOffset="106419.1607">27831 2974 864 0,'0'0'76'16,"0"0"-60"-16,0 0-16 0,7 0 0 16,3 3 144-16,1-3 25 0,-1 0 6 0,5 0 1 15,2 0-39-15,1-3-7 0,3 3-2 0,0 0 0 16,0 0-61-16,8-6-13 0,-1 2-2 0,4-2-1 0,-4 6-31 15,4-9-5-15,6 9-2 0,-2-7 0 0,-1 4-13 16,0 3 0-16,-7-6 0 0,1 6-972 0</inkml:trace>
  <inkml:trace contextRef="#ctx0" brushRef="#br0" timeOffset="106820.2134">28977 2789 1728 0,'21'-10'153'0,"-14"1"-122"16,4 3-31-16,-4 3 0 0,11-4 0 0,-8 4 0 16,-3-3 0-16,7 6 0 0,-7-3 57 0,-7 3 6 15,0 0 1-15,0 0 0 16,0 0-52-16,0 0-12 0,4 9 0 0,-8 1 0 16,-6-1 0-16,-1 10 8 0,-3-4-8 0,-7 4 0 15,-4 0 0-15,4 6 0 0,-7-6 0 16,0 9 0-16,0-3 28 0,3 0 8 0,0-3 3 0,11 3 0 15,-4 1-29-15,8-8-10 0,-4 1 0 0,7 0 9 16,-4-3-9-16,0-1 0 16,11-2 0-16,8-4 0 0,-8-9 22 0,7 10-1 0,3-4 0 0,-3 3 0 0,-7-9-21 15,11 0-15-15,3 0 3 0,0 0 0 0,0-6 12 16,11 3 16-16,-8 3-3 0,-2-6-1 0,-1 3 42 0,3-4 8 16,1-2 2-16,-4-1 0 0,11 1-52 0,-4 0-12 15,-7-7 0-15,18-3 0 0,-8 0 0 0,-2 1 0 0,-5 2 0 0,4-9 0 16,-6 6 0-16,-1 0 0 31,-4 0 0-31,-3 4 0 0,0 2 0 0,-3-3 0 0,-1-2 0 0,1 8 0 16,-4-5 0-16,0 5 0 0,-7 1 0 0,0 2 0 0,-4 4-17 0,1-3-7 15,-4 3 0-15,-1 3-678 16,-6 0-135-16</inkml:trace>
  <inkml:trace contextRef="#ctx0" brushRef="#br0" timeOffset="107236.8663">29577 2776 1695 0,'10'3'75'0,"-10"-3"16"0,0 0-73 0,8 7-18 0,-5 2 0 0,-3 0 0 16,0 4 11-16,0 3-2 0,-11-7 0 0,11 10 0 16,-3-3 24-16,-4 2 5 0,3 1 1 0,-6 0 0 15,6 3-11-15,-3-3-3 16,-7-7 0-16,11 10 0 0,-8-3-25 0,7-6 0 16,1 2 0-16,3 4 0 0,-4-9 56 0,1-1 7 15,3-9 1-15,0 9 0 0,0-9-37 0,3 7-7 16,1-4-2-16,-4-3 0 0,0 0 22 0,7 6 5 15,-7-6 1-15,0 0 0 0,4-6 14 0,3 3 4 16,3 3 0-16,-3-7 0 0,4 4-52 0,-1-6-12 16,1-1 0-16,3 1 0 0,0-4 0 0,7 1 0 0,1 3 0 0,-1-7 0 15,3 6 0-15,5-8 0 0,-1 8 0 16,7-5 0-16,0-4 23 0,1 0 1 0,6 3 1 0,-3-3 0 16,-11 1-40-16,7 2-8 0,-10 7-1 0,7-10-773 15,-11 9-155-15</inkml:trace>
  <inkml:trace contextRef="#ctx0" brushRef="#br0" timeOffset="107907.0508">30829 2852 1728 0,'7'-19'76'0,"4"12"16"0,-11 4-73 0,7-6-19 15,-4 3 0-15,1-4 0 0,0 1 54 16,-4-1 7-16,3 7 2 0,-3-3 0 0,4-3-50 0,-4 9-13 31,0-10 0-31,0 4 0 0,0-4 56 0,0 10 7 0,0 0 1 0,-7 0 0 16,7 0-52-16,-8 0-12 0,-2 0 0 0,-1 0 0 15,-3 0 0-15,4 7 0 0,-4-4 0 0,-8 6 0 16,5-2 0-16,-4 2 0 0,-4 7 0 0,-3-4 0 16,-4 4 0-16,0 3 0 0,0 6 0 15,-3-6 0-15,3 9 0 0,-3-9 0 0,10 6 0 0,1 0-10 0,6-3 10 0,0 3 0 16,1-6 0-16,10-4 0 0,7 4 0 0,0 0 0 16,-14-3 8-16,3-7-8 0,7 7 14 0,8-7-2 15,0-6 0-15,6 4 0 0,1-4 12 0,3-3 1 0,11 0 1 16,-4 0 0-16,3-3 14 0,1-4 2 0,0-2 1 0,7-4 0 15,-4-2 2-15,-4-1 1 0,12 3 0 0,-1-12 0 16,0 7-36-16,4-8-10 0,-4-2 0 16,8-6 0-16,-15 5 0 0,14-5 0 0,1 0 0 0,2-4 0 0,-6 0 33 15,4-3 3-15,-8 4 0 0,-7-1 0 0,7-3-36 0,-10 7 0 16,0 6 0-16,-1 0-9 16,-2 2-18-16,-8-2-3 0,0 13-1 0,-4 2 0 0,1 4 31 15,0-1 0 1,-1 4 0-16,-6-4 0 0,3 10 0 0,-7 0 0 0,0 0 0 0,0 0 0 15,-7 10 0-15,-4-1 0 0,8 1 0 0,-8 9 0 16,-10-1 0-16,7 7 0 0,3 4 0 0,-3 5 0 16,-7 7 0-16,7-3 0 0,3 5 0 0,-3 1 0 15,3-6 0-15,1 0 0 0,-4-4 0 0,3 1 0 16,-3-1 0-16,0 4 0 0,0-4 0 0,-4 1 0 16,4-4 0-16,-7 13 0 0,-4-3 0 0,11-4 0 0,-4-2-9 15,1-7 9-15,6 0-8 0,8 4 8 16,-8-10-53-16,11 3-6 0,-3-6-1 0,-4-4 0 15,7-2-3-15,-4 2-1 0,8-5 0 0,6-1-614 0,-3-3-123 16</inkml:trace>
  <inkml:trace contextRef="#ctx0" brushRef="#br0" timeOffset="110583.8236">3009 5520 864 0,'0'-3'76'0,"0"-3"-60"16,0-4-16-16,0 1 0 16,0 3 83-16,7-4 13 0,-14 10 4 0,7-9 0 15,7 6-32-15,-7 3-5 0,0 0-2 0,0 0 0 16,0 0 15-16,0 0 2 0,0 0 1 0,0 0 0 0,0 0-63 0,0 0-16 16,0 0 0-16,0 12 0 15,11-6 54-15,-11 13 8 0,7-3 2 0,0 6 0 0,4 3-46 0,-4 3-9 16,3 13-1-16,-3-3-8 0,4-4 12 0,-8 4-4 15,8-4 0-15,-8 10-8 0,8-9 0 0,-4-4-16 16,0-6 2-16,0 3 0 0,-3-6 30 0,3-9 5 16,7 2 2-16,-11-11 0 0,4 5-11 0,-7-9-1 15,4 0-1-15,7-3 0 0,-1-3 6 0,1 2 2 16,-4-11 0-16,3-4 0 0,4-6 15 0,4 6 3 16,-7-9 1-16,3 3 0 0,-4-10-22 0,5 7-5 0,-1-6-1 15,-4-4 0-15,1 3-9 0,-1 1 12 0,1 6-12 0,7-7 12 16,3 7 10-16,-7 3 2 15,0 6 1-15,0 7 0 16,-7 2-71-16,4 4-14 0,-1 0-4 0,-3 12 0 0,0 3 76 0,4 10 16 0,-11-3 2 0,7 12 1 16,4-3-31-16,-1 3 0 0,-3 1 0 0,4 2 0 15,-4-9 8-15,4 3-8 16,-1-6 0-16,1 0 0 0,-1 2 0 0,-3-8 8 0,0 3-8 0,4-7 0 16,-7 1 8-16,-4-10 0 0,0 0-8 0,7-7 12 15,0-2 23-15,0 6 4 0,-4-7 1 0,4 1 0 16,0-7-8-16,0 1-2 0,-3-4 0 0,3 0 0 15,0 3-17-15,0-3-3 0,4-3-1 0,-1 1 0 16,-3-8-9-16,4 4 0 0,3 3 0 0,-3-3 0 16,6 0 0-16,-3-3 0 0,-3 3 0 0,-1-3 0 15,5 9-23-15,-12-6-9 0,8 6-3 0,-8 3 0 16,4 7-197-16,-7 6-39 0</inkml:trace>
  <inkml:trace contextRef="#ctx0" brushRef="#br0" timeOffset="111007.5291">4103 5614 1407 0,'0'0'31'0,"0"0"6"0,0 0 2 0,17 3 1 0,-6-3-32 16,3-3-8-16,0-3 0 0,7 6 0 0,-6-10 51 0,6 1 9 0,-7 0 1 0,3-7 1 16,5 3-18-16,2-2-3 0,1-4-1 0,-4 0 0 15,0-3 8-15,-3 3 0 0,0 1 1 0,-1-8 0 16,-6 8-8-16,-1-1-1 0,1-6-1 0,-7 12 0 0,3-2 5 0,-7-1 0 16,0 6 1-16,3-2 0 15,-3-4-32-15,0 7-13 0,-3 3 11 0,-4 2-11 0,3-2 15 0,4 6-3 16,0 0-1-16,-11 0 0 15,-3 6-11-15,0 4 8 0,4-1-8 0,-8 7 8 16,4-4-8-16,0 14 0 0,0-8 0 0,3 1 0 16,4 13 17-16,-4-4-1 0,4 0-1 0,-3 0 0 0,3 7 9 15,0-7 3-15,7 6 0 0,-7 1 0 16,7-1-1-16,-4 1 0 0,8-4 0 0,-4 1 0 0,7-4-15 16,0 0-3-16,0-9-8 0,3 6 12 15,1-6-12-15,7-4-13 0,6-2 2 0,-3 0 1 16,1-10-145-16,-5 6-29 0,4-3-5 0</inkml:trace>
  <inkml:trace contextRef="#ctx0" brushRef="#br0" timeOffset="112841.4947">6459 4673 1209 0,'0'0'108'0,"0"-3"-87"16,0-3-21-16,4-3 0 15,-4 5 45-15,3-2 5 0,-3 6 1 0,0 0 0 0,0-9-18 0,0 9-3 16,0 0-1-16,0 0 0 0,0 0 13 0,0 0 2 0,0 0 1 0,4 9 0 15,-4 7-21-15,0 3-4 16,-4-1 0-16,4 17-1 0,0 9 26 0,0 0 6 16,0 3 1-16,0 6 0 0,4 7-32 0,-1-4-7 15,-3 7-1-15,0 0 0 0,0-1 4 0,4-2 1 16,-4-4 0-16,0-2 0 0,-7-10-3 0,3-1-1 16,1 4 0-16,-4-12 0 0,0-1 13 0,0 4 2 15,0-7 1-15,0-9 0 0,-4-3 10 0,0-3 1 16,4 3 1-16,0-10 0 0,0-3-16 0,0-2-3 15,0-4-1-15,7 0 0 0,0-10 11 0,-3 1 1 16,3-10 1-16,0 0 0 0,0-6-23 0,3 0-11 16,-3 3 10-16,4-13-10 0,-1 1 8 0,4-1-8 15,-3-2 0-15,6 2 9 0,1-2-9 0,3 2 0 16,0 1-12-16,0-4 12 0,4 10-31 16,-4 3 2-16,7 0 0 0,0 6 0 0,-6 9 29 0,2-5 0 15,-3 12 0-15,4 3 0 0,3 3 0 0,-3 6 0 0,-1 7 0 0,1-7 0 16,3 10 0-16,-3-3 20 0,-1 3-4 0,-2 6 0 0,2-6-16 15,1 6 0-15,-1-7 0 0,-2 11 0 16,-1-11 0-16,-4-2 0 0,4 9 0 0,-3-12 0 16,0 2-9-16,-4 4-6 0,3-3-1 15,1-4 0 1,-1 4-134-16,-3 3-27 0,0-3-6 0</inkml:trace>
  <inkml:trace contextRef="#ctx0" brushRef="#br0" timeOffset="113317.896">7691 5206 1436 0,'0'0'64'0,"0"-15"12"15,0 5-60-15,0-2-16 0,-4 2 0 0,1 1 0 0,-1-7 82 0,-3 7 14 0,-4 0 2 0,4-1 1 16,-3 1-27-16,-1 2-6 15,1-2-1-15,-1 3 0 0,0 3-34 0,4-4-7 16,-3 7-2-16,-1 0 0 0,-3 0-6 0,3 7-2 0,-3 2 0 0,0 0 0 16,0 10 11-16,0 0 3 15,0 6 0-15,0 3 0 0,-4 4-28 0,4-1 0 16,0 10 0-16,0-3 0 0,0-1 0 0,3 4 0 16,1-10 0-16,2 4 0 0,1-10 0 0,4 0 0 0,-4-6 0 0,7 0 0 15,0-1 0-15,0-8 0 0,0-4 0 0,0-6 0 16,0 0 15-16,0 0-3 0,0 0 0 15,10-6 0-15,-3-7-2 0,4-2-1 16,3-4 0-16,-3-6 0 0,-1 6 27 0,1-6 6 0,3-10 1 0,-3 7 0 16,3-10-28-16,-4 4-6 15,4-1-1-15,-3 4 0 0,0 0-8 0,3 2 0 0,-4 4 0 0,4 7 0 16,1-1 0-16,-5 9 8 0,1 4-8 0,-1 3 8 0,1 3-8 0,-1 3 0 16,5 3 0-16,-5 13 0 15,-3 0 0-15,0 0 0 0,4 6-9 0,-4 0 9 16,0 3-10-16,0 0 2 0,-7-2 0 0,7 2 0 15,4-3-141-15,-4 3-28 0,0 13-6 0,3-13-1 0</inkml:trace>
  <inkml:trace contextRef="#ctx0" brushRef="#br0" timeOffset="113623.8268">7842 5037 1882 0,'0'0'41'0,"7"0"9"0,4-9 2 0,-4 2 1 0,0 4-42 0,4 3-11 16,3 3 0-16,-4 4 0 0,1 2 68 0,-1 1 11 16,-2 8 2-16,2-2 1 0,-3 3-32 0,-3 6-6 15,-1 3-2-15,4 0 0 0,-7 7-24 0,4-7-5 16,-4-3-1-16,0 10 0 0,0-7-12 0,0 0 0 0,0-3 0 0,3 0 0 16,-3-6 0-16,0-3 0 15,4-4 0-15,-4-2 0 0,0 5 25 0,0-5 3 0,0-10 0 0,0 0 0 16,0 0 0-16,0 0 1 0,0 0 0 0,0 0 0 15,7-10 7-15,3 4 2 0,-2-3 0 0,2-1 0 16,-3-8-10-16,4 2-3 0,-1-3 0 0,1-3 0 0,3-9-16 0,0 9-9 16,4-10 10-16,-4 4-10 15,4-6 20-15,-1-1-3 0,4 7 0 0,-3 0 0 0,-4 0-1 0,4-7-1 16,-1 10 0-16,5-3 0 16,-1 9-42-16,0-6-8 0,-4 9-1 0,1 4-1 15,-4-4-87-15,0 7-18 0,0 5-3 0</inkml:trace>
  <inkml:trace contextRef="#ctx0" brushRef="#br0" timeOffset="114053.7752">8671 5304 979 0,'18'-7'87'0,"-18"7"-70"0,7-3-17 0,0-3 0 16,7 6 132-16,0-3 24 15,0-3 4-15,0 2 0 0,-6-5-12 0,2-7-4 0,8 7 0 0,-1-7 0 16,1-3-65-16,3 4-14 16,0 2-2-16,1-12-1 0,2 6-39 0,-3 1-8 0,1-8-2 0,-5 8 0 15,1-1-5-15,-4-6 0 0,-3 9-8 0,-1-3 12 16,-3-6-12-16,0 6 0 0,-3 1 0 0,-1 5 0 15,-3-3 28-15,-3 7 4 0,-1-7 0 0,1 7 0 16,-4 6-16-16,0-4-4 0,-8 1 0 0,5 3 0 16,-8 6-3-16,4 3-1 0,-3 4 0 0,-8 6 0 15,4-4 0-15,-4 4 0 0,0 3 0 0,4 6 0 16,3 0 0-16,1-3 0 0,-1 3 0 0,1 3 0 0,6-3 16 16,0 10 4-16,4-1 0 0,0-6 0 15,0 0-14-15,4-2-2 0,3 2-1 0,0-3 0 0,0 3 1 16,7 0 1-16,0-9 0 0,3 6 0 15,1 0-13-15,0-6 0 0,3 0 0 0,-4-3 0 0,4-4 0 16,0 4 0-16,1-7-8 0,2 1 8 16,1-1-116-16,-1-3-19 0,-2-3-4 0,-5-3-961 15</inkml:trace>
  <inkml:trace contextRef="#ctx0" brushRef="#br0" timeOffset="115398.7255">11430 4821 691 0,'0'0'61'0,"4"0"-49"16,-1-6-12-16,4-4 0 0,0 10 106 0,-7 0 18 15,4-9 4-15,-4 9 1 0,0-7-2 0,0 4-1 0,3-3 0 0,-3 6 0 16,0 0-53-16,-3-9-10 0,-1 5-3 0,4 4 0 16,-3-6-36-16,-1-3-8 0,-6 9-2 0,6-10 0 15,4 10-5-15,-11 0-1 0,1 0 0 0,-1 0 0 16,1 0 0-16,-1 0-8 0,0 0 12 0,-6 0-4 15,3 10-8-15,-4-4 8 0,0-3-8 0,-3 13 8 16,0-7-8-16,0 10 10 0,0 0-10 0,3 6 10 0,-7 0 6 0,4 3 2 16,-3 7 0-16,-1 2 0 0,4 7-5 0,3 3-1 15,0-3 0-15,4 10 0 0,4-11-12 0,-1 1 0 0,-3 0 0 16,7-6 0-16,7 0 0 0,0-4 9 0,0-9-9 0,0 3 8 16,4-9 4-16,-1-9 0 15,1 2 0-15,6-9 0 0,8 4 25 0,-8-7 6 0,-10 0 1 16,7-7 0-16,8-8-17 15,-1 5-3-15,3-9-1 0,1-9 0 0,0 3 9 16,-1-3 1-16,8-7 1 0,-4-2 0 0,-3 2-10 16,-1-2-3-16,5-7 0 0,2 0 0 0,-6 0-9 15,0-9-1-15,-8-1-1 0,1 1 0 0,3 0-10 0,0-1 0 16,0 1 0-16,0-3 0 0,0-4 0 0,0 7 0 16,-3-1 0-16,7 1 8 0,-1 6-8 0,1 3-12 15,0 7 2-15,3-1 1 0,-4 3 9 0,4 4-10 0,-3 9 10 0,-4-3-10 16,0 9 2-16,0 4 0 0,-7 2 0 0,1 4 0 15,-8 6 8-15,0 0 0 0,7 9 0 0,-4 7 0 16,-3 3 0-16,-3 6-8 0,-4-3 8 0,-1 13-8 16,-2-1 8-16,-4 4 0 0,0-4 0 0,0 10 0 15,-1 0 0-15,1 0 0 0,0 0 0 0,4 3 0 0,3-3 0 16,0 9 0 0,-4-6 0-16,7 3 0 0,8-3 0 0,-4-3 0 15,0-6 0-15,-4 6-8 0,4 0 8 0,4-7 0 16,-4 4 0-16,4-3 0 0,-4-10 0 0,7 3-15 0,-4-9 4 15,4 3-728-15,4 0-145 0</inkml:trace>
  <inkml:trace contextRef="#ctx0" brushRef="#br0" timeOffset="116084.8648">12781 4429 1609 0,'11'-16'35'0,"-8"13"7"0,4-6 2 0,0 2 2 0,-3-2-37 0,3 3-9 0,0-4 0 0,-3 7 0 15,-4 3 63-15,0 0 10 0,0 0 3 0,0 0 0 16,0 0-61-16,-4 3-15 0,-3-3 0 0,-7 10 0 16,0-4 0-16,-4 3 9 0,-3 1-9 0,-7-1 8 15,-4 1 0-15,0-1 0 0,0-3 0 0,-6 4 0 0,6-1 23 0,-3-3 4 16,-1-3 1-16,8 7 0 0,0-4-7 0,7-3-1 15,0 4 0-15,-1-4 0 0,8-3 0 0,-3 0 0 16,6 6 0-16,-3-6 0 0,3 3-28 0,4 3 0 16,-3-6 0-16,3 0 0 0,0 7 12 0,0-4-3 15,0 3-1-15,-1-3 0 0,1 3-8 0,0 4 0 16,4-7 0-16,-4 6 0 16,0 4 0-16,3-1 8 0,1-2-8 0,-1 9 8 15,1-13-8-15,-1 13 0 0,4-4 0 0,-3 4 0 16,3 0 8-16,0 0 0 0,0 6 0 0,3 0 0 15,-3-3-8-15,4 9 8 0,-4-2-8 0,0-1 8 16,3 0 26-16,-3-3 5 0,-3 3 1 0,-1 4 0 16,1-4-23-16,-1 0-4 0,-3 0-1 0,0-3 0 15,3 4 7-15,-3-4 1 0,0 3 0 0,0-3 0 0,0-6 9 0,0 6 3 16,4-6 0-16,-5 0 0 0,5 6-20 0,-1-6-3 16,1-10-1-16,-1 10 0 0,4-10-8 0,0-3 8 0,0 4-8 0,0-1 8 15,0-2 4-15,0-7 0 0,0 0 0 0,7 3 0 16,0 3-4-16,4-3 0 0,3-3 0 0,-3 6 0 15,3-3-8-15,0-3 0 0,0 0 0 16,0-3 0-16,4 3 0 0,-4 0 0 16,4-6 0-16,-1 3 0 15,1-3-24-15,3 6-6 0,4-10-2 0,-4 7 0 16,4-3-94-16,3-4-19 0,4 4-4 16,3-3-909-16</inkml:trace>
  <inkml:trace contextRef="#ctx0" brushRef="#br0" timeOffset="117573.319">12767 4874 1436 0,'4'-16'64'0,"3"10"12"16,-4 3-60-16,8-6-16 0,-4-1 0 0,7 1 0 15,-4-7 60-15,5 7 10 16,2-1 2-16,-3 4 0 0,7-7-21 0,-6-2-4 15,2-1-1-15,1 7 0 0,-4-1-32 0,4 1-6 16,-1-1-8-16,1-2 11 0,-4 6-3 0,4-4-8 16,-4 1 12-16,0 3-4 0,0-4 4 0,-3 1 0 15,-4 6 0-15,3-4 0 0,1 1-12 0,-4 3 0 16,0 3 0-16,4 0 0 0,-11 0 0 0,3 0 0 0,-3 0 0 0,4 16 0 16,-1-4 0-16,-3-2 0 0,0 8 0 0,-3 7 0 0,-4 1 0 0,-1 2 0 15,5 6 0-15,-4 4 8 0,0-4 8 0,-4 4 2 16,-3 3 0-16,4-4 0 0,-1 1-9 0,-3-3-1 15,3-7-8-15,4 6 12 0,0-9-12 0,0 4 8 16,0-11-8-16,0 7 0 0,3-9 21 0,1-3-1 16,-1-4-1-16,4-3 0 0,-3 4 1 0,3-4 0 15,0-6 0-15,0 0 0 0,0 0 15 0,0 0 3 0,10-6 1 0,5 0 0 16,-5 2 6-16,4-5 2 0,4-7 0 0,3-3 0 16,-3 4-17-16,3 2-3 0,4-6-1 0,-1-6 0 15,4 7 4-15,-3-8 1 0,3 1 0 0,-3-3 0 16,3 3-31-16,1 3 8 0,-5-9-8 0,1 3 0 15,-4-1 0-15,0 4 0 0,0-3 0 0,1 0 0 32,-8 3-29-32,3 6-9 0,-6-6-2 0,3 6 0 15,-7 3-89-15,4 4-19 0,-4-4-3 0,-4 0-841 0</inkml:trace>
  <inkml:trace contextRef="#ctx0" brushRef="#br0" timeOffset="118174.6362">13839 4535 1839 0,'0'0'40'0,"4"-6"9"0,7-6 2 0,-4-1 1 0,3 4-42 0,8-1-10 0,-4 7 0 0,7-6 0 16,-7-1 8-16,7 1-8 0,1-4 12 0,-1 4-4 16,3 0-8-16,-2-1 10 0,-1 1-10 0,3-1 10 0,-2 1-10 0,-1 0 0 15,0-1 0-15,-7 1 0 0,4 2 0 0,-1 4 12 16,-3-3-2-16,1 6 0 15,-1-3 14-15,-4 3 2 0,1 0 1 0,-1 3 0 16,1-3-11-16,0 6-3 0,-1-3 0 0,-3 7 0 16,0-4-32-16,4-3-6 0,-4 7-2 0,0-4 0 0,4 3 37 0,-4-2 7 15,0 2 2-15,-4 0 0 0,1 1-19 16,-1-1 10-16,4 1-10 0,-3 8 8 0,-1 1 13 0,-3-3 3 16,4 9 0-16,-1-3 0 0,1 12 16 0,-4-5 3 15,0 5 1-15,-4 1 0 0,4-1-23 0,0-6-4 16,0 10-1-16,0 3 0 0,0-13-6 0,4 7-2 15,-4-1 0-15,4-3 0 0,-4-6 29 0,0 4 6 16,3-4 1-16,-3 3 0 0,0-3-20 0,0-6-3 16,-3 6-1-16,3-6 0 0,0 6 16 0,-4-13 4 0,4 4 0 0,0 0 0 15,0-7-23-15,0 4-4 0,0-4-1 0,0 1 0 16,0 2-12-16,0-9 9 0,0 7-9 0,0-4 8 16,0 3 0-16,0-6 0 0,0-3 0 0,0 0 0 15,0 0-8-15,-4 7 0 0,-3-4 0 0,0 3 0 16,0-6 28-16,-3 0 3 0,-4 0 1 0,-1 0 0 15,-9 3-58-15,-1-3-11 0,0 0-3 0,-10 7-809 16,-4-7-163-16</inkml:trace>
  <inkml:trace contextRef="#ctx0" brushRef="#br0" timeOffset="119041.4203">15134 4789 1220 0,'4'-9'54'0,"-4"9"11"0,7 0-52 0,-7 0-13 0,7-3 0 0,3 3 0 0,1-6 64 0,3 6 9 15,0 0 3-15,0 0 0 0,0 0-12 0,1 6-3 16,6-6 0-16,0 3 0 0,0-3-8 0,0 0-1 15,4 6-1-15,0-6 0 0,3 3 1 0,-3-3 0 16,3 7 0-16,0-7 0 0,0-7-19 16,4 4-3-16,0-3-1 0,3 6 0 15,0-9 15-15,1 9 2 0,-1 0 1 0,0 0 0 16,0 0-38-16,-3-4-9 0,0 4 0 0,-4-6 0 0,0 6 0 0,-3 6 0 16,0-6 0-16,-4 0-11 0,-7 4 11 15,4-4-8-15,-4 0 8 0,-4 0-8 0,-10 0-10 0,0 0-2 16,0 0 0-16,0 0 0 15,0 0-137-15,0 0-28 0,0 0-6 0,-3 6-1 0</inkml:trace>
  <inkml:trace contextRef="#ctx0" brushRef="#br0" timeOffset="119248.0019">15353 5053 1792 0,'0'0'80'0,"0"0"16"0,0 0-77 0,0 0-19 0,14-6 0 0,0 6 0 16,0 0 72-16,7 0 10 15,-3 0 2-15,3 0 1 0,0 6-17 0,4-6-3 0,0 0-1 0,3 0 0 16,-3 0-41-16,3 0-9 16,-7 3-2-16,7-3 0 0,-3-3-12 0,3 3 0 0,-3-6 0 0,3 6 0 15,-3-4-93-15,0-2-19 0,-4 6-3 0,0-9-1 16</inkml:trace>
  <inkml:trace contextRef="#ctx0" brushRef="#br0" timeOffset="120491.7806">17388 4332 806 0,'0'0'72'0,"4"0"-58"15,-1-10-14-15,1 4 0 0,3 3 98 0,0-7 17 0,4 4 3 0,-1-3 1 16,1 9-4-16,3-10-1 0,-3 1 0 0,3 3 0 16,-4 6-40-16,-3-4-8 0,0-2-2 0,0 6 0 15,-7 0-27-15,0 0-5 0,0 0-2 0,0 0 0 16,0 0-18-16,0 0-3 0,0 0-1 0,-10 0 0 15,-4 6-8-15,0-2 12 16,-4-4-12-16,4 6 12 0,-7 3-12 0,3 1 0 0,-3-4 0 0,0-3 8 16,0 7-8-16,-1-1 0 0,1-3 9 0,0-3-9 15,3 10 0-15,1-10 0 0,-1 6 0 16,-3-2 0-16,0-4-16 16,3 3-8-16,1-3-2 0,6-3 0 0,-3 7 43 0,3-4 9 0,4-3 2 15,-3 0 0-15,-1 6-28 0,4-6 0 0,0 3 0 16,7-3 0-1,0 0-17-15,0 0-9 0,0 0-2 0,0 0 0 0,0 0 47 0,0 0 9 0,0 0 1 0,0 0 1 32,0 0-48-32,0 0-10 0,7 6-1 0,0 4-1 0,4-1 58 0,3-3 12 0,-4 4 3 0,4-1 0 15,8 1-31-15,-5-1-12 0,8 0 8 0,0 1-8 0,-1-1 8 16,5 7-8-16,6 0 8 0,0-4-8 0,-3 4 29 16,3-4 1-16,0 4 0 0,1-7 0 0,-5 7-30 0,1-3-21 15,-4 2 3-15,1 4 1 0,-5 0 42 0,1 3 9 0,-4 0 2 16,0-3 0-16,4-4-17 0,-7 10-3 15,-1-6-1-15,-3 6 0 0,-3-3 4 0,0 3 1 0,-4 4 0 16,0 5 0-16,0-6-12 0,-4-3-8 16,1 10 12-16,-4-1-12 0,-4-5 18 0,1 5-3 15,3-6-1-15,-4 1 0 0,1-4-14 0,-4-7 0 16,3 1 0-16,-3 0 0 0,0-3 17 0,0 3 1 16,-4-4 0-16,4-5 0 0,-3-1 16 0,-1 1 3 15,-3-10 1-15,0 0 0 0,0 6-5 0,0-12-1 16,0-1 0-16,-4 4 0 0,4-6 6 0,0 2 1 0,0-5 0 0,0-4 0 15,3 7-31-15,7-1-8 16,1-5 0-16,3-4 0 0,7 3 0 0,-4-3 0 16,8 7 0-16,7-13 0 0,-1 6 0 0,4 0-10 0,1-6 10 15,6 6-13-15,0 0-15 0,0-3-4 0,1 4 0 16,2-1 0-16,-2-6-55 0,-1 3-11 0,-4 3-2 0,-2-3-1 16,2 3-143-16,-3-6-28 15,29-12-5-15,-11 8-2 0</inkml:trace>
  <inkml:trace contextRef="#ctx0" brushRef="#br0" timeOffset="121157.4998">19103 4278 403 0,'3'-9'36'0,"1"3"-36"16,0-4 0-16,-1 1 0 0,1-1 179 0,-1 1 29 0,1 0 5 0,-1-1 2 16,4 1-101-16,-3-1-20 15,-1 4-4-15,1 3-1 0,-4 3-18 0,3-6-4 0,1-4-1 0,-4 10 0 16,0 0-39-16,0 0-8 15,0 0-2-15,-7 10 0 0,-4-1 12 0,1 7 3 0,-8-4 0 16,0 13 0-16,1 4 16 0,-4 5 3 16,-4 1 1-16,0 2 0 0,-3 7 0 0,-4 9 0 0,0 1 0 15,4-1 0-15,4-6-24 0,-1 3-5 16,4-3-1-16,3-3 0 0,0 0 19 0,4-6 4 0,0-4 1 16,4 1 0-16,-1-1-21 0,4-6-4 0,0 1-1 0,3-4 0 15,1 0-20-15,3-3 0 16,0 3 0-16,0 3 0 0,3-12 0 0,1 3 0 15,3 6 0-15,0-7 0 0,0-2-47 0,0-3-13 0,4-4-4 0,-1 1-668 16,-3 2-135-16</inkml:trace>
  <inkml:trace contextRef="#ctx0" brushRef="#br0" timeOffset="124473.5824">20401 4501 1177 0,'0'0'25'0,"4"-6"6"0,3 6 1 0,3-10 2 15,-3 10-34-15,4-3 0 0,-4 3 0 0,4-6 0 0,-4 3 68 0,0-4 6 16,3 7 2-16,-6-9 0 0,-4 9-10 0,3 0-2 16,8-9 0-16,-4 9 0 0,-4-7-6 15,5 4-2-15,-5-3 0 0,-3 6 0 0,0 0-6 0,0 0-2 16,0 0 0-16,0 0 0 0,0 0-29 0,0 0-7 15,-7 0 0-15,7 0-1 0,-7 0-2 0,0 0 0 16,-4 0 0-16,1 6 0 0,-4-6-1 0,3 3 0 16,-3 4 0-16,0-1 0 0,0-3-8 0,-4 6 0 15,0-9-12-15,-3 10 12 0,0-1 10 0,0 1 10 16,-4-4 1-16,1 3 1 0,2 7-22 0,-2-7 0 16,3 1 0-16,-1-7 0 0,8 13 0 0,0-7 0 15,-3 0 0-15,-1 1 0 0,7-1 0 0,-3 1 0 16,4-4 0-16,3 3 0 0,-1 1 12 0,1-1-1 15,4 1-1-15,3-10 0 0,0 0-10 0,3 9 0 0,4 0 0 16,8-2 0 0,-5 2-22-16,8-9-6 0,3 9-2 0,4-2 0 0,3-4 30 0,0 3 10 15,0-3 0-15,1-3 0 0,-1 10-10 0,0-10-14 16,-3 6 3-16,-4-6 1 0,4 3 10 0,-8 3 0 0,-3 1 0 0,-3-4 0 16,3 3 24-16,-3-3 6 0,-1 3 2 0,1 4 0 15,-8-1-10-15,-3 1-2 0,-3 9 0 0,-4-10 0 16,0 10-7-16,-4-4-1 0,-3 4-1 0,0 0 0 15,-4-3 17-15,1 3 4 0,-5-4 1 0,1-2 0 16,0 2-20-16,0 1-4 0,-4-3-1 0,-3-4 0 16,7 0-8-16,-7 7 0 0,3-6 0 0,-3-1 0 15,-4-3-30-15,4-3-5 0,3 7-1 0,0-4 0 16,1-6-175-16,-1 9-35 0</inkml:trace>
  <inkml:trace contextRef="#ctx0" brushRef="#br0" timeOffset="125129.6787">21400 4761 1497 0,'59'-9'32'0,"-44"6"8"0,-1-10 0 0,-4 10 4 0,-3-3-36 0,4 6-8 15,-8 0 0-15,-3 0 0 0,7 6 84 0,-3-3 14 16,0 10 3-16,-4-1 1 0,-4 7-10 0,-3 6-1 16,-4 0-1-16,-3 3 0 0,-3 7-21 0,-5-1-4 0,-2-2-1 0,-1-1 0 15,-3-3-64-15,0 1 0 0,-4-1-18 0,-3-3 4 16,3 3 14-16,0-3 0 0,0 0 0 16,1-6 0-1,-5 0-72-15,8-10-12 0,-4 7-3 0,4-7-564 0,3 7-113 0</inkml:trace>
  <inkml:trace contextRef="#ctx0" brushRef="#br0" timeOffset="125770.1598">22017 4598 1209 0,'0'0'108'0,"3"-6"-87"0,8-4-21 0,0 1 0 15,-8 6 132-15,8-10 21 0,3 10 5 0,3-6 1 16,-6-1-37-16,0-5-7 0,-4 5-2 0,3 1 0 16,4 0-85-16,11-1-16 0,3-6-4 0,8 7-8 15,-8 0 0-15,0 2 0 0,-3-2 0 0,-4 6 0 16,-11 3 0-16,1-6 0 0,7 12 0 0,-8-3 0 15,-10-3 0-15,7 6 0 0,0 13 0 0,-10-3 0 16,-11 6 0-16,3 3 0 0,11 3-10 0,0 6 10 16,-3 1 0-16,-4 3 0 0,-15-4 0 0,12 4 0 15,3 2 28-15,-4-11 12 0,-7 5 4 0,4-6 0 16,7-2-32-16,0-8-12 0,0 7 8 0,0-12-8 16,-7 3 8-16,11-7-8 0,3 0 0 0,-4 1 8 15,-3-4 19-15,7-6 3 0,7 3 1 0,4 4 0 16,-11-7-12-16,10-7-3 0,4 7 0 0,4 0 0 15,0-9 1-15,-1 6 0 0,1-10 0 0,-1 4 0 0,12-1 12 16,-1-2 3-16,-7-7 0 0,4-3 0 0,-1 10-20 16,5-14-3-16,-1 1-1 0,-7 7 0 15,4-11-8-15,3 4 8 0,0-9-8 0,4 5 8 16,-4-5 0-16,0 6 0 0,1-7 0 0,9-2 0 0,-9 2-8 0,2 7-11 16,-6 0 3-16,3-4 0 15,-6 14-25-15,-1-4-5 0,-4 0-1 0,1 3 0 16,-7 6-173-16,-1-2-34 0,4-1-7 0,-14 16-2 15</inkml:trace>
  <inkml:trace contextRef="#ctx0" brushRef="#br0" timeOffset="126160.7092">23453 4118 1400 0,'0'0'31'0,"7"-3"6"0,10-6 2 0,1-4 0 0,3 4-31 15,0-1-8-15,0 1 0 0,1 9 0 0,2 0 74 0,-6 0 14 16,0 0 2-16,-1 9 1 0,1 1-3 16,-4 12 0-16,-3 0 0 0,-8 6 0 0,-10 13-24 0,11-4-4 15,13 1-2-15,1 12 0 0,-11-3-10 0,-11-3-1 16,-3 9-1-16,-14 1 0 0,-14-1 4 0,7-9 1 16,-1 0 0-16,8-7 0 15,0 7-15-15,3 0-4 0,-3-6 0 0,-3 3 0 0,6-10-42 0,-14 13-9 16,4-10-1-16,0 1-1 15,0-7-172-15,-1-9-35 0</inkml:trace>
  <inkml:trace contextRef="#ctx0" brushRef="#br0" timeOffset="127066.7212">25012 4379 1497 0,'32'0'133'0,"-8"0"-106"0,-24 0-27 0,0 0 0 16,7 6 89-16,-3 3 13 0,-8 7 2 0,4-3 1 15,4 5-21-15,-8 7-5 0,-10 1-1 0,0 2 0 16,-7 0-4-16,0 6-1 0,-7 1 0 0,-4 3 0 15,-3 2-73-15,-4-2 0 0,4 0-14 0,-4-4 2 16,3-6-1-16,1 4 0 0,3-10 0 0,1 3 0 16,-1-10-155-16,4-2-30 0</inkml:trace>
  <inkml:trace contextRef="#ctx0" brushRef="#br0" timeOffset="127613.4965">25675 3770 1785 0,'4'-9'159'0,"-1"-1"-127"16,1 1-32-16,6 3 0 0,-3-4 44 0,4 7 4 16,3-3 0-16,0 6 0 0,4 6-27 0,-1 4-5 15,5-1 0-15,-8 10-1 0,0 0 8 0,0 0 1 0,-7 12 1 16,4-3 0-16,-4 7-1 0,0-4-1 0,-7 3 0 0,3 10 0 16,-3 0 6-16,4-6 2 15,-4-4 0-15,7 10 0 0,-4 0 2 0,1 0 1 16,3 0 0-16,0 0 0 0,-3-3-34 0,-1 12 0 0,4-9 0 0,0 0 0 15,0 0 44-15,-3-7 3 0,3-2 0 0,0-7 0 16,-4-3-9-16,1-6-2 0,-1 0 0 0,1-4 0 16,3-5-12-16,-3-1-4 0,-1-9 0 0,1 6 0 15,6-2-6-15,-3-4-2 0,4-4 0 0,-1-2 0 16,-3-3 16-16,8 6 2 0,9-13 1 0,-6 7 0 16,-4-7-39-16,4-3-8 0,6-6-2 0,1-6 0 15,3-1 18-15,4-5 17 0,3-7-3 0,1-3-1 16,-1-3-13-16,4-4-18 0,-1 1 4 0,8 0 1 15,-3-1 13-15,3 1 0 0,-8 6 0 16,5-6 0-16,-8 6 0 0,4-4 0 0,-4 8 0 0,0 2 0 0,-6 0 0 0,-1 7 0 16,-4 5 0-16,1 1 0 15,-4 3-49-15,-3 6-14 0,-4 3-2 0,0 4-1 16,-3-4-152-16,-4 16-30 0,-7 0-7 16,0 0-666-16</inkml:trace>
  <inkml:trace contextRef="#ctx0" brushRef="#br0" timeOffset="127847.7864">25700 4316 1897 0,'-7'6'41'0,"7"-6"9"0,0 0 2 0,0 0 2 0,0 0-43 0,0 0-11 0,10 0 0 0,8 3 0 16,-4-3 67-16,7-3 11 0,4 3 2 0,3-6 1 15,0 6-65-15,11-3-16 0,0-3 0 0,7-4 0 16,0 1 9-16,-4 6-1 0,0-10-8 0,-3 10-975 16</inkml:trace>
  <inkml:trace contextRef="#ctx0" brushRef="#br0" timeOffset="128505.3367">27055 4147 1728 0,'0'0'38'0,"7"-4"8"0,0-5 2 0,3 0 0 0,8-7-39 0,0 7-9 0,-8-7 0 0,4 3 0 16,7-2 54-16,1 5 9 0,-1 1 1 0,3-1 1 15,-2-5-25-15,6 5-4 0,0 7-2 0,-3-3 0 16,3-3-34-16,0 9 0 0,-3-7 0 0,0 4 0 15,-8 3-21-15,4 0-11 0,1 0-3 0,-5 10 0 16,-3-10 53-16,-3 9 10 0,-4 0 3 0,0 10 0 0,-4-3 1 0,-3 3 1 16,-7 9 0-16,0-3 0 0,-3 3-33 0,-1 7-12 15,1 2 0-15,-4 7 0 0,-1-9 12 0,1-1 16 16,4 1-3-16,-1-4-1 0,1 4-12 0,2-10 11 16,5 3-11-16,-4-3 10 0,3-6-10 0,1 6 0 15,3-13-10-15,0 4 10 0,3-7 0 0,1 1 0 16,3-4 0-16,-4-3 0 0,5 4 45 0,2-7 15 15,-3 3 4-15,4-6 0 0,3-4 0 0,4 4 0 16,-1-6 0-16,4-1 0 0,0 1-52 0,4-7-12 16,3 1 0-16,4-4 0 0,-4 0 0 0,8-6 0 15,-1 3 0-15,0-9 0 16,-3 2 17-16,0 1 1 0,-1-6 0 0,-2-1 0 0,-1 7-29 0,0-7-5 0,0 10-2 16,1-3 0-16,-1 0 18 0,-4 3 0 15,5-3 0-15,-5 9 0 16,-2-6-126-16,-12 6-22 0,1 3-4 0,-4-3 0 0</inkml:trace>
  <inkml:trace contextRef="#ctx0" brushRef="#br0" timeOffset="128989.5667">29316 3936 1497 0,'39'-15'32'0,"-29"15"8"0,-3-6 0 0,4 6 4 0,-4-10-36 0,0 10-8 16,-7 0 0-16,0 0 0 0,0 0 0 0,0 0 0 15,0 0 0-15,0 0 0 0,-7 0 0 0,-7 10 0 16,-4-10 0-16,8 6 0 0,-15 3 0 0,0 1 0 16,-3-1 0-16,-4 0 0 0,4 7 53 0,-4 3 9 0,-3-3 2 0,3 6 0 15,0-7 0-15,1 13 0 0,3-2 0 0,-1 2 0 16,1-3 0-16,3 3 0 0,4-3 0 0,0 10 0 15,0-7-52-15,7 0-12 0,-4-3 0 0,8 3 0 16,2 1 54-16,1-4 8 0,0 0 2 0,4-6 0 16,3-1-64-16,0 1-16 0,3-3-2 0,4 3 0 31,8-10-22-31,2 1-5 0,4-4-1 0,8-3 0 0,-1-3-86 0,4 0-16 16,-1 0-4-16,1-3-1 0</inkml:trace>
  <inkml:trace contextRef="#ctx0" brushRef="#br0" timeOffset="129208.294">29012 4357 1958 0,'0'0'43'0,"0"0"9"0,8-7 1 0,-5 4 3 0,-3-3-45 0,11 3-11 15,-4-3 0-15,0-4 0 0,0 4 53 0,7 6 9 16,0-9 2-16,0 5 0 16,7-2-80-16,0-3-16 0,4-1-4 0,3 1 0 15,1 3-144-15,-5-4-30 0,40-2-6 0,-18 2-482 0</inkml:trace>
  <inkml:trace contextRef="#ctx0" brushRef="#br0" timeOffset="130692.2875">30441 3874 1036 0,'0'0'23'0,"0"0"5"0,0 0 0 0,-3 0 1 0,-8 3-29 0,11-3 0 16,0 0 0-16,0 0 0 0,-14 0 57 0,3 6 6 16,11-6 1-16,0 0 0 0,11 0 51 0,-4 3 10 15,0-3 3-15,-7 0 0 0,11 0-52 0,-11 0-9 16,7 0-3-16,0 0 0 0,0 0-51 0,-7 0-13 15,3 0 0-15,-3 0 0 0,0 0 54 0,0 0 8 0,14 7 2 0,-14-7 0 16,0 0-52-16,8 0-12 0,-8 0 0 0,0 0 0 16,3 0 54-16,-3 0 8 0,11 0 2 0,-11 0 0 15,7 0-52-15,-7 0-12 0,0 0 0 0,7-7 0 16,-7 7 0-16,0 0 0 0,0 0 0 0,10 0 0 16,-10 0 54-16,0 0 8 0,0 0 2 0,0 0 0 15,0 0-52-15,0 0-12 0,0 0 0 0,11-3 0 16,-11 3 0-16,0 0 0 0,0 0 0 0,3-6 0 15,-3 6 0-15,0 0 0 0,0 0 0 0,11-3 0 16,0-3 0-16,-11 6 0 0,0 0 0 0,0 0 0 16,0 0 0-16,0 0 0 0,0 0 0 0,0 0 0 0,0 0 0 0,0 0 0 15,0 0 0-15,0 0 0 16,0 0 0-16,0 0 0 0,0 0 0 0,0 0 0 0,0 0 0 0,0 0 0 16,0 0 0-16,0 0 0 0,0 0 0 0,0 0 0 15,0 0 0-15,0 0 0 0,0 0 0 0,0 0 0 16,0-7 0-16,0 7 0 0,0 0 0 0,0 0 0 15,0 0 0-15,0 0 0 0,0 0 0 0,3-3 0 16,-3 3 0-16,0 0 0 0,0 0 0 0,0 0 0 16,0 0 0-16,0 0 0 0,4-6 0 0,-4 6 0 15,0 0 0-15,0 0 0 0,3-3 0 0,-3 3 0 16,0 0 0-16,0 0 0 0,0 0 0 0,4-7 0 16,3 7 0-16,-7 0 0 0,0 0 0 0,0 0 0 15,0 0 0-15,0 0 0 0,3-3 0 0,-3 3 0 0,0 0 0 16,0 0 0-16,0 0 0 0,0 0 0 15,0 0 0-15,0 0 0 0,0 0 0 0,0 0 0 0,7-6 0 0,-7 6 0 16,0 0 0-16,0 0 0 0,0 0 0 0,0 0 0 16,0 0 0-16,0 0 0 0,4-3 0 0,-4 3 0 15,0 0 0-15,3-6 0 0,-3 6 0 0,0 0 0 16,11 0 0-16,-11 0 0 0,0 0 0 0,0-10 0 16,11 10 0-16,-11 0 0 0,0 0 0 0,7 0 0 15,-7 0 0-15,0 0 0 0,0 0 0 0,7-9 0 16,-7 9 0-16,0 0 0 0,0 0 0 0,17-6 0 15,1 6 0-15,-7 0 0 0,-11 0 0 0,0 0 0 16,10-4 0-16,-10 4 0 0,0 0 0 0,-7-6 0 16,7 6 12-16,0 0-1 0,0 0 0 0,0 0 0 15,0 0-11-15,0 0-16 0,0 0 4 0,0 0 1 16,0 0 11-16,7-3 0 0,-3-3 0 0,-4 6 0 0,0 0 13 0,0 0 5 16,0 0 1-16,0 0 0 0,0 0-19 0,0 0 0 15,10 0 0-15,-10 0 0 0,0 0 0 0,11 6 0 16,-8 3 0-16,4 1 0 0,-3-1-12 0,-4 7-5 15,0 3-2-15,0 0 0 0,0 6 19 0,0 3 0 16,0 0 0-16,0 0 0 0,-11 4 0 0,11-4 0 16,-7 6 0-16,0 1 0 0,-3-4 48 0,6 1 12 15,-3-1 4-15,-7-6 0 16,-4 3-79-16,8-3-15 0,3 4-3 0,7-4-1 0,0-7 54 0,0 1 12 16,0 6 1-16,-4-6 1 0,4 0-34 0,0-3 0 15,0 2 0-15,4-2 0 0,-4-3 0 0,0-4 0 16,0 7 0-16,0-7 0 0,7 7 0 0,-4-13 0 0,-3 6 0 0,0 4-9 15,-14-4 9-15,11-6 9 16,3-3-1-16,0 0-8 0,-4 7 0 0,4-7 0 0,11 3 0 0,-11-3 0 16,0 0 0-16,0 0 0 0,10 0 0 0,1 0 0 15,-11 0 0-15,0 0 0 0,-11 0 0 0,11 0 0 16,14 0 0-16,-3 0 0 0,3 0 0 0,-7 0 0 16,-3 0 0-16,6-3 0 0,1 3 0 0,-11 0 0 15,0 0 28-15,0 0 6 0,10-7 1 0,1-2 0 16,-11 9-56-16,7-3-11 15,4-3-3-15,10-1 0 0,-11 4 79 0,1-3 16 0,0-3 4 0,-4 5 0 16,3-5-64-16,4 0-10 0,-7-4-3 0,7 4-1 16,1-4 22-16,6-3 5 0,-7 4 1 0,11-4 0 15,-4-3-14-15,3 1 9 0,1-4-9 0,10 0 8 16,-10-10-8-16,10 10 0 0,-3-12 9 0,0 6-9 0,3-7 0 16,0 1 0-16,1-1-12 0,6 7 4 0,-10-10 8 0,3 4 0 15,0 6 0-15,1-7 0 0,-12 10 0 0,8-3 0 16,-4 0 0-16,-3 3 0 15,-7 6-24-15,-4-6-2 0,-4 6-1 0,-6 3 0 16,3 4-97-16,-4-4-20 0,1 6-4 0,-8 1-1 16,-6 3-150-16,-1 3-29 0,-13-7-7 0,-1 13-1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3-29T20:21:16.0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E1BD42-C0FD-4522-9018-BD00527287B8}" emma:medium="tactile" emma:mode="ink">
          <msink:context xmlns:msink="http://schemas.microsoft.com/ink/2010/main" type="writingRegion" rotatedBoundingBox="3794,521 31895,-319 31972,2242 3871,3083"/>
        </emma:interpretation>
      </emma:emma>
    </inkml:annotationXML>
    <inkml:traceGroup>
      <inkml:annotationXML>
        <emma:emma xmlns:emma="http://www.w3.org/2003/04/emma" version="1.0">
          <emma:interpretation id="{0D7E5873-6598-41AA-8186-D35115E02E52}" emma:medium="tactile" emma:mode="ink">
            <msink:context xmlns:msink="http://schemas.microsoft.com/ink/2010/main" type="paragraph" rotatedBoundingBox="3794,521 31895,-319 31972,2242 3871,3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66567B-6BF4-4405-B0C3-3AD795E533A1}" emma:medium="tactile" emma:mode="ink">
              <msink:context xmlns:msink="http://schemas.microsoft.com/ink/2010/main" type="line" rotatedBoundingBox="3794,521 31895,-319 31972,2242 3871,3083"/>
            </emma:interpretation>
          </emma:emma>
        </inkml:annotationXML>
        <inkml:traceGroup>
          <inkml:annotationXML>
            <emma:emma xmlns:emma="http://www.w3.org/2003/04/emma" version="1.0">
              <emma:interpretation id="{AB2C28D7-4881-457A-8111-EB226F093439}" emma:medium="tactile" emma:mode="ink">
                <msink:context xmlns:msink="http://schemas.microsoft.com/ink/2010/main" type="inkWord" rotatedBoundingBox="3814,1181 5648,1126 5705,3028 3871,30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337 320 1044 0,'-13'0'46'0,"13"0"10"0,-4-8-45 0,4 4-11 0,-5-4 0 0,1 8 0 0,0-8 32 0,4 4 4 16,0-3 0-16,0 7 1 0,-5-8-21 0,10 4-4 15,-5-4 0-15,0 8-1 0,0-8-11 0,4 4 0 16,-4-3 0-16,0 7 0 0,0 0 43 0,0 0 3 15,0-8 1-15,0 8 0 0,0 0 0 0,0 0 0 16,0 0 0-16,0 0 0 0,0-4 0 0,4 0 0 16,-4 0 0-16,-4 0 0 0,4 4-6 0,0 0-1 15,0 0 0-15,0 0 0 0,0 0-20 0,0 0-5 16,0 0-1-16,0 0 0 0,0 0-14 0,0 12 0 16,0 0 0-16,4 7 0 0,-4-7 13 0,0 7 0 15,-8 9 0-15,-1-5 0 0,0 12 8 0,0 4 2 16,-8 8 0-16,3-4 0 0,1 4 0 0,-4 7 0 15,4 5 0-15,-5-1 0 0,5 5 8 0,-5-5 1 0,5 1 1 16,0 3 0-16,0 0-33 0,0-3 0 0,0-1 0 16,4-7 0-16,4-4 0 0,-3 0 0 0,3-1 8 15,1-3-8-15,-1 0 0 0,5-4 0 0,-4-4 0 0,0-3 0 16,-1 3 0-16,1 0 10 0,4-8-10 0,0 0 8 16,-9 1 13-16,5-1 3 0,-1 0 0 0,1 1 0 15,0-1-7-15,4-4-1 0,-5 1 0 0,5-1 0 16,0-7-5-16,-4-1-2 0,-1-3 0 0,5 0 0 15,0-12 0-15,0 0 0 0,0 0 0 0,0 0 0 16,0 0 0-16,0-12 0 0,0 0 0 0,0-3 0 16,0-9-9-16,0-3 12 0,5-4-12 0,-1-4 12 15,1 0-12-15,-5-4 0 0,4-4 9 0,5 4-9 0,-5-4 0 16,5 0 8-16,-9 4-8 0,4-4 0 0,-4 0 0 0,5-4 0 16,-5 4 0-16,0 0 0 0,4-3 0 0,0 3 0 15,-4-4 0-15,5-4 0 0,-5-7 0 0,0 3 0 16,9-3 0-16,-5-1 0 0,5 1 0 0,0-1 0 15,4 1 0-15,0-1 0 0,9 1 0 0,-5 3 0 16,1 4 0-16,4 12 0 0,0-7 0 0,0 7 0 16,-5 3-9-16,5 13 9 0,-4-4 0 0,-5 7 0 15,0 5 0-15,-4-1 0 0,4 8 0 0,-13-3 0 16,0 3 0-16,0 0 0 0,4 0 0 0,-4 4 0 16,-4-7 0-16,4 7 0 0,0 0 0 0,0-8 0 15,0 0 0-15,0 5 0 0,0-5 0 0,0 0 0 16,4 4 0-16,1-3 0 0,-1 3 0 0,1 4 0 0,-1-8 0 15,0 4 0-15,1 1 0 0,-1 3 0 0,-4 4 0 0,0 0 0 16,0 0 0-16,0 0 0 0,0 0 0 0,0 0 0 16,0 0 0-16,5 11 0 0,-1-3 0 0,0 12 0 15,-4-1 0-15,0 1 0 0,0 3 0 0,0 4 0 16,5 9 0-16,-5 6 0 0,4-3 0 0,5 8 0 16,0 0 0-16,4 8 8 0,-4-1-8 0,4 5 0 15,4-5 16-15,-4 13-3 0,5-13 0 0,0 16 0 16,-5-3 4-16,0-1 1 0,9 0 0 0,-13 8 0 15,-5-3-2-15,0 3-1 0,1-4 0 0,3 0 0 16,-8 0-5-16,0-7-1 0,0-5 0 0,-4 9 0 16,0-13-9-16,4-3 0 0,-5 0 0 0,1-16 8 15,0-4-28-15,-1-8-5 0,1-11-2 0,4 0 0 16,0-12-40-16,-9-8-8 0,5-12-1 0,-1-3-1 16,-4-4-139-16,5-1-28 0,0-7-6 0,-1 0-558 15</inkml:trace>
          <inkml:trace contextRef="#ctx0" brushRef="#br0" timeOffset="353.9871">-31 1244 1458 0,'0'0'64'0,"0"0"14"0,0 0-62 0,0 0-16 0,0-8 0 0,4 0 0 15,-4 8 25-15,4-8 3 0,5 1 0 0,0 3 0 16,-9 4 29-16,9 0 7 0,4 0 0 0,0 0 1 16,5 0 0-16,4 0 0 0,4 4 0 0,0 0 0 15,1-1-27-15,-1 5-6 0,5-4 0 0,-1 4-1 0,5 0-4 16,-13-4-1-16,5 0 0 0,-1-1-675 16,-4-6-135-16</inkml:trace>
          <inkml:trace contextRef="#ctx0" brushRef="#br0" timeOffset="1850.0039">197 1259 403 0,'4'0'36'0,"5"0"-36"16,-9 0 0-16,4 0 0 0,5 4 112 0,-9-4 15 15,0 0 3-15,0 0 1 0,0 0-78 0,0 0-15 16,0 0-3-16,0 0-1 0,-4 8 4 0,4-8 1 15,0 0 0-15,0 0 0 0,0 0-9 0,0 8-2 16,0-8 0-16,0 0 0 0,0 0 4 0,0 0 0 16,0 0 0-16,0 0 0 0,0 0 10 0,0 0 2 0,0 0 1 15,4 12 0-15,5-12-4 0,-9 0-1 16,0 0 0-16,9 0 0 0,-9 0-13 0,13 4-3 16,-13-4-1-16,0 0 0 0,9-4 0 0,-9 4 0 0,8 0 0 0,6 0 0 15,-14 0-23-15,0 0 0 0,0 0 0 0,13 0 0 16,0 0 0-16,-4 0 9 0,-9 0-9 0,8 4 0 15,10-1 15-15,-5-3-4 0,-4 4-1 0,4-4 0 16,-4 0-10-16,0 8 0 0,4-8 9 0,-4-8-9 16,-1 4 0-16,-8 4 8 0,9-3-8 0,4-1 0 15,-4 4 0-15,4-8-20 0,-13 8 4 0,9-4 1 16,-9 4-61-16,0 0-12 0,0 0-2 16</inkml:trace>
          <inkml:trace contextRef="#ctx0" brushRef="#br0" timeOffset="2786.5843">965 1131 115 0,'4'-16'10'0,"0"8"-10"0,-4 1 0 0,0-1 0 0,9 0 174 0,-4 0 33 16,-1 0 6-16,0 1 2 0,5-1-110 0,-5 0-21 15,5 4-5-15,-4-8-1 0,3 5 8 0,1-1 2 16,-4 4 0-16,3-4 0 0,1-4-16 0,0 5-2 16,0-1-1-16,4 4 0 0,0-4-31 0,-4 4-6 15,0-4-2-15,-1 8 0 0,-8 0-18 0,14 4-3 16,-10-4-1-16,-4 0 0 0,9 16 5 0,-1 3 1 16,-3 13 0-16,-1-9 0 0,1 12 8 0,-1 4 2 0,0 8 0 0,-4 0 0 15,0 3-6-15,-4 1-1 0,8 4 0 16,-4-1 0-16,0-7-9 0,0 4-8 0,-4-4 12 0,4-8-12 15,-4-4 9-15,4 0-9 0,0-8 0 0,0-4 9 16,0-3-9-16,0-4 0 0,0-9 9 0,0 1-9 16,-5 0 10-16,5-8-2 0,0 0-8 0,0 0 12 15,-4-12-4-15,4-3 0 0,4-1-8 0,-4-3 12 16,5-5 12-16,-1-3 1 0,-4-4 1 0,4-4 0 16,5-4-26-16,0-8 8 0,0 0-8 0,-1-4 0 15,6-3 9-15,-1-5-9 0,4 1 10 0,1 3-10 16,-5-3 0-16,0 7 0 0,5 12 0 0,-1 0 0 0,1 12 0 15,-5-5 0-15,5 13 0 0,-5-1 0 0,0 9 0 16,0-1 0-16,0 4 0 0,5 4 0 0,-5 4 0 0,0 4 0 16,0-4 0-16,9 8 0 0,13 0 0 0,-13 3 0 15,-4 1 0-15,-1 8 0 0,5-1 12 0,-4 5-4 16,8-1-8-16,-13 4 12 0,-4 1 4 0,0 3 1 16,13 4 0-16,-9 4 0 0,-4-12 16 0,-1 4 3 15,1 4 1-15,0 1 0 0,-5-1-18 0,1-4-4 16,-5 0-1-16,9-4 0 0,-1 8-23 0,-8-11-5 15,-8-5-1-15,-1 5-732 16,9-5-146-16</inkml:trace>
        </inkml:traceGroup>
        <inkml:traceGroup>
          <inkml:annotationXML>
            <emma:emma xmlns:emma="http://www.w3.org/2003/04/emma" version="1.0">
              <emma:interpretation id="{416CF739-E9EF-4734-9492-AA1E048E7518}" emma:medium="tactile" emma:mode="ink">
                <msink:context xmlns:msink="http://schemas.microsoft.com/ink/2010/main" type="inkWord" rotatedBoundingBox="7411,792 11263,677 11324,2723 7472,283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17.9233">3729 472 403 0,'0'0'36'0,"0"-8"-36"0,0 0 0 0,0-4 0 16,4 1 179-16,0 3 29 0,1-4 5 0,-1 4 2 15,1-3-108-15,3 3-22 0,-3-4-4 0,-5 12-1 16,0 0-12-16,8-4-2 0,-8 4-1 0,0 0 0 15,0 0-11-15,0 0-2 0,0 0-1 0,0 0 0 16,9 4-9-16,-4 4-2 0,-1 4 0 0,0 7 0 16,-8 5-12-16,4 7-4 0,-9 4 0 0,5 12 0 15,-9-1-9-15,4 13-3 0,-4 7 0 0,0 1 0 16,-1 3 4-16,1-8 0 0,0 12 0 0,0-4 0 16,9-3-2-16,-5-5 0 0,0-3 0 0,0-1 0 15,5-7-14-15,-1 0 0 0,-3-5 8 0,8-3-8 16,-5-8 0-16,1-7 0 0,0-9 8 0,-1-3-8 15,1-5 0-15,-1-3 11 0,5-8-11 0,-4 8 10 16,4 4-1-16,0-12 0 0,0 0 0 0,0 0 0 0,0-12-9 16,0 0 0-16,-4-3 9 0,-1-5-9 0,10-7 11 0,-5 0-3 15,0-8 0-15,0-1 0 0,0-3 4 0,0-3 1 16,0-1 0-16,0-12 0 0,-9-3-13 0,9-5 8 16,-5 1-8-16,5-1 0 0,5-7 0 0,-5-4 0 15,4 4 0-15,5-4 0 0,9-4 0 0,3 8 0 16,1 3 0-16,-4 5 0 0,8-8 0 0,1 7 0 15,-1 13 0-15,0-9 0 0,5 12 0 0,0 8 0 16,-5-4-8-16,5 8 8 0,-5 8-12 0,0 0 0 16,1 3 1-16,-5 5 0 0,0-1 11 0,-1 9 9 15,-7-5-1-15,3 8-8 0,1 0 0 0,-5 5-14 16,-9-1 1-16,5 4 0 0,-9 0 4 0,0 0 1 16,0 15 0-16,4-7 0 0,-4 4 8 0,5 3 0 15,-1 1 0-15,-4 0 8 0,0 3-8 0,5 0 0 16,3 5 0-16,-3 3 0 0,4 4 0 0,-1 12 9 0,1 0-9 15,4 8 10-15,-4 7 7 0,0 9 2 0,0 11 0 0,-5 4 0 16,5-1 7-16,-5 5 2 0,-4 4 0 0,0-4 0 16,5-4-17-16,-5 0-3 0,0-8-8 0,0-4 12 15,4-8-12-15,0-7 0 0,1-4 0 0,3-5 0 16,-3-7-30 0,-1-4-2-16,1-11-1 0,3-5 0 0,-3-7-163 15,-5-12-32-15,4-19-6 0,1-9-603 0</inkml:trace>
          <inkml:trace contextRef="#ctx0" brushRef="#br0" timeOffset="4373.1648">3825 971 1339 0,'0'0'59'0,"0"0"13"0,0 0-58 0,0 0-14 15,0 0 0-15,0 0 0 0,0 0 50 0,0 0 7 16,0 0 2-16,0 0 0 0,0 0-10 0,0 0-1 16,0 0-1-16,5-12 0 0,3 4-7 0,5-3-2 15,-4-1 0-15,9 4 0 0,-5 0-20 0,9 1-4 16,-5 3-1-16,5 0 0 0,0-4-13 0,5 4 0 16,8-4-12-16,0 8 12 15,0-11-112-15,4 3-16 0,27-4-4 0,-4-4 0 0</inkml:trace>
          <inkml:trace contextRef="#ctx0" brushRef="#br0" timeOffset="5046.6877">4935 323 230 0,'-4'0'20'0,"4"-3"-20"16,-5 3 0-16,5 0 0 0,0 0 327 0,0 0 61 16,0 0 12-16,0 0 2 0,0 0-266 0,0 0-54 15,0 0-10-15,0 0-3 0,0 0-24 0,9 11-5 16,-5 5 0-16,1 7-1 0,-1 5-12 0,1 3-3 15,-1 4 0-15,0 4 0 0,-4 12-1 0,9 3-1 16,-4 1 0-16,-1 7 0 0,0 4 12 0,1 1 2 16,-5-1 1-16,4 0 0 0,1 1-5 0,-1-1-2 15,-4-4 0-15,0-3 0 0,4-5-14 0,-4-3-4 16,0 0 0-16,0-8 0 0,0 0-12 0,0-8 9 16,0 0-9-16,-4-12 8 0,4-3-8 0,-4-12 0 15,-5-1 0-15,0 1 8 0,-4 0-8 0,4-8 10 0,-4-8-10 16,4 0 10-16,0-7-10 0,1-16 0 0,-6 7 0 15,-3-11 0-15,4-4 0 0,-5-4 0 0,-4-4 0 16,9-3 0-16,0-9 0 0,0 1 0 0,0 11 0 0,4-12 0 16,9 5 0-16,-5 3 0 0,1-4 0 0,4 13 0 15,4-1 0-15,1 4 0 0,4 0 0 0,-1-4 0 16,5 4 0-16,5-8-9 0,8 0 9 0,1 0 0 16,-1-3-19-16,0 3 3 0,5-4 1 0,9 0 0 15,-5 9-17-15,4-5-3 16,1 4-1-16,-5 12 0 0,0-1 18 0,0 9 3 0,-9 0 1 0,1 7 0 15,-1 4 14-15,-9 5-11 0,-3-1 11 0,-6 8-10 16,1 8 10-16,0-1 0 0,-5 5 0 0,-4 11-8 16,0 5 8-16,-8-1 11 0,3 4-3 0,-4 8 0 0,1 0 7 15,-6 8 1-15,1-4 0 0,-4 0 0 0,4 0-8 16,-5-4 0-16,-4 4-8 0,0 0 12 0,-4-4-12 0,-1 0 8 16,-3-4-8-16,-5 0 0 0,0 0 9 0,-1 0-9 15,6-4 8-15,-1-7-8 0,0-5 20 0,1 1 0 16,-1-9-1-16,5-3 0 0,4 0-31 0,4-8-7 15,1 0-1-15,8-8 0 16,4 0-120-16,5 0-24 0,5 1-4 0</inkml:trace>
          <inkml:trace contextRef="#ctx0" brushRef="#br0" timeOffset="5675.5051">5883 175 774 0,'0'-15'34'0,"0"11"7"0,0-4-33 0,0 4-8 0,0 4 0 0,0 0 0 16,0-8 83-16,0 8 14 0,-5-8 3 0,-3 8 1 15,3 8 21-15,-4-4 4 0,5 4 1 0,-9 0 0 16,4 3-43-16,0 1-9 0,1 4-2 0,-1-1 0 15,0-3-13-15,-4 4-4 0,8 7 0 0,-3-3 0 16,-1-1-27-16,5 8-5 0,-5 5-2 0,9 3 0 16,-5 8 6-16,5 3 2 0,-4-3 0 0,0 8 0 15,4 4-6-15,-5 7-2 0,1-4 0 0,-1 5 0 0,5-1 1 0,-4 1 0 16,-5-1 0-16,5 0 0 0,-1-3 5 0,-3-4 2 16,3-5 0-16,1-3 0 0,0-4-21 0,-5-4-9 15,0 0 8-15,5-12-8 0,-5-3 8 0,4-1-8 16,-3-3 8-16,3-9-8 0,1-3 12 0,4-8-4 15,0 0 0-15,-13 0 0 0,4-4 0 0,0 0 0 16,5-7 0-16,-1-1 0 0,-8-8-8 0,9 1 0 16,-1-1 0-16,1-7 0 0,0 0 12 0,-1-1 0 15,-3 1 0-15,8 0 0 0,-5-4 6 0,5-4 2 16,0 3 0-16,5-14 0 0,3 7-20 0,-3-4 0 16,3-8 0-16,1-4 0 0,4 1 0 0,1-13 0 15,3 1 0-15,9 0 0 16,-4-4-32-16,5-4-11 0,3-4-1 0,1 7-1 0,4 5 20 0,0 8 4 15,0-1 1-15,5 16 0 0,-5 4 5 0,0 4 2 0,-9 12 0 16,5 7 0-16,-5 4 13 0,1 8 16 0,-10 4-3 0,1 12-1 16,-1 0-12-16,1 11 0 0,-14 5 8 0,5 11-8 15,-9 0 0-15,0 7 0 0,0 5 0 0,-4-8 0 16,-5 12 9-16,0-1-1 0,0-3 0 0,1 0 0 16,-10-9-8-16,5 1 0 0,-5 0 0 0,5-4 0 15,-9-8 0-15,5-7 0 0,-5 3 0 0,0-3 8 16,-4-5-8-16,-1-3 10 0,1-1-10 0,-5-7 10 15,0-4-20-15,-4-4-4 0,5-4-1 0,-1-4 0 16,-4-7-177-16,4-1-35 0,0-7-7 16,10-1-2-16</inkml:trace>
          <inkml:trace contextRef="#ctx0" brushRef="#br0" timeOffset="6283.9736">6791-336 460 0,'-9'-23'41'0,"9"19"-33"0,-4-8-8 0,4 5 0 16,0-5 81-16,-5 4 15 0,5-4 2 0,-4 5 1 0,4-1-4 0,-4 0-1 16,4 4 0-16,0 4 0 0,0-12-13 0,0 12-2 15,-5-7-1-15,1-1 0 0,4 8 7 0,0 0 2 16,-5-4 0-16,5 4 0 0,0 0-2 0,0 0 0 15,0 0 0-15,0 0 0 0,0 0-25 0,0 0-6 16,0 0-1-16,0 0 0 0,0 0-29 0,9 12-5 16,-4 7-2-16,3 8 0 0,-3 5 15 0,-5 7 2 15,0 11 1-15,0 9 0 0,-5 7 1 0,5 8 0 16,-4-7 0-16,0 10 0 0,-5 9-7 0,0-4-1 16,0 8 0-16,1-4 0 0,-1-8-12 0,0 0-2 15,0 0-1-15,5-12 0 0,4-8-13 0,-5 1 0 16,1-8 0-16,4-8 0 15,0-1-101-15,0-6-17 0,-4-17-3 0,4 1-607 0,0-13-120 16</inkml:trace>
          <inkml:trace contextRef="#ctx0" brushRef="#br0" timeOffset="6706.0847">7344 214 230 0,'0'0'10'0,"4"-11"2"0,-4 3-12 0,0 0 0 16,0-4 0-16,4 1 0 0,1 3 274 0,-1-8 52 16,1 12 10-16,-1-7 3 0,-4 11-203 0,0 0-41 15,0 0-8-15,0 0-2 0,9 11 11 0,0-3 3 16,-5 12 0-16,-4 11 0 0,0 0-16 0,0 12-3 15,0 0-1-15,-4 7 0 0,4 13-23 0,-5-5-5 16,1-11-1-16,4 12 0 0,0-9-30 0,0 5-7 0,0-8-1 16,4 0 0-16,1-8-26 0,3-8-6 0,1-4 0 15,-4-11-744-15,8-9-149 16</inkml:trace>
          <inkml:trace contextRef="#ctx0" brushRef="#br0" timeOffset="6869.6508">7379-265 2188 0,'-5'-4'195'0,"-3"0"-156"0,-1 0-31 0,4 4-8 16,5 0 12-16,0 0 0 0,0 0 1 0,0 0 0 15,0 0-138-15,9 0-28 0</inkml:trace>
        </inkml:traceGroup>
        <inkml:traceGroup>
          <inkml:annotationXML>
            <emma:emma xmlns:emma="http://www.w3.org/2003/04/emma" version="1.0">
              <emma:interpretation id="{F5415721-0AEF-42F5-96E3-16D843D30870}" emma:medium="tactile" emma:mode="ink">
                <msink:context xmlns:msink="http://schemas.microsoft.com/ink/2010/main" type="inkWord" rotatedBoundingBox="11865,279 17265,118 17320,1969 11920,213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766.287">11187 117 1839 0,'0'0'81'0,"0"0"18"0,0 0-79 0,0 0-20 0,0 0 0 0,0 0 0 15,-4 8 96-15,-5 11 15 0,0 1 3 0,-4 11 1 16,-5 4-40-16,5 4-8 0,-9 0-2 0,9 8 0 16,0 3-26-16,4 1-6 0,0-4-1 0,5 0 0 15,4-1 0-15,0-3 0 0,9-8 0 0,-5-3 0 16,9-13-147-16,0-7-29 0</inkml:trace>
          <inkml:trace contextRef="#ctx0" brushRef="#br0" timeOffset="8920.7872">11292-390 2574 0,'-26'8'56'0,"17"-8"12"0,-4-8 3 0,0 8 1 0,0-4-57 15,0 8-15-15,-1-4 0 0,6 8 0 0,-1-8-16 0,4 4-7 16,5-4-1-16,0 0-1096 0</inkml:trace>
          <inkml:trace contextRef="#ctx0" brushRef="#br0" timeOffset="7329.5771">8647-172 1209 0,'0'0'108'0,"0"0"-87"0,0 0-21 0,0-11 0 16,-5-1 88-16,-3 4 14 0,3 0 2 0,-4 4 1 16,1 0-41-16,-1-3-8 0,0 3-1 0,-4 0-1 15,4 0-9-15,-4 4-1 0,-5 0-1 0,1 0 0 16,-1 8-15-16,-8 3-2 0,-5-7-1 0,-4 12 0 0,-4 0 29 16,4 7 6-16,0 4 0 0,-1 4 1 15,-3 5-9-15,4 3-1 0,4 3-1 0,0 1 0 16,5 0-24-16,4 12-5 0,0-8-1 0,5 11 0 0,8 1-12 0,5-5-8 15,-1-3 10-15,1 0-10 0,8-5 0 0,9 1 0 16,-4-8 0-16,13-4-10 16,4-7-21-16,5-5-4 0,9-4-1 0,-1-7 0 15,9-4-40-15,5-8-9 0,0-12-2 0</inkml:trace>
          <inkml:trace contextRef="#ctx0" brushRef="#br0" timeOffset="7778.7089">9178 226 1429 0,'0'0'63'0,"0"0"13"0,0-8-60 0,4 0-16 0,-4 1 0 0,0 3 0 31,-9 0-29-31,9-4-9 0,-4 0-2 0,-1 4 0 0,-8-4 40 0,4 5 0 0,1-5 0 0,-5 8 0 16,-1 0 36-16,1 0 14 0,-4 0 3 0,-1 0 1 15,5 0 32-15,0 0 6 0,0 0 2 0,-5 0 0 16,5 0-10-16,0 0-1 0,0 0-1 0,4 0 0 16,9 0-28-16,0 0-6 0,-13 0 0 0,4 0-1 15,-4 0-27-15,0 8-6 0,-1 3-1 0,-3 1 0 16,-1 4-13-16,1 7 11 0,-1 4-11 0,1 8 10 16,-5 4-10-16,4 0 12 0,1 4-12 0,-1 0 12 15,9 4-12-15,1-4 0 0,-1 4 0 0,4-16 8 16,5 0-8-16,0 0 0 0,5-7-10 0,4-5 10 15,-1-7-37-15,5-8-2 0,5-8 0 16,4 0 0-16,4-16 4 0,5 1 1 0,0-8 0 16,-5-5 0-16,5-7 25 0,-5-3 9 0,0-9 0 0,-4 4-9 0,9-4 9 0,-9 5 14 15,0 7-3-15,0 0-1 0,-9 7 22 0,0 9 4 16,-4 7 0-16,0 9 1 0,-9 7 11 0,0 0 1 16,0 11 1-16,-5 9 0 0,1 7-18 0,0 4-4 15,-5 16-1-15,0-4 0 0,0 8-15 0,0-1-4 16,1-3 0-16,3 4 0 0,5-4-22 0,0-12-5 15,5 4-1-15,-1-8-1097 0</inkml:trace>
          <inkml:trace contextRef="#ctx0" brushRef="#br0" timeOffset="8111.8473">9765-16 1612 0,'-8'0'144'0,"-5"8"-116"16,-1-8-28-16,6 0 0 0,-6 0 98 0,1 0 14 15,9 0 2-15,-5 0 1 0,9 0-41 0,0 0-8 16,0 0-2-16,0 0 0 0,13 4-41 0,5 0-9 15,4-4-2-15,8-4 0 0,6 0 0 0,3-4-1 16,9-3 0-16,9-1 0 0,0 0-3 0,5-7 0 16,-1 3 0-16,1 8 0 0,-5-11-8 0,0 7 0 15,-5 4 0-15,-8-3 0 0,-4 3-9 0,-5 0 9 16,-4 0-12-16,-5 4 12 16,0-7-52-16,-4 3-4 0,4-4-1 0,-4 0-927 0</inkml:trace>
          <inkml:trace contextRef="#ctx0" brushRef="#br0" timeOffset="8408.3505">10380-960 345 0,'0'0'15'0,"0"0"4"0,0 0-19 0,0 0 0 0,0 0 0 0,0 0 0 16,8 8 291-16,1 4 54 0,-4-4 11 0,3 7 3 16,-8 1-201-16,9 11-40 0,-9-7-8 0,5 11-2 15,-10 16-33-15,1 0-7 0,-5-1-2 0,0 17 0 16,-4 11 13-16,-4 0 2 0,-1 16 1 0,0-1 0 16,5 5-19-16,-4 3-4 0,-1 5-1 0,-8 7 0 15,4 0-28-15,0-7-6 0,0 3 0 0,0-15-1 16,5-5-23-16,-1-3 0 0,5-12 0 0,4-7 0 15,0-12-188-15,5-16-40 0</inkml:trace>
          <inkml:trace contextRef="#ctx0" brushRef="#br0" timeOffset="9447.5852">11994 58 403 0,'0'0'36'0,"0"0"-36"0,0 0 0 0,9-8 0 0,-9 8 210 0,9-7 35 15,0 3 7-15,-1-4 2 0,1 0-148 0,0 0-30 16,-5 4-5-16,1-7-2 0,-5 11-1 0,0 0 0 16,4-8 0-16,-4 8 0 0,0 0 5 0,0 0 1 15,-4 0 0-15,-5 0 0 0,0 0-10 0,-4 8-1 16,0 3-1-16,-5 1 0 0,1 4-19 0,-1 3-4 16,-4 5-1-16,0 3 0 0,5 4-19 0,-10 4-4 15,5 0-1-15,1 4 0 0,3 0-14 0,5 0 0 16,0-4 0-16,-1 8 0 0,10-4 0 0,4-7 0 15,0-1 0-15,4 0 0 0,5 0 0 0,0-4 0 16,9 5 0-16,-1-17 0 0,1 5 0 0,4-12 0 16,0 3 0-16,4-11 0 0,0 0 0 0,1-11-15 15,-1-1 3-15,0-4 1 0,0 1-8 0,-4-5-1 16,-4-11-1-16,0 4 0 0,-5-8 21 0,0 3 0 16,-9-7-9-16,1 0 9 0,-1-4 0 0,-8 4 0 15,-5 0 0-15,4 4 0 0,-8 0 0 0,0 8 17 16,0 0-1-16,0 3-1 0,-5-3-3 0,1 4-1 0,-1-1 0 15,-4 5 0-15,0-1 1 0,-4 8 1 0,4-3 0 16,-4-1 0-16,-1 9-13 0,5-1 9 0,1 4-9 0,3 4 8 31,0 4-115-31,5 4-23 0</inkml:trace>
          <inkml:trace contextRef="#ctx0" brushRef="#br0" timeOffset="9857.0083">12854-90 1638 0,'18'-15'72'0,"-5"15"16"0,-4-4-71 0,4 4-17 16,0 0 0-16,-4 4 0 0,4 7 61 0,-9-3 9 15,1 8 2-15,-1 3 0 0,-8 5 25 0,8 3 6 16,0 4 1-16,1 8 0 0,-5 8-30 0,0 0-6 15,0-1 0-15,4 9-1 0,1 3-36 0,-5-3-7 16,-5 0-2-16,5-5 0 0,0-7 8 0,0-8 2 16,0-3 0-16,-4-9 0 0,-5-4-32 0,5-7 8 15,-5-8-8-15,9-4 0 0,-9-8 0 0,5-3 0 16,4-13 0-16,0-7 0 0,0-4 0 0,8-8 0 16,1-12 0-16,4-3 0 0,-4-5 0 0,4 1 0 15,1-4 0-15,12-8 0 0,5 11 0 0,4 5 0 16,-5 3 8-16,1 16-8 0,0 0 9 0,-5 20-1 15,0-1 0-15,-8 20 0 0,4 0 7 0,-5 8 1 0,-3 8 0 16,-6 11 0-16,6 4 17 0,-6 4 4 0,1 12 1 0,0-8 0 16,0 12-29-16,-1 3-9 0,-3-7 0 0,4 0 0 15,-5 4 8-15,5-5-8 0,-9-7 0 0,9 0 0 16,-5-15-62 0,0-1-19-16,5-11-4 0,-5 0-739 0,1-5-148 0</inkml:trace>
        </inkml:traceGroup>
        <inkml:traceGroup>
          <inkml:annotationXML>
            <emma:emma xmlns:emma="http://www.w3.org/2003/04/emma" version="1.0">
              <emma:interpretation id="{57ACA215-398A-4895-8010-4DAEA0743ACF}" emma:medium="tactile" emma:mode="ink">
                <msink:context xmlns:msink="http://schemas.microsoft.com/ink/2010/main" type="inkWord" rotatedBoundingBox="19191,407 20508,368 20567,2352 19251,23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669.9782">15916-148 1393 0,'-13'-12'61'0,"5"4"14"0,-1 4-60 0,4-11-15 16,1 3 0-16,0 4 0 0,-5 0 92 0,4 4 15 16,1-7 3-16,-5 3 1 0,-4 8-28 0,4-12-6 15,-4 12-1-15,-9-4 0 0,0 8-20 0,-4 0-5 16,13 4-1-16,-9 0 0 0,-9 7-34 0,0 9-6 16,10 3-2-16,-6 12 0 0,-4 0 19 0,-4 8 3 15,0 3 1-15,5 5 0 0,3 7-3 0,1 5-1 16,4-1 0-16,9 0 0 0,0-3-27 0,4-1 0 0,4-11 8 15,5-4-8 1,0-8-21-16,9-8-7 0,4-8 0 0,1-7-1 0,-1-4 7 0,4-12 2 0,5-8 0 0,9-8 0 16,4-3 20-16,0-13 8 0,-9-7 0 0,1-3 0 15,-5-1 1-15,-5-4 0 0,5-12 0 0,0 5 0 16,-9 3 27-16,5-4 4 0,-9 5 2 0,4 3 0 16,9 4-18-16,-13 8-3 0,-5-4-1 0,-8 8 0 15,4 4 17-15,-5 7 3 0,10 1 1 0,-14 3 0 16,-13 4-29-16,4 1-12 0,5 3 11 0,0 8-11 15,-9 0 0-15,-4 0-13 0,-1 0 1 0,10 8 0 16,4-5-184-16,-5 5-36 0</inkml:trace>
          <inkml:trace contextRef="#ctx0" brushRef="#br0" timeOffset="11526.2574">15973 210 1566 0,'0'0'69'0,"0"0"15"0,0 0-68 0,0 0-16 15,0 0 0-15,0 0 0 16,14 4 104-16,-1 4 18 0,0-4 3 0,0 4 1 0,5-4-47 0,8 3-10 16,5-7-1-16,-1-3-1 0,1-1-19 0,13-4-3 15,9-4-1-15,4 4 0 0,-5-3-20 0,5-5-4 16,5 8 0-16,-1-11-1 15,-4 3-169-15,-8 1-34 0</inkml:trace>
          <inkml:trace contextRef="#ctx0" brushRef="#br0" timeOffset="11224.0833">16386-24 806 0,'0'0'36'0,"0"0"7"0,9-3-35 0,-5-9-8 15,0 0 0-15,5 4 0 0,9-3 171 0,-5 7 32 16,-13-8 6-16,9-4 2 0,-1 5-86 0,6-9-17 0,-6 1-3 0,-3 3-1 15,4-7-15-15,-1 3-3 0,14-3-1 0,-13-1 0 16,0-7-35-16,-5 4-7 0,9 0-2 0,1-1 0 16,-10-3-12-16,0 0-2 0,1 4-1 0,3-5 0 15,1 5-26-15,-9 0 0 0,0 7 0 0,0-7 0 16,0 4 15-16,0 3-3 0,-4 5 0 0,-5-5 0 16,5 1-3-16,4 7-1 0,-5 4 0 0,1-11 0 15,-9 7-8-15,8 4 0 0,5 0 0 0,-4 0 0 16,-5 1 0-16,5 3 0 0,4-8 0 0,0 12 0 15,-5 0 0-15,-3-4 0 0,-5 0 0 0,8 4 0 16,5 0-9-16,-13 0 9 0,-5 4-12 0,5 0 12 16,0 0 0-16,0 4 0 0,-5-4 0 0,-4 3 0 0,1-3 0 15,3 8 0-15,18-12 0 0,-13 8 0 0,-5 4 0 0,5-5 0 16,9 9 0-16,-1 0 0 0,1 3-8 0,4 1 8 16,-4-1 0-16,12 8 0 0,5 1 0 0,-4 11-8 15,-9 0 8-15,0 4 0 0,9-1 0 0,0 9 0 16,-18-4 0-16,9 11 0 0,0 1 0 0,0 7 12 15,0-3-1-15,-9 7-1 0,-13 8 26 0,14 0 6 16,3 8 1-16,1-1 0 0,-9 1 2 0,-1 0 1 16,10-4 0-16,0 0 0 0,8 0-22 0,-4-8-4 15,0 4 0-15,4-12-1 0,5-4-19 0,0-11 0 16,-13-4 0-16,-1-12 0 16,5-8-153-16,0-15-31 0,0-12-7 0</inkml:trace>
        </inkml:traceGroup>
        <inkml:traceGroup>
          <inkml:annotationXML>
            <emma:emma xmlns:emma="http://www.w3.org/2003/04/emma" version="1.0">
              <emma:interpretation id="{EDC7FCDF-CF7F-4E04-ADFC-E0A28308F0A7}" emma:medium="tactile" emma:mode="ink">
                <msink:context xmlns:msink="http://schemas.microsoft.com/ink/2010/main" type="inkWord" rotatedBoundingBox="22110,512 27910,339 27957,1892 22156,206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526.992">18558-160 954 0,'0'0'20'0,"0"0"5"0,0 0 1 0,0 0 2 0,0 0-28 0,0 0 0 0,-9-4 0 0,9 4 0 15,-5-4 64-15,5 4 8 0,-4-4 2 0,4 4 0 16,4-11-8-16,1-1-2 0,-1 4 0 0,5 0 0 15,4 0-20-15,0 1-5 0,5-1-1 0,4 4 0 16,0-12 11-16,8 12 3 0,1-11 0 0,0 11 0 16,13-8 3-16,0 4 1 0,-1 8 0 0,6-7 0 15,-1 3-15-15,0 8-2 0,1 3-1 0,-6-3 0 16,-3 12-26-16,-5-8-4 0,-4 3-8 0,-9 1 11 16,0 0-11-16,-9 3 0 0,0-7 0 0,-9 8 0 15,1-4 0-15,-5 3 8 0,-9 1-8 0,-9 3 0 16,-4 1 0-16,-13-9 0 0,-4 9 0 0,-9 3 0 0,-5-3 0 15,-4-1 0-15,4-7 0 0,1 0 0 0,3-1 0 16,10-3 0-16,4 0 0 0,4-4 0 0,5-4 0 0,8 4 0 16,5-8 0-16,0 4 0 15,13 0-27-15,0 0-10 0,-5-12-3 0,10 4 0 16,4 4-25-16,4-7-6 0,4 3-1 0,1 0 0 0,4 4 44 0,0 4 9 16,4 0 2-16,-4 4 0 0,4 4 17 0,1 4 14 15,8 3-2-15,-9 1-1 0,-4 7 13 0,4 1 2 16,-4-1 1-16,0 8 0 0,-4 0 0 0,-1 5 0 15,-4-9 0-15,5 8 0 0,-5 0 9 0,5-4 3 16,-5 4 0-16,0 4 0 0,0-11-23 0,-4 7-5 16,0 0-1-16,0-4 0 0,-5 4 16 0,-4-8 3 15,0 5 1-15,-9-5 0 0,-4 0 13 0,-5-3 2 0,-8 3 1 16,0-8 0-16,-14 1-5 0,5-1-1 16,-13 5 0-16,4-9 0 0,-9 1-32 0,1-4-8 0,-5-1 0 15,-5 1 0-15,-4-8 0 0,1 0 0 0,-1-4 0 16,9-4 0-1,0-4-32-15,13-7 0 0,4-1 1 0,10-3-690 0,3-9-139 0</inkml:trace>
          <inkml:trace contextRef="#ctx0" brushRef="#br0" timeOffset="14933.6232">18685-308 1116 0,'0'0'49'0,"0"0"11"0,0 0-48 0,0 0-12 16,0 0 0-16,0 0 0 0,0 0 61 0,0 0 11 15,4-8 1-15,-4 8 1 0,0 0-10 0,0 0-3 0,5-12 0 0,-5 12 0 16,0 0-16-16,0 0-3 16,0 0-1-16,0 0 0 0,0 0-5 0,0 0-2 15,0 0 0-15,0 0 0 0,0 0 2 0,0 0 0 0,0 0 0 0,0 0 0 16,0 0-7-16,0 0-1 0,13 0 0 0,-13 0 0 15,9 0-7-15,-9 0-1 0,8 12-1 0,-3-4 0 16,3 3 3-16,-8 9 1 0,5-8 0 0,-5 15 0 16,-5 4 6-16,1 8 2 0,0 8 0 0,-5 4 0 15,0 3 1-15,-4 12 0 0,4 1 0 0,-4 11 0 16,4-12-4-16,-4 12 0 0,9-12 0 0,-5 1 0 16,5-5-12-16,-1-7-4 0,1-5 0 0,4-3 0 15,-5-8-12-15,1-8 0 0,0-3 0 0,-1-5 0 16,1-3 0-16,-1-5 0 0,1 1 0 0,0-8 0 15,-5 3 0-15,0-11-10 0,0 0 10 0,1 4-12 0,8-4-3 16,-5-4-1-16,-4 4 0 0,5-11 0 16,0 3-158-16,8-12-32 0</inkml:trace>
          <inkml:trace contextRef="#ctx0" brushRef="#br0" timeOffset="16259.5494">19413 464 1036 0,'0'0'92'0,"0"0"-73"0,0 0-19 0,0 0 0 15,0 0 108-15,0 0 19 0,9 0 3 0,0 8 1 16,4 3-55-16,4-11-10 0,5 4-2 0,0-8-1 15,9 4-28-15,4-7-6 0,5 3-1 0,3-4 0 16,1-4-3-16,0 4-1 0,0-3 0 0,0 3 0 0,0-4-5 0,-9-3-2 16,0-1 0-16,-9 4 0 0,1-7 3 0,-10 7 0 15,-4-7 0-15,-4-1 0 0,0 1-2 0,-9 3 0 16,0-4 0-16,-5 1 0 0,1-1-1 0,0 1 0 16,-5 7 0-16,0-7 0 0,-4 3-6 0,0 1-2 15,0 7 0-15,-5-4 0 0,1 4 0 0,-5 4 0 16,4-3 0-16,-4 7 0 0,0 0 13 0,0 0 2 15,-4 7 1-15,4 1 0 0,0 0-9 0,0 8-1 16,9-1-1-16,-5 9 0 0,1 7-14 0,-5 4 0 16,4 4 8-16,1 4-8 0,-1 7 21 0,5 1 2 15,-4 0 0-15,-1-8 0 0,9 4-23 0,-4-8 0 16,0 0 0-16,9-8-12 0,-5 0 12 0,9-4 0 0,0-7 10 16,9-1-10-16,4-11 0 0,4-4-12 0,10 0 1 0,12-12 0 31,18-4-83-31,5-7-17 0,3-5-3 0,6-7-854 0</inkml:trace>
          <inkml:trace contextRef="#ctx0" brushRef="#br0" timeOffset="16665.0827">20580-433 403 0,'0'0'36'0,"0"0"-36"16,0 0 0-16,9-4 0 0,0-8 264 0,-5 5 45 15,-4 7 10-15,0 0 1 0,0 0-196 0,0 0-40 16,0 0-8-16,0 0-2 0,0 0-11 0,0 0-3 16,0 0 0-16,0 0 0 0,-4 15-1 0,4-7-1 15,-5 11 0-15,5 5 0 0,-4 7-30 0,0 12-5 16,4-4-2-16,-5 8 0 0,5 0 19 0,-4 11 4 0,4-3 1 16,0 11 0-16,-9 4-19 0,5 0-4 15,-1 8-1-15,-4 0 0 0,1 0-9 0,-1-4-1 0,-9-3-1 0,5-9 0 16,-4-4-10-16,3-7-16 0,6-12 4 0,-5-8 1 31,4-3-161-31,0-9-33 0,9-19-7 0,0 0 0 0</inkml:trace>
          <inkml:trace contextRef="#ctx0" brushRef="#br0" timeOffset="17000.6212">21098-741 1324 0,'0'0'59'0,"0"0"12"0,0 0-57 0,0 0-14 16,0 0 0-16,-5 12 0 0,1-5 114 0,0 13 20 15,-5-1 4-15,4 5 1 0,-8 3-44 0,5 4-9 16,-1 4-2-16,0 4 0 0,0-4-39 0,-4 8-8 15,9 4-1-15,-5-4-1 0,5 8-21 0,-1-1-4 16,5 5-1-16,0-4 0 0,5-1 38 0,-5 5 7 16,4 3 2-16,0-3 0 0,9 4-23 0,-4-1-4 15,-9-7-1-15,5 3 0 0,-1 1 7 0,0 0 1 16,1-5 0-16,-10-3 0 0,-3-4-36 0,3-4 0 16,-4-4 0-16,1-4 0 15,-5-11-88-15,-1-1-24 0,1-7-4 0,0-8-974 0</inkml:trace>
          <inkml:trace contextRef="#ctx0" brushRef="#br0" timeOffset="17987.3523">21317 4 1209 0,'0'0'108'0,"0"0"-87"0,-4-8-21 0,4-4 0 15,0 4 71-15,4-3 9 16,-4 3 3-16,5 0 0 0,-5-4 8 0,4 5 1 0,0 3 1 0,5-8 0 16,4 4-26-16,-4 0-6 0,4 5-1 15,0-5 0-15,1 8-34 0,-1-8-7 0,4 8-2 0,-4-4 0 16,5 4-17-16,0 4 10 0,-5 4-10 0,4 0 8 16,-4 3 3-16,1 9 0 0,-1-5 0 0,-9 9 0 15,5 3 6-15,-9 12 2 0,4-8 0 0,-4 12 0 16,-4-4 8-16,-1 12 1 0,1-8 1 0,0 0 0 15,-1-1-14-15,-3-3-3 0,3 4-1 0,-4-11 0 16,5-1-11-16,0-12 0 0,-1 1 9 0,1-5-9 16,4-7 8-16,0-8-8 0,0 0 10 0,0 0-10 15,0 0 12-15,0-8-3 0,0-3-1 0,0-5 0 16,0-7-8-16,9-1 12 0,-5-7-12 0,0 4 12 16,-4-8 0-16,9 7 0 0,0-7 0 0,0 4 0 15,-5-8 10-15,5 4 2 0,0 4 1 0,4-4 0 0,0 3 3 16,5 5 1-16,3 0 0 0,-7 3 0 0,-1 9-13 0,4-1-4 15,-4 1 0-15,-4 7 0 0,4 4-12 16,1 4 0-16,-1 4 0 0,4 4 0 0,-4 3 0 0,5 5 0 16,-5 3 0-16,5 1 0 0,-1 3 0 0,1 5-10 15,-1 7 2-15,-3 4 0 0,-6-8 8 0,1 12 0 16,-5-4 0-16,1 4 0 0,-1 0 0 0,-4-4 0 16,-4 0 0-16,-5-4 0 0,5-4 0 0,-5-8 11 15,0 5-3-15,5-17 0 0,-1 5-8 0,1-4 0 16,-5-1 0-16,9-11 0 0,0 0 0 0,0 0 0 15,0 0 0-15,0 0 0 0,0 0 0 0,5-11 0 16,3-1 0-16,-3-4 0 0,-1-7 0 0,5 0 0 0,0-5 8 16,-1 5-8-16,6-12 0 0,-6 0 0 0,6-4 0 0,-6 4 8 15,5-4-8-15,1 0 0 16,-1 3 0-16,-4 5-11 0,8-4 11 0,-4 4 0 0,0-4 0 16,5 11 0-16,-5-7 0 0,0 12 0 0,1 3 0 15,-1 5-8-15,-5 11 8 0,6-8 0 0,-6 4 0 0,6 8 8 16,-6 4-8-16,1 3 0 0,4 1 0 0,-4 3 0 15,0 5 0-15,4-1 0 0,-4 1 0 0,0 3 0 16,-1 1 0-16,-3 3 0 0,-1 4 0 0,0-7 0 16,1 3 0-16,-1-4 0 0,1 9 0 0,-1-13 0 15,5 8 0-15,-5 1-13 0,1-1 3 0,-5 4 1 16,8 0-191-16,1-7-39 0,13 30-7 16,0-19-2-16</inkml:trace>
          <inkml:trace contextRef="#ctx0" brushRef="#br0" timeOffset="19263.507">23090 160 1566 0,'0'0'34'0,"0"0"7"0,0 0 2 0,4-4 1 0,0-8-35 0,1 4-9 15,-5-3 0-15,0 3 0 0,0 0 51 0,0 4 8 16,4-8 1-16,-8 5 1 0,4-1-51 0,0 8-10 16,-9-8 0-16,0 4 0 0,0-4 0 0,-4 4 17 0,5 0-2 0,-10 4-1 15,5 0 12-15,-9 0 2 16,4 0 1-16,-8 0 0 0,8 0 0 0,-3 4 0 16,-1 0 0-16,0 0 0 0,0 4-15 0,4 0-3 0,1 0-1 0,-1-1 0 15,1 5 2-15,3 0 0 0,-3-1 0 0,-1 5 0 16,5 4-3-16,-4 3 0 0,3 8 0 0,-3 0 0 15,-1 1-1-15,5-5 0 0,-9 8 0 0,0 0 0 16,0 0-8-16,0-4 0 0,0 8 0 0,9-15 8 16,0-1 11-16,0 1 1 0,9-1 1 0,4-4 0 15,4-3-35-15,5 0-7 0,8-12-2 0,1-4 0 16,8 0 5-16,9-4 1 0,5-12 0 0,-1 0 0 16,1-3-4-16,8-1-1 0,0-7 0 0,1 4 0 15,-1-1 22-15,-4-11-9 0,-5 0 9 0,1 4 0 16,-5-4 0-16,-5 0 8 0,-3-4 0 0,-5 0 1 0,0 4 19 15,-9 0 3-15,0 7 1 0,0-3 0 0,-9 4 9 16,-4 7 3-16,0 1 0 0,0 11 0 0,-4-4 6 0,0 12 2 16,-9-4 0-16,4 8 0 0,0 0-30 0,-4 4-6 15,-5 11 0-15,5-3-1 0,4 7-4 0,-4 5-1 16,4-1 0-16,-4 4 0 0,4 0-10 0,5 1 0 16,-5-1-10-16,9 0 10 0,-4-8-19 0,4 1 3 15,-4 3 0-15,-1 4 0 16,10-11-80-16,-1-1-16 0,-4-7-4 0,4 0-892 0</inkml:trace>
          <inkml:trace contextRef="#ctx0" brushRef="#br0" timeOffset="19691.9407">23449 19 2138 0,'0'0'95'0,"0"0"19"0,9 0-91 0,4 0-23 0,-4 0 0 0,0 12 0 16,8-8 30-16,-3 11 2 0,-1 1 0 0,0 0 0 16,4 3-24-16,-3 5-8 0,-6-1 0 0,6 4 0 15,-6 1 9-15,-3 3-9 0,3-4 8 0,-3 0-8 16,-5 5 0-16,0-9 0 0,0 4 0 0,0-3 0 16,0-5 20-16,0 1-2 0,0-5 0 0,0 1 0 15,0-16 18-15,0 4 4 0,0-4 1 0,0 0 0 0,0 0-41 16,0 0 0-16,0 0 0 0,4-4 0 0,5-4 0 0,-5-4 13 15,5 1 0-15,-4-9 0 0,3-3-13 0,1-1 9 16,0 1-9-16,0 0 8 0,-1-13 9 0,-3 5 2 16,4-4 0-16,-1 4 0 0,14 0 11 0,0 0 2 15,5-1 1-15,-1 1 0 0,5 4-20 0,-5 3-4 16,0 5-1-16,1 3 0 0,-1 5-8 0,-9 7 0 16,5 4 0-16,-4 4 0 0,-5 4 0 0,-4-1 0 15,0 13 0-15,-1-1 0 0,-3 12 0 0,-5-3 0 16,0 11 0-16,0-8 0 0,-5 4 0 0,1 4 0 15,0 0 0-15,-5 0 0 0,5-8 0 0,-1 0 8 16,-4 1-8-16,9-1 8 0,-4-12-8 0,4 9-17 16,0-13 4-16,4 1-799 15,5-1-159-15</inkml:trace>
        </inkml:traceGroup>
        <inkml:traceGroup>
          <inkml:annotationXML>
            <emma:emma xmlns:emma="http://www.w3.org/2003/04/emma" version="1.0">
              <emma:interpretation id="{A2A0A703-C568-43E0-A7A1-7B802ECF4FA4}" emma:medium="tactile" emma:mode="ink">
                <msink:context xmlns:msink="http://schemas.microsoft.com/ink/2010/main" type="inkWord" rotatedBoundingBox="28494,790 31239,708 31272,1822 28527,190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510.4567">25577-234 345 0,'0'0'31'0,"0"0"-31"16,0 0 0-16,0 0 0 0,0 0 324 0,0 0 58 15,0 0 12-15,0 0 2 0,0 15-282 0,0-7-57 16,0 8-11-16,5-1-2 0,-1 1-14 0,-4 4-2 15,0 3-1-15,0-4 0 0,-4 9-13 0,4-1-2 16,-5 12-1-16,-4-8 0 0,-4 8 39 0,0 0 8 16,4 4 2-16,-8 8 0 0,-5-1-5 0,4 5-1 15,1-12 0-15,-1 12 0 0,5-9-30 0,-4 1-7 16,3-4-1-16,1 0 0 0,0-8-16 0,0-4 0 16,0-3 0-16,4-5 0 15,0-4-165-15,0-15-34 0</inkml:trace>
          <inkml:trace contextRef="#ctx0" brushRef="#br0" timeOffset="20224.9768">24652 210 1414 0,'0'0'31'0,"-5"0"6"0,1 0 2 0,4 0 1 0,-5 4-32 0,5-4-8 0,-8-4 0 0,8 4 0 16,0 0 87-16,0 0 15 0,0 0 3 0,8-7 1 15,-8 7-61-15,14-4-12 0,3 0-2 0,1-8-1 16,8 4 10-16,-4 8 3 0,9-8 0 0,-5 5 0 16,0 3-9-16,1 0-2 0,3 0 0 0,1 0 0 15,-9 0-32-15,4 3 0 0,1-3 0 0,-6 0 0 16,-7-3-173-16,3 3-39 0,23-8-7 16,-5-4-1-16</inkml:trace>
          <inkml:trace contextRef="#ctx0" brushRef="#br0" timeOffset="21025.6316">25428 144 1882 0,'0'0'84'0,"0"0"16"0,0 0-80 0,0 0-20 0,0 0 0 0,0 0 0 15,9 12 63-15,0-8 8 0,4 0 1 0,4 7 1 16,1-11-42-16,8 4-9 0,-4-4-2 0,4-4 0 16,14 4-10-16,-5 0-2 0,9-11-8 0,0 3 12 15,0 0 0-15,4 0-1 0,-4 4 0 0,4-7 0 16,-4 3-34-16,0 0-6 15,0 4-2-15,4-4-626 0,-9 4-126 0</inkml:trace>
          <inkml:trace contextRef="#ctx0" brushRef="#br0" timeOffset="20738.3571">25503-195 1688 0,'0'0'37'0,"4"-8"8"0,0-4 2 0,10 8 0 15,-1-11-38-15,4-1-9 0,1 8 0 0,4-11 0 0,4 7 50 0,9 4 8 16,0-3 2-16,9 3 0 0,-4-15-15 0,4 11-2 16,-1 0-1-16,1 0 0 0,-4-3-26 0,-1 3-4 15,-4 4-2-15,-4 1 0 0,-5 3-2 0,-4 4 0 16,-4 0 0-16,-18 0 0 0,0 0-17 0,0 0-4 16,0 0-1-16,0 0-914 15</inkml:trace>
          <inkml:trace contextRef="#ctx0" brushRef="#br0" timeOffset="38140.0021">26643-129 914 0,'0'0'40'0,"0"0"9"0,-4 0-39 0,-5 0-10 0,9 0 0 0,-4 0 0 15,4 0 84-15,0 0 16 0,0 0 2 0,-9 0 1 16,9 0-41-16,-4 0-8 0,4 0-2 0,-9 4 0 15,4 0-22-15,1 4-5 0,-9-4-1 0,4 11 0 16,0-11-24-16,-4 12 8 0,-4-12-8 0,3 7 0 16,-3 1 0-16,-5 8 0 0,0-9 0 0,5 5 0 15,-1-1 0-15,0 1 0 0,1 3 0 0,-5 1 0 16,0-1 34-16,0 9 2 0,0-9 0 0,5 1 0 16,3-1-8-16,1 5 0 0,0-1-1 0,0 0 0 15,4-3-27-15,0-1 0 0,1 5 8 0,8-5-8 16,-5 5 8-16,1-5 0 0,4-3 0 0,0 3 0 15,0 1 3-15,4-1 0 0,-4-7 0 0,5 4 0 16,-1 3-3-16,0-3-8 0,1-1 12 0,-1 5-4 16,1-1 8-16,3-3 0 0,-3 3 1 0,3-3 0 15,1 0 0-15,0-5 0 0,4 1 0 0,-4-4 0 0,4 0 1 16,5-4 0-16,-1-1 0 0,1-3 0 0,-1-3 5 16,1-5 1-16,-1-4 0 0,5 0 0 0,5 1-8 0,-1-9-2 15,-4-7 0-15,0 3 0 0,0 1-14 0,0-8 11 16,-5 4-11-16,1-5 10 0,-5-3-10 0,0 0 0 15,0 0 0-15,-8 4 0 0,-1 4 0 0,0-5 8 16,-4 5-8-16,-4 0 0 0,0 7 0 0,-1-7 0 16,1 4 8-16,-9 3-8 0,4 1 0 0,0 3 8 15,-4-4-8-15,0 5 8 0,0-1-8 0,0 1 0 16,4 3 0-16,0 0 0 0,0 5 9 0,0-5-9 16,1 0 10-16,3 4-10 0,1 1 8 0,4-1-8 0,-4 0 0 15,-1 0 0 1,5 4-68-16,-4-7-20 0,4 3-4 0,0-4-833 0</inkml:trace>
          <inkml:trace contextRef="#ctx0" brushRef="#br0" timeOffset="39181.0814">26955-51 403 0,'9'-12'36'0,"-5"5"-36"16,9 3 0-16,-4-4 0 0,-5 4 128 0,-4 4 18 0,5-8 4 0,-5 8 1 15,4-8-47-15,-4 8-10 0,0-3-2 0,0 3 0 16,0-8-19-16,0 8-4 0,0 0-1 0,0 0 0 15,0 0-22-15,0 0-5 0,0 0-1 0,0 0 0 16,0 0-8-16,0 0-3 0,-13 4 0 0,9 0 0 16,4-4-1-16,0 0 0 0,-5 11 0 0,5-11 0 15,0 0 0-15,0 0-1 0,0 0 0 0,0 0 0 16,0 0 4-16,0 0 1 0,0 0 0 0,0 0 0 16,-9 4-4-16,9-4-1 0,0 0 0 0,0 0 0 15,0 0-15-15,0 0-2 0,0 0-1 0,0 0 0 16,0 0-9-16,0 0 0 0,0 0 0 0,0 0 0 15,0 0 0-15,0 0 0 0,0 0 0 0,0 0 0 16,0 0 8-16,0 0-8 0,0 0 8 0,0 0-8 16,0 0 0-16,0 0 0 0,0 0 8 0,0 0-8 15,0 0 11-15,-4-4 0 0,4 4 0 0,0 0 0 16,0 0-11-16,0 0 0 0,0 0 0 0,0 0 0 16,0 0 0-16,0 0 0 0,0 0 0 0,0 0 0 0,0-11 0 0,0 11 0 15,4-8 0-15,-4 8 0 0,0 0 0 0,0 0 0 16,0 0 8-16,0 0-8 0,0 0 0 0,0 0 0 15,0 0 0-15,0 0 0 0,0 0 9 0,0 0 3 16,0 0 1-16,0 0 0 0,0 0-3 0,0 0-1 16,0 0 0-16,0 0 0 0,0 0-9 0,0 0 0 15,0 0 0-15,-4 4 8 0,4 11-8 0,0-7 0 16,-4 4 0-16,-1 3 0 0,5 5 0 0,-4 3 0 16,4-3 0-16,0 7 0 0,-5-4 8 0,1 5-8 15,4 7 8-15,-4-12-8 0,-1 12 8 0,-3-7-8 16,-6-1 8-16,6 4-8 0,-1-11 9 0,0 7-9 0,-4-4 10 15,0 1-10-15,4 3 22 0,5-4-2 0,-5-3 0 0,4-1 0 16,1 1-20-16,-5-1 0 0,9-3 0 0,-4 0 0 16,4-1 9-16,0 5-9 0,0-13 12 0,0 5-12 15,0-12 9-15,0 0-9 0,0 0 0 0,0 0 9 16,0 0-9-16,0 0 8 0,0 0-8 0,0 0 8 16,0 0 1-16,0 0 0 0,0 0 0 0,0 0 0 15,0 0-1-15,0 0-8 0,0 0 12 0,0 0-4 16,0 0-8-16,0 0 10 0,-5-12-10 0,5 5 10 15,-4-5-10-15,4 0 0 0,0 1 0 0,9-5 0 16,-5 0 8-16,1-3-8 0,-1-1 8 0,0 1-8 16,5-8 11-16,0-1-3 0,0 1-8 0,4-4 12 15,4 0-12-15,1-1 11 0,0 1-11 0,-1-4 10 0,9 8-10 16,-4-8 0-16,-4 7 0 0,4 1 0 0,4 0 0 16,0-1 0-16,5 9 0 0,0 0 0 0,0-1 0 0,-1 4 0 15,5 5 0-15,-4-5 0 16,0 1-138-16,0 7-26 0,-1-8-6 0</inkml:trace>
        </inkml:traceGroup>
        <inkml:traceGroup>
          <inkml:annotationXML>
            <emma:emma xmlns:emma="http://www.w3.org/2003/04/emma" version="1.0">
              <emma:interpretation id="{091C0FC1-DF6F-49E0-A0CC-2ECE411CB8CD}" emma:medium="tactile" emma:mode="ink">
                <msink:context xmlns:msink="http://schemas.microsoft.com/ink/2010/main" type="inkWord" rotatedBoundingBox="31270,680 31925,661 31960,1862 31306,1882"/>
              </emma:interpretation>
              <emma:one-of disjunction-type="recognition" id="oneOf6">
                <emma:interpretation id="interp6" emma:lang="" emma:confidence="1">
                  <emma:literal>d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I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39940.7337">27872 195 403 0,'0'0'36'15,"4"-12"-36"-15,5 8 0 0,-5 0 0 0,1-11 248 0,-1 11 42 16,-4-8 9-16,0 4 1 0,0 0-152 0,0 1-30 16,0-5-6-16,0 4-2 0,0 0-39 0,0 8-8 15,-4-7-2-15,4-1 0 0,-5 0-16 0,1 0-3 16,-5 4-1-16,0-4 0 0,1 8-33 0,-1-7-8 15,0 3 0-15,-8 0 0 0,3 0 0 0,-3 4 0 16,-5 0 0-16,4 0 8 0,5 0-8 0,-4 8 0 16,-1-4 0-16,1 3 0 0,-5 1 0 0,4 8 0 15,-4-4 0-15,0 7 0 0,0 1 0 0,0 3-14 16,0 4 5-16,5 1 1 0,-5-1 8 0,9 4 0 16,0 8 0-16,-1-12 0 0,1 8 0 0,4 8 0 15,1-15 0-15,3 7 0 0,1-4 0 0,4 0 0 16,0-4 0-16,4 5 8 0,5-13-8 0,0 1 0 0,0-5 8 15,4-3-8-15,0 0 0 0,0-8 8 0,0-4-8 0,5 0 0 16,-1-4 0-16,1-8 0 0,-5 0 0 0,5-3 0 16,4-1 0-16,-5-3 9 0,1-5-9 0,-5 5 0 15,0-13 24-15,0 5-3 0,5 0 0 0,-1-4 0 16,5 3-1-16,0-3-1 0,-4 0 0 0,-1-4 0 16,5-8 0-16,-4 0 0 0,-1 0 0 0,1 0 0 15,-1-4-19-15,1 1-19 0,-1-5 4 0,-3-11 1 16,-1 7 14-16,0-3 0 0,0 3 0 0,0-4 0 15,-4 13 0-15,0 7 0 0,0 4 0 0,-1 11 0 16,-3-3 0-16,-1 11 0 0,5 1 0 0,-9 7 0 16,0 8 0-16,0 0 0 0,0 0 0 0,0 0-9 15,0 0 9-15,0 15 0 0,-5 1 0 0,-3 4 0 16,3 3 0-16,-3 8 0 0,-6-4 0 0,-3 5 0 16,-1 7 13-16,1 7-1 0,-5 9-1 0,4-4 0 0,-8 7 24 15,4-3 5-15,-4 3 0 0,4 1 1 0,0 3-11 0,4 1-2 16,1-5-1-16,4 4 0 0,4-3-17 0,9-4-10 15,-5-5 12-15,1-7-12 0,8 0 10 0,1-8-10 16,4-4 8-16,-1-7-8 16,1-9-94-16,9 1-24 0,4-12-5 0,4 0-973 0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26T17:57:33.2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69140A-701A-4F14-A4C3-85BF074D2C82}" emma:medium="tactile" emma:mode="ink">
          <msink:context xmlns:msink="http://schemas.microsoft.com/ink/2010/main" type="writingRegion" rotatedBoundingBox="1634,454 32185,-1757 33349,14308 2797,16520"/>
        </emma:interpretation>
      </emma:emma>
    </inkml:annotationXML>
    <inkml:traceGroup>
      <inkml:annotationXML>
        <emma:emma xmlns:emma="http://www.w3.org/2003/04/emma" version="1.0">
          <emma:interpretation id="{1780416F-349F-4B87-9646-6238C7E5AF1A}" emma:medium="tactile" emma:mode="ink">
            <msink:context xmlns:msink="http://schemas.microsoft.com/ink/2010/main" type="paragraph" rotatedBoundingBox="1656,358 31387,-106 31429,2599 1699,3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A3E24B-1EF6-4432-A3F1-27AC5D02E956}" emma:medium="tactile" emma:mode="ink">
              <msink:context xmlns:msink="http://schemas.microsoft.com/ink/2010/main" type="line" rotatedBoundingBox="1656,358 31387,-106 31408,1277 1678,1743"/>
            </emma:interpretation>
          </emma:emma>
        </inkml:annotationXML>
        <inkml:traceGroup>
          <inkml:annotationXML>
            <emma:emma xmlns:emma="http://www.w3.org/2003/04/emma" version="1.0">
              <emma:interpretation id="{B4B39892-926E-4816-8480-8546776D381A}" emma:medium="tactile" emma:mode="ink">
                <msink:context xmlns:msink="http://schemas.microsoft.com/ink/2010/main" type="inkWord" rotatedBoundingBox="1696,442 3129,556 3058,1440 1626,132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2272 613 806 0,'-11'-4'72'0,"8"4"-58"16,3-6-14-16,0 6 0 0,0-9 36 0,0-1 4 15,0 7 0-15,0-9 1 0,3 2 27 0,-3 7 4 16,0-13 2-16,0 7 0 0,4 6 16 0,-4-7 3 15,0 4 1-15,-4-3 0 0,4 3-23 0,0 2-5 16,0 4-1-16,-10-6 0 0,6 6-34 0,-6 0-7 16,3 0-2-16,-1 0 0 0,-2 6-11 0,-4-6-3 15,-7 10 0-15,-1-7 0 0,5 13 6 0,-11-7 1 16,-1 10 0-16,5-3 0 0,-1-1-15 0,-7-2-16 16,8 2 3-16,-5-5 1 0,5-1 25 0,-1-3 6 0,-3 4 1 15,10 2 0-15,-7-5-8 0,8 2 0 0,3-6-1 0,0 13 0 16,-8-7-11-16,8 1 0 0,4 5 0 0,-1-2 0 15,-3 3 0-15,0 2 0 0,3-2 0 0,1-3 0 16,6 2 0-16,4-5 0 0,-7 9 0 0,7-4 0 16,0 1-8-16,11-4 8 0,-4 4 0 0,7-3 0 15,0 2 0-15,7-5 0 0,4 5-9 0,0-2 9 16,-1 3 0-16,12-7 0 0,-8 7 0 0,7-7 0 16,-3 7 0-16,-4-4 0 0,4-2 0 0,-4 6 0 15,4-7 0-15,-8 0 11 0,-2 1-11 0,2-1 10 16,-10 1 2-16,0-4 0 0,1 3 0 0,2-6 0 15,-6 10 8-15,-4-10 3 0,0 6 0 0,-4 1 0 0,-6-1 11 16,3 1 2-16,-11-1 1 0,8-3 0 0,-8 10-7 0,-6-3-2 16,2-7 0-16,1 3 0 0,-7 7 0 0,4-13-1 15,-5 3 0-15,1-3 0 0,4 7-27 0,-8-4-12 16,-7-3 0-16,7-3 1 0,4 0 11 0,-3 0 0 16,-1 10-9-16,4-4 9 15,3-3-26-15,4 3-1 0,-4-6 0 0,8 7 0 16,-4-4-101-16,10 3-21 0,4-6-4 0,0 0-731 15</inkml:trace>
          <inkml:trace contextRef="#ctx0" brushRef="#br0" timeOffset="705.1785">2914 904 576 0,'7'-6'51'0,"-3"3"-41"15,3-4-10-15,-4-2 0 0,4 0 86 0,0-1 15 16,0 1 3-16,-3-1 1 0,3 4-3 0,-7-3-1 15,0-1 0-15,0 1 0 0,0 3-8 0,0-7-1 16,0 13-1-16,-7-9 0 0,7 9-35 0,-4-7-6 16,4 7-2-16,-7 0 0 0,0 0-25 0,0 0-6 15,4 0-1-15,-8 0 0 0,0 7 4 0,8 2 1 16,-15-9 0-16,8 13 0 0,3 2-3 0,-4 4-1 16,-3 0 0-16,-4-3 0 0,4 9 4 0,0-3 1 15,0 3 0-15,-4 3 0 0,11-3-5 0,-10 3-1 0,2 7 0 16,5-7 0-16,-1 7 12 0,4-10 1 0,0 0 1 0,4-3 0 15,3 3-30-15,0-6-8 0,3-1-1 0,4 4 0 16,-7-3 9-16,14-6 0 0,-3 2 0 16,3-5 8-16,0-1 2 0,7 1 1 0,-10-10 0 0,14 6 0 15,-8-6-11-15,8-6 0 0,-4 6 0 0,0-10 0 16,4 1 0-16,-7-1 12 0,3-5 0 0,0 2 0 16,-7-3-4-16,0 4 0 0,4-10 0 0,-4 3 0 15,-3-6 3-15,-4-3 0 0,3 6 0 0,-3-9 0 16,4-4 0-16,-11 7 0 0,3-10 0 0,-3 4 0 15,0 5-11-15,-3-5 12 0,3 9-12 0,0-3 12 16,-7 9-12-16,3 3 0 0,-3-6 0 0,0 10 8 16,-3-1 2-16,2-3 0 0,-2 7 0 0,3 6 0 15,-4-3-20-15,-3 6-4 0,4 0-1 0,-1 6 0 16,-3-3-16-16,3 6-3 0,-3 7-1 0,4-6-663 16,3 8-133-16</inkml:trace>
        </inkml:traceGroup>
        <inkml:traceGroup>
          <inkml:annotationXML>
            <emma:emma xmlns:emma="http://www.w3.org/2003/04/emma" version="1.0">
              <emma:interpretation id="{7BB461CD-DAC2-4AFB-AD66-75A5E4ABD296}" emma:medium="tactile" emma:mode="ink">
                <msink:context xmlns:msink="http://schemas.microsoft.com/ink/2010/main" type="inkWord" rotatedBoundingBox="3300,333 3469,330 3483,1271 3315,1274"/>
              </emma:interpretation>
              <emma:one-of disjunction-type="recognition" id="oneOf1">
                <emma:interpretation id="interp1" emma:lang="" emma:confidence="0">
                  <emma:literal>&amp;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*</emma:literal>
                </emma:interpretation>
                <emma:interpretation id="interp5" emma:lang="" emma:confidence="0">
                  <emma:literal>$</emma:literal>
                </emma:interpretation>
              </emma:one-of>
            </emma:emma>
          </inkml:annotationXML>
          <inkml:trace contextRef="#ctx0" brushRef="#br1" timeOffset="3.18903E10">3474 584 691 0,'0'0'30'0,"0"0"7"0,0 0-29 0,0 0-8 16,0 0 0-16,0 0 0 0,-8 8 108 0,3-8 20 15,-4 4 4-15,1 3 0 0,-1-7-56 0,9 0-12 16,0 0-3-16,0 0 0 0,-4 8-5 0,4-8 0 16,0 0-1-16,0 0 0 0,4 4-8 0,-4-4-2 15,0 0 0-15,0 0 0 0,0 0 3 0,0 0 0 16,0 0 0-16,0 0 0 0,17 8-12 0,-17-8-3 15,0 0 0-15,0 0 0 0,0 0-1 0,0 0 0 16,0 0 0-16,0 12 0 0,9-1-12 0,-9 5-2 16,0-1-1-16,-4 1 0 0,-1 7-17 0,5-3 10 15,-13 3-10-15,9 5 8 0,0-9-8 0,-1 5 0 16,-4-1 9-16,9 4-9 0,0-3 0 0,5 3 0 16,-5-8 0-16,0 5 8 0,0-1-8 0,0 1 0 15,0-1 0-15,-5-3 0 0,5 3 0 0,0 0 0 0,-4 1 0 16,4-5 8-16,0 1-8 0,0-1 0 0,0-3 0 15,-4-1 0-15,4 1 0 0,-5-4 0 0,1-5 8 0,-1 1-8 16,-3 0 8-16,8-8-8 0,0 0 8 0,0 0-8 16,0 0 0-16,0 0 0 0,0 0 0 0,0 0 8 15,0 0-8-15,0 0 0 0,0 0 0 0,0 0-8 16,0 0 8-16,0 0 0 0,0 0 0 0,0 0 0 16,0 0 0-16,4-8 0 0,5 0 0 0,-5 1 0 15,-4-1 0-15,0-4 0 0,0 4 0 0,0-3 8 0,-4 3 3 16,-1-4 1-16,-3 0 0 0,3 1 0 0,1-5-12 15,-5 5 0-15,0-9 9 0,9 4-9 0,-4 5 0 16,4-17 0-16,0 5 0 0,0 0 0 0,0-1 0 0,4-7 0 16,1 4 0-16,-1 3 0 0,5 1 0 0,-9-4 0 15,0-5 0-15,0 5 0 0,4 0 0 0,1 0 0 16,-5-5 0-16,4 5 8 0,-4-4 0 0,0 4 0 16,-4-5 0-16,4 1 0 0,-5 4 0 0,5 3 0 15,-4 1 0-15,4-4 0 0,0 7-8 0,0-3 0 16,-9 3 0-16,0 5 8 0,1-1-8 0,-1 4 0 15,4 1 8-15,1 3-8 0,-5-4 0 0,0 12 0 16,9 0 0-16,0 0 0 0,0 0 0 0,0 0-18 16,0 0 3-16,0 0 1 0,0 0 14 0,0 0 12 15,0 0-3-15,0 0 0 0,0 0-9 0,9 0 0 16,-9 0 0-16,9 0 0 0,0 0 0 0,-9 0-11 16,4 8 3-16,1 4 0 0,-5-1 8 0,0 5 11 0,0 0-3 15,0 7 0-15,-5-3-8 0,5-1 0 0,0 8 0 16,-4 5 0-16,4-5 0 0,0 4 0 0,4 0 0 0,-4 4 0 15,0-3 0-15,5 3 0 0,-5 4 0 0,4-8 0 16,0 0 0-16,5 0 0 0,-9 0 0 0,9 1 8 16,-9-5 1-16,4 4 0 0,-4-4 0 0,5 1 0 15,-5-9-1-15,4 5 0 0,0-1 0 0,-4-3 0 16,-4-1-8-16,0 1 8 0,4-1-8 0,-9-7 8 16,0 3-8-16,-4-3 0 0,4 7 0 0,0-11 8 15,5 0 0-15,-5-4 0 0,0 0 0 0,9-4 0 16,0 0-8-16,0 0-12 0,0 0 2 0,0 0 1 15,0 0-23-15,0 0-4 0,0 0 0 0,9-8-678 16,-4 0-135-16</inkml:trace>
        </inkml:traceGroup>
        <inkml:traceGroup>
          <inkml:annotationXML>
            <emma:emma xmlns:emma="http://www.w3.org/2003/04/emma" version="1.0">
              <emma:interpretation id="{F796CA31-F514-4F49-B16F-BB905926FCE8}" emma:medium="tactile" emma:mode="ink">
                <msink:context xmlns:msink="http://schemas.microsoft.com/ink/2010/main" type="inkWord" rotatedBoundingBox="3773,340 6575,296 6597,1666 3794,170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24.0135">3778 644 1267 0,'7'-6'112'0,"-7"-4"-89"16,4-5-23-16,3 11 0 0,0-2 45 0,-4-3 5 16,12-1 1-16,-12 7 0 0,4-3 13 0,0 12 4 15,0-3 0-15,4 7 0 0,-8-1-16 0,1 1-4 16,-1 11 0-16,5 1 0 0,-1 7-4 0,-7-4 0 16,0 9-1-16,3 4 0 0,-3-4 17 0,7 10 3 15,-7 0 1-15,0-6 0 0,0 6-35 0,7-7-6 16,0 7-2-16,-3-3 0 0,3-3-10 0,-4-10-3 15,4 6 0-15,0-5 0 0,1-14 0 0,2 4 0 0,-10 0 0 0,0-10 0 16,7 1 16-16,-7-10 2 16,0 0 1-16,0 0 0 0,11-3-15 0,-4-4-2 15,3-2-1-15,5-4 0 0,-12-2 4 0,8-10 1 0,-1-10 0 16,1 4 0-16,3-10 6 0,0-3 2 0,7-3 0 16,-7 3 0-16,7 0-2 0,-6-3 0 0,6 10 0 0,-7-4 0 15,3 3-20-15,1 4 0 0,-7-1 0 0,-1 7 0 31,4-7-21-31,-7 7-9 0,4 3-2 0,-4-3 0 16,4 9-46-16,-11 3-10 0,3-2-1 0,1 2-978 0</inkml:trace>
          <inkml:trace contextRef="#ctx0" brushRef="#br0" timeOffset="2508.3881">4794 719 921 0,'0'0'40'0,"0"0"10"0,-3-9-40 0,-1-1-10 16,4 10 0-16,0 0 0 0,0 0 48 15,0 0 8-15,-7 10 2 0,7-10 0 0,-7 0-26 0,0 15-4 16,3-11-2-16,-3 5 0 0,7 4 10 0,-3-1 1 16,3 4 1-16,0 3 0 0,0-4-7 0,0 7-2 15,3-3 0-15,-3-3 0 0,7 2 4 0,-3 1 1 16,0 3 0-16,-1 0 0 0,4-12-11 0,0 5-3 16,0 4 0-16,4-3 0 0,-8-4-12 0,4 4-8 15,-3-7 8-15,3 1-8 16,7-1-74-16,-14-2-19 0,7-4-4 0,-7 3-1 0</inkml:trace>
          <inkml:trace contextRef="#ctx0" brushRef="#br0" timeOffset="2696.0318">4798 449 1825 0,'-14'-18'80'0,"10"11"18"0,4-11-78 0,0 2-20 0,4 3 0 0,-1 7 0 15,1-13 0-15,3 10 0 0,3 3 0 0,1 2-537 16,0-5-111-16</inkml:trace>
          <inkml:trace contextRef="#ctx0" brushRef="#br0" timeOffset="3164.2509">5285 453 1494 0,'7'12'32'0,"-4"1"8"0,4-4 0 0,4 7 3 0,3-1-35 0,4 7-8 16,-8-3 0-16,8 16 0 0,-1-16 15 0,-2 12 1 15,-1-3 0-15,0-3 0 0,0 3 24 0,-4-9 6 0,-2 9 1 0,-8-12 0 16,0 3-15-16,0 9-2 16,0-9-1-16,-8-3 0 0,1 2-4 0,0-2-1 15,0-3 0-15,0-1 0 0,0 1 13 0,-3-4 3 0,3-3 0 0,-4-6 0 16,4 0-30-16,0 0-10 0,0-6 0 15,0-3 9-15,3-4-1 0,1 1-8 0,-1-1 12 0,1-3-4 16,3-12 2-16,0 9 0 0,7-6 0 16,3 0 0-16,1-3-10 0,3 3 0 0,4-3 0 0,3-7 0 15,-4 16 10-15,5-9 6 0,-1 9 2 0,3-6 0 16,-2 16-18-16,-5-7 8 0,4 13-8 0,-3-3 0 16,3 6 20-16,-3 6-4 0,0 4 0 0,-4-1 0 15,3 0-16-15,-3 10-16 0,-7 0 4 0,8-3 0 16,-5 2 1-16,1-2 1 0,-1-3 0 0,1 2 0 15,-4 4-21-15,7-9-4 0,-3 5-1 16,-1 1 0-16,4-4-148 0,0 4-29 0</inkml:trace>
          <inkml:trace contextRef="#ctx0" brushRef="#br0" timeOffset="3882.8321">6491 569 1278 0,'0'-13'56'0,"0"13"12"0,0-16-54 15,0 7-14-15,0 0 0 0,0-7 0 0,0 13 48 0,0-7 6 0,0-5 2 0,0 15 0 16,-7-10 16-16,4 1 4 0,-1-1 1 0,0 4 0 16,4 3-26-16,-3 3-6 0,-1-9-1 0,-3 9 0 15,4-7-21-15,-1 7-5 0,-3 0-1 0,0 0 0 16,-3 7-5-16,-1-4-2 0,0 3 0 0,1 3 0 16,-4 1-10-16,-4 9 0 0,4 6 0 0,-4-6 8 15,-3 9-8-15,0-3 0 0,0 9 0 0,-4-5 0 16,4 5 0-16,0-6 0 0,3 1 0 0,4 2 0 15,0-3 0-15,7-9 0 0,0 9 0 0,3-9 0 16,4-3 0-16,0 2 0 0,4-8 0 0,3-1 0 16,-7 1 0-16,0-10 0 0,0 0 0 0,14 0 0 15,0-3 0-15,0-7 0 0,4 4 0 0,0-4 8 0,-4-11-8 16,7-1 10-16,-7 3-10 0,4-6 10 0,-1-4-10 0,1 1 8 16,-1-6-8-16,1 6 8 0,0-7-8 0,-1 7 0 15,-2 3 0-15,-1 0 8 0,0 3-8 0,0 6 0 16,-4 7 0-16,-3-1 0 0,4 4 9 0,0 6 0 15,-4 0 0-15,3 6 0 0,-3 4-9 0,0-1 0 16,4 10 0-16,0 0 0 0,-4 6 0 0,3 3 0 16,-10 6 0-16,7-5 0 0,-3 5 12 0,-1 1 0 15,1-1 0-15,-4 1 0 0,0 2 22 0,0 7 5 16,-4-6 1-16,4 6 0 0,-3 6-19 0,-4 0-3 16,0 0-1-16,-7 4 0 0,-1-7 18 0,-2 6 3 15,-1-9 1-15,1 6 0 0,-5-3-19 0,1-9-3 0,-3 2-1 16,-1-2 0-16,0-10 24 0,0 0 4 0,1-6 0 15,-1-3 1-15,0-6-23 0,4-4-5 0,0-3-1 0,7-6 0 16,-7 0 1-16,3-6 0 0,4-3 0 0,7-10 0 16,-7 0-17-16,14 0 0 0,-4-6 8 0,11 0-8 15,4-6 12-15,7-4-2 0,6-9 0 0,-3 10 0 16,8-4-10-16,-1-6 0 0,4 7 0 0,-4 2 8 16,-3-9-8-16,3 10 0 0,-4-4 0 0,5 4-11 15,-8 9-17-15,4-4-3 0,-4 4-1 0,3 7 0 16,-6-4-112-16,7 0-22 0,-8 12-5 0</inkml:trace>
        </inkml:traceGroup>
        <inkml:traceGroup>
          <inkml:annotationXML>
            <emma:emma xmlns:emma="http://www.w3.org/2003/04/emma" version="1.0">
              <emma:interpretation id="{A0DB2819-725C-4881-850B-A613A8545512}" emma:medium="tactile" emma:mode="ink">
                <msink:context xmlns:msink="http://schemas.microsoft.com/ink/2010/main" type="inkWord" rotatedBoundingBox="8377,492 11252,447 11263,1150 8388,1195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>8770 556 230 0,'-7'-6'20'0,"7"6"-20"0,0 0 0 0,0 0 0 0,0 0 82 0,0 0 12 15,0 0 2-15,0 0 1 0,4-10-12 0,-4 10-2 16,0-9-1-16,0 6 0 0,0-7-24 0,0 10-5 15,0-6-1-15,0 6 0 0,0 0-17 0,-4-6-4 16,4 3-1-16,0 3 0 0,0 0 13 0,-4-6 2 16,-3 2 1-16,4 4 0 0,3 0-37 0,0 0-9 15,-7-6 0-15,3 6 0 0,-3 0 0 0,0 0 0 16,-3 6 0-16,3-6-11 0,0 0 11 0,-4 0 16 16,-3 0-4-16,0 4-1 0,3 2 11 0,1-6 2 15,-5 3 1-15,1-3 0 0,0 12-15 0,0-2-10 16,0 2 12-16,0-2-12 0,0-1 0 0,0 7 0 0,-4-7 0 15,7 10 0-15,-3-3 0 0,4-1 0 0,-4-2 0 16,3 3 0-16,0-4 0 0,1 10 0 0,-1-9 0 0,1 6 0 16,3-4 0-16,0 1 0 0,0-4 0 0,3 7 0 15,4-3 0-15,4 0 0 0,3-4 0 0,0 4 0 16,0-7 0-16,3 1 0 0,4-1 0 0,4 0 0 16,-4-9 0-16,7 0-9 0,4 0 9 0,-4 0 0 15,7 0 0-15,1 0 0 0,-5 0 0 0,8-9 0 16,-4 9 0-16,-3 0 0 0,0 0 0 0,-4 0 0 15,0 9 0-15,0-9-8 0,-3 7 8 0,-4 2-12 16,0 1 12-16,-3-1-8 0,-1 0 8 0,-3 10-8 16,-3-13 22-16,-1 4 5 0,1-1 1 0,-8 1 0 15,1-1 17-15</inkml:trace>
          <inkml:trace contextRef="#ctx0" brushRef="#br0" timeOffset="8230.7104">9359 841 1324 0,'4'-15'118'0,"-1"12"-94"0,-3-7-24 0,4-2 0 31,-4 12-44-31,3-10-14 0,-3 7-2 0,4-6-1 0,-4 2 106 0,0 7 22 0,-4-9 4 0,4 9 1 16,0 0-36-16,-3 0-6 0,-1 0-2 0,1 0 0 15,3 0-1-15,-7 0-1 0,-4 9 0 0,4-2 0 16,-4 2-13-16,4 4-2 0,0-7-1 0,-3 13 0 15,3-10 3-15,3 1 1 0,1 5 0 0,-4 4 0 16,3-10-5-16,4 7-1 0,-3 3 0 0,3-10 0 16,3 10-8-16,1-9 0 0,-4 5 0 0,7 1 8 15,3-3-8-15,-3 2 0 0,4-5 0 0,-1-1 8 16,5 0-8-16,-1 1 0 0,-4-1 0 0,1-2 8 0,3-4-8 16,-3-3 10-16,3 6-10 0,-4-12 10 0,1 6-10 0,-1-3 12 15,1-4-12-15,0-2 12 0,-4-1 4 0,0 1 0 16,3-7 1-16,-3 4 0 0,0-4-5 0,4-3-2 15,-4 0 0-15,0 1 0 0,0-7-2 0,-3-1-8 16,-1 8 12-16,4-1-4 0,-7 3-8 0,4-6 0 16,-4 7 0-16,-4 5 8 0,1-6-8 0,-1 7 0 15,1 0 0-15,-4 9 0 0,0 0 0 0,-4-3-11 16,0 6 11-16,-3 3-8 0,0-3 8 0,-3 13 0 16,-1-7-9-16,0 4 9 15,1 2-29-15,-5 4-2 0,1 0 0 0,4 3-493 0,2-3-100 16</inkml:trace>
          <inkml:trace contextRef="#ctx0" brushRef="#br0" timeOffset="8918.0965">9857 682 1450 0,'0'0'32'0,"10"-10"6"0,1 10 2 0,-1-16 1 16,1 16-33-16,0-9-8 0,-4 6 0 0,3-3 0 0,1 6 42 0,-1 6 6 15,-3-3 2-15,4 6 0 0,-4 7-35 0,0-6-7 16,0 5-8-16,0-2 11 0,-3 6 23 0,-1 6 5 16,-3-7 1-16,4 8 0 0,-4-8-17 0,3 7-3 15,-3-6-1-15,-3 0 0 0,-1-3 21 0,4-4 4 16,-3 10 0-16,3-9 1 0,-7 2-15 0,3-2-3 15,1-7-1-15,-1 10 0 0,1-3-14 0,-1-4-2 16,1-3-1-16,3 10 0 0,-4-13-9 0,0-3 0 16,1 0 9-16,-1 0-9 0,1 0 24 0,-1-3 1 15,4-3 0-15,-3-4 0 0,-1 4-25 0,4-3 0 16,-3-4 0-16,3-3 0 0,3 1 0 0,4-4 0 16,-7 0 0-16,7 3 0 0,0-3 0 0,4 1 0 15,3-7 0-15,-3 6 0 0,-1 0 0 0,4 0 0 16,1-6-14-16,2 6 5 0,1 4 9 0,-1-4 0 0,1 0-9 0,3 3 9 15,0 7 0-15,-3-1 0 0,0 1-9 0,-1 6 9 16,5-3 0-16,-5 6 0 0,4 6 0 0,-7-3 0 16,8 6 0-16,-8-2 0 0,0 2 0 0,0 4 0 15,-7 2 11-15,0 4-1 0,0-3 0 0,-3 3 0 16,-1-1-10-16,1-2 12 0,-1-3-12 0,-3 2 12 16,0 4-4-16,0-3-8 0,0 0 12 0,0-4-4 15,-3-3 1-15,3 7 0 0,-7-13 0 0,7-3 0 16,0 0-9-16,0 0 0 0,0 0 9 0,0 0-9 15,0 0 12-15,0 0-1 0,0 0-1 0,0 0 0 16,7-3-10-16,-4-6 0 0,1-7 0 0,-1 7 0 16,4-10 0-16,4 3 12 0,-1-6-2 0,5 0 0 15,-5 3-10-15,4-9-14 0,4 9 3 0,0-6 1 0,-1 10 10 16,1-4 11-16,-4 0-3 0,0 10 0 0,0-1-8 16,-3 4 0-16,3 6 0 0,-4 6 0 0,-3 0 0 0,4-2 0 15,-7 5 0-15,3 0 0 0,-4 7 0 0,4-3 0 16,-3 2 0-16,-1 4 0 0,1-9 0 0,-4 5 0 15,3 1 0-15,-3 3 8 0,0-7-8 0,-3 13 0 16,3-6 0-16,-4 0 0 16,1 3-31-16,-4 6-1 0,3-3-1 0,-3 3-658 15,4-2-131-15</inkml:trace>
          <inkml:trace contextRef="#ctx0" brushRef="#br0" timeOffset="9371.0667">10915 791 1440 0,'3'-3'64'0,"-3"3"12"0,0 0-60 0,4 0-16 0,3 0 0 0,0 3 0 16,0-3 39-16,4 0 5 0,-1 7 0 0,1-7 1 16,7 0 7-16,-4 0 2 0,0 0 0 0,0-7 0 15,7 4 8-15,-3 3 2 0,-4-6 0 0,3-4 0 16,-2 1-39-16,2 0-7 0,-3-7-2 0,0 3 0 0,-3-2 4 16,3-4 0-16,-3 3 0 0,3 4 0 0,-4-4-7 0,-3-3-1 15,1 0 0-15,-1 4 0 0,-4-4-2 0,1 10-1 16,-8-1 0-16,4 10 0 0,0-16-9 0,0 16 0 15,0 0 9-15,-10 0-9 0,-1 0 0 0,-3 0 0 16,0 10 0-16,-4-4 0 0,0 13 0 0,4-10 0 16,-7 10-9-16,7 0 9 0,0-3 9 0,3 9 7 15,-3-6 0-15,7-1 1 0,4 1-17 0,-4-9 0 16,7 5 0-16,0 4 0 0,7-10 0 0,-4 1 8 16,4 6-8-16,0-7 10 0,7-3-10 0,-3 4 0 15,0 2 0-15,-1-6 0 0,1-2-19 0,-1 2-2 16,-3-3-1-16,0 3-646 0,0-6-128 15</inkml:trace>
          <inkml:trace contextRef="#ctx0" brushRef="#br0" timeOffset="10074.0241">8823 951 172 0,'0'0'16'16,"0"0"-16"-16,0 0 0 0,0 0 0 15,3-9 124-15,5 6 21 0,-8 3 5 0,3-7 1 16,1-2-77-16,-4 9-15 0,0 0-3 0,0 0-1 16,0 0 5-16,0 0 0 0,0 0 1 0,0 0 0 0,0 0-4 0,0 0-1 15,-7 6 0-15,-1-3 0 0,-2 4-16 0,-1-4-3 16,1 6-1-16,-1-3 0 0,1-2 16 0,-1 5 4 15,-3 4 0-15,-4-4 0 0,4 4-18 0,0-4-3 16,0 7-1-16,-4-7 0 0,1 10-21 0,-1-3-4 16,4-4-1-16,0 1 0 15,0-1-16-15,0 4-4 0,3-7-1 0,0 7 0 16,-3-4-29-16,4-2-6 0,-1-1 0 0,4 1-691 0</inkml:trace>
        </inkml:traceGroup>
        <inkml:traceGroup>
          <inkml:annotationXML>
            <emma:emma xmlns:emma="http://www.w3.org/2003/04/emma" version="1.0">
              <emma:interpretation id="{ACFA3906-A262-4613-ACE6-307A9985D834}" emma:medium="tactile" emma:mode="ink">
                <msink:context xmlns:msink="http://schemas.microsoft.com/ink/2010/main" type="inkWord" rotatedBoundingBox="12813,228 17433,156 17451,1268 12830,134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659.5929">13264 387 741 0,'0'0'32'0,"0"0"8"0,0 0-32 0,0 0-8 16,0 0 0-16,0 0 0 0,0 0 38 0,0 0 6 16,0 0 0-16,0 0 1 0,0 0-17 0,-10 0-3 15,3 0-1-15,-4 0 0 0,4 3 16 0,-7-3 4 16,3 0 0-16,-3 6 0 0,4-6 6 0,-8 0 2 16,4 0 0-16,-7 6 0 0,7-2-28 0,-4 2-4 15,4 6-2-15,-4-12 0 0,4 10-5 0,-3-4-1 16,-1 7 0-16,4-1 0 0,-4 1-12 0,1-4 9 15,2-3-9-15,-2 7 8 0,-1-1-8 0,1 1 12 16,2 3-12-16,1-4 12 0,0 4 1 0,7 3 1 16,-3-4 0-16,3-5 0 0,-1-1-5 0,5 1-1 15,3-1 0-15,0 7 0 0,0-7-8 0,3-6 0 16,5 13 0-16,2-7 0 0,4 1 10 0,0-10 0 16,4 9 0-16,0-3 0 0,3-2-10 0,3 2 0 0,5-3-12 15,-1-3 12-15,0 6-9 0,4-6 9 0,3 0 0 16,0 0 0-16,4 7 0 0,-7-4 0 0,3-3 0 0,-6 0 0 15,-5 0-8-15,4 0 8 0,-6 6 0 0,-5-3 0 16,4-3 0-16,-6 9 0 0,-1-9 0 0,-4 10 0 16,-3-4 16-16,0-6 9 0,-3 10 3 0,-1-1 0 15,-6 0-4-15,-1 1-1 0,-3-1 0 0,-3 1 0 16,-1-1 5-16,-3 7 2 0,-7-7 0 0,0 7 0 16,-8-4-3-16,5 4-1 0,-8 3 0 0,0-4 0 15,0-5-2-15,-3-1-1 0,3 10 0 0,1-3 0 0,-1-4-23 0,0 4 0 16,4 3 0-16,3-3 0 15,1-7-40-15,6 0-13 0,0 1-3 0,8-1 0 16,-1 1-99-16,1-4-20 0</inkml:trace>
          <inkml:trace contextRef="#ctx0" brushRef="#br0" timeOffset="14315.6834">13737 622 864 0,'0'0'76'0,"0"0"-60"0,7-9-16 0,-7 9 0 31,0 0-57-31,0 0-15 0,0 0-2 0,0 0-1 0,0 0 75 0,-7 9 12 0,4-9 4 0,-4 6 1 16,0 4 39-16,-1 8 7 0,1-11 1 0,0 2 1 15,0 4-4-15,0 2-1 0,0-5 0 0,4 9 0 16,3-10-40-16,0 4-8 0,0-1-1 0,3-3-1 16,-3 7 3-16,7-16 1 0,-3 10 0 0,3-7 0 15,0 3-5-15,3 0-1 0,1-3 0 0,0-3 0 16,-1-3 20-16,4-3 3 0,-3 6 1 0,0-6 0 15,3 3-32-15,-4-7 0 0,4 10 0 0,-3-9 0 16,3-7 20-16,-3 7 0 0,-1 6 1 0,4-10 0 0,0 4-7 0,1 5-2 16,-1-11 0-16,0 2 0 0,0 1-3 15,0-1-1-15,0-3 0 0,4 7 0 0,-4 0 7 0,3-7 1 16,1 7 0-16,0 5 0 0,-1-2 6 16,-3 6 2-16,1-9 0 0,-5 18 0 0,8-9-12 0,-4 6-1 15,0-2-1-15,-3 2 0 0,3 3-10 0,-4 10 0 16,4-10 0-16,-3 10 8 0,-4-3-8 0,0 12 12 15,0-12-12-15,-3 9 12 0,-4 3 13 0,0-9 3 16,-7 9 1-16,-4 4 0 0,0 5-3 0,-6-9-1 16,-1 7 0-16,-3 3 0 0,3-4 19 0,-3 4 3 15,-3 6 1-15,2-13 0 0,-2 0-21 0,3 1-4 16,-1-4-1-16,-2-3 0 0,2-13 1 0,5 4 0 16,-4-3 0-16,0-4 0 0,3-3 12 0,0-6 2 15,1 0 1-15,-1 0 0 0,0-6-8 0,4-3-2 16,-3-1 0-16,6-9 0 0,4 1-19 0,3-1-9 0,1-6 8 15,10-3-8-15,4 2 0 0,3-2 0 0,3 0 0 16,8-3 0-16,0 2-14 0,3 4 5 0,-3 7 1 0,3-11 0 31,0 14-23-31,0 5-4 0,-3-9-1 0,-4 4 0 0,4 5-135 16,-4 7-27-16,18-22-6 0,-4 16-612 0</inkml:trace>
          <inkml:trace contextRef="#ctx0" brushRef="#br0" timeOffset="14831.1813">14940 575 806 0,'0'0'36'0,"0"0"7"0,4-6-35 0,-4-4-8 15,0 10 0-15,0 0 0 0,0 0 94 0,-4-3 17 16,4 3 3-16,-3-6 1 0,-4 3-56 0,0-4-11 16,-1 7-3-16,1 0 0 0,-7 0-24 0,4 0-5 15,-4 7 0-15,-1 2-1 0,1-6-15 0,0 7 0 0,0 2 0 0,-3 1 0 16,6-4 14-16,-3 1 0 0,0 5 0 0,0 1 0 15,3-4-14-15,0 4 0 0,1-3 8 0,3 2-8 16,0 4 17-16,0-3 1 0,3-7 0 0,1 10 0 16,-1-3-18-16,1-4 0 0,6 4 0 0,-3 0 0 15,4-4 0-15,-1-2 0 16,1-1 0-16,3-3 0 0,3 4 0 0,1-1 0 0,-1 0 8 0,5-2-8 16,-1-4 8-16,0 3-8 0,3-6 12 0,-2 3-12 15,-1 4 33-15,-4-4 0 0,1 3 0 0,-1 0 0 16,-3-3 19-16,-7-3 4 0,0 0 1 0,8 10 0 15,-8 5-10-15,-4-11-3 0,-3 5 0 0,-4-3 0 0,-3 13-20 16,-7-3-4-16,0-4 0 0,-4 4-1 0,-3 3 10 0,0-3 3 16,-4 2 0-16,4 1 0 0,0-3-44 0,-1-7-8 15,1 7-1-15,0-13-1 16,3 3-89-16,1-3-17 0,-1-3-4 0,4 0-1 0</inkml:trace>
          <inkml:trace contextRef="#ctx0" brushRef="#br0" timeOffset="15612.2493">15346 594 748 0,'0'0'67'0,"-4"-10"-54"0,-3 7-13 0,4-3 0 15,3 6 56-15,-4-6 9 0,1-4 2 0,3 10 0 16,0 0 23-16,0 0 5 0,7-3 1 0,0-3 0 15,0 3-55-15,3-4-10 0,1-2-3 0,3 9 0 16,4 0-1-16,-1-9-1 0,5 9 0 0,2-10 0 16,1 4 2-16,0 3 0 0,3-7 0 0,0 4 0 15,7-3-16-15,-3-4-4 0,0 1 0 0,3 8 0 16,0-5-28-16,-3 0-7 0,0 2-1 16,-4-2 0-16,0 0-27 0,-3-1-5 0,0 4-2 15,-4 6 0-15,-3-3-24 0,-4 3-5 0</inkml:trace>
          <inkml:trace contextRef="#ctx0" brushRef="#br0" timeOffset="15978.121">15737 183 979 0,'0'0'87'0,"0"0"-70"15,0 0-17-15,0 0 0 0,0 0 40 0,7 0 5 16,-7 0 1-16,0 0 0 0,0 0 15 0,0 0 3 16,4 0 1-16,0 9 0 0,-8 1-5 0,4-1-2 15,0 7 0-15,-4 3 0 0,-3 6-9 0,0 3-1 16,0 0-1-16,-3 7 0 0,-1-1 8 0,1 4 1 15,-1 6 1-15,0-10 0 0,4 10-12 0,-3 3-2 16,-1-12-1-16,1-1 0 0,-1 4-24 0,4-10-5 16,-7 6-1-16,7-5 0 0,-4 5-12 0,1-9 0 15,-1 3 8-15,4-9-8 16,-7 6-24-16,7 0-7 0,0-6-1 0,0 0-1 16,0 0-137-16,0-10-27 0</inkml:trace>
          <inkml:trace contextRef="#ctx0" brushRef="#br0" timeOffset="16437.7777">16051 772 1346 0,'0'0'29'0,"7"7"7"0,1 2 0 0,-5 1 3 0,8-7-31 0,-4 12-8 16,3-5 0-16,-3 5 0 0,7-11 50 0,-3 2 9 15,0-3 1-15,-1-3 1 0,4 6-9 0,0-6-3 16,4-6 0-16,-4 6 0 0,7-9-8 0,-7-1-1 16,8-2-1-16,-5-4 0 0,8-3-16 0,-4 3-3 31,4-5-1-31,-4-1 0 0,4 3 1 0,-4-6 1 0,-4 6 0 0,1-3 0 15,-4 0-21-15,-3 3 0 0,-1-3 0 0,-3-3 0 16,0 9 0-16,1-2 0 0,-8-1 0 0,3 3 0 16,-3-3 0-16,-3 10 0 0,-1-1 0 0,0 1 0 15,-6 0 0-15,3 2 0 0,0 7 0 0,-7 0 0 16,0 0 0-16,-4 10 0 0,-3-1 0 0,3 1 0 16,-3 5 0-16,0 4 0 0,3-3 0 0,1 3 0 15,-1 9 0-15,0-9 0 0,4 6 0 0,-4 3 0 16,8-3 8-16,-1 0 0 0,1 0 0 0,6 3 0 15,-3-2 3-15,4-5 1 0,-1 5 0 0,4-1 0 0,4-3-12 16,-1 3 10-16,4-7-10 0,-3 1 10 16,3 3-10-16,3 0 0 0,-3-3 0 0,4 3 0 15,3-3-152-15,-3-7-32 0</inkml:trace>
          <inkml:trace contextRef="#ctx0" brushRef="#br0" timeOffset="17062.6477">16856 647 1209 0,'0'-9'108'0,"3"-1"-87"16,1-5-21-16,-1 11 0 0,4-11 134 0,-7 15 22 0,0 0 5 0,11 0 1 16,0 0-78-16,-4 0-15 0,-4 9-3 0,1 1-1 15,3-1-45-15,-4 7-10 0,-3 2-2 0,0-2 0 16,0 3-8-16,-3 0 8 0,3 0-8 0,-7 3 8 15,3-1 2-15,-3-5 0 0,0-3 0 16,0 2 0-16,3-5 3 0,-3 5 1 0,4-2 0 0,-1-7 0 16,4-6-6-16,0 0 0 0,0 0-8 0,0 0 12 15,0 0 6-15,0 0 1 0,0 0 0 0,0 0 0 16,0 0-19-16,0 0 0 0,0 0-8 0,0 0 8 16,4-6 0-16,3 3 16 0,0-3-1 0,4-4-1 15,-4 1-14-15,3-4 0 0,4 1 0 0,0-1 0 16,0-3 0-16,-3-2 0 0,3 2 0 0,0 3 0 15,0-2 0-15,1-4 0 0,-5 10 0 0,4-1 0 16,-3-6 9-16,3 7-9 0,-7 0 8 0,7-1-8 0,-3 10 0 16,-1 0 0-16,1 0 0 0,-1 0 0 0,1 0 0 0,-4 6 0 15,4-2 0-15,-4 5 0 0,3 0 0 0,-3 7 0 16,0-6 0-16,-3-1 0 0,3 10 0 0,-4-4 0 16,-3 4 0-16,4 0 0 0,-4-3 0 0,0 3 12 15,0-1-12-15,-4 1 12 0,1-3 1 0,3 0 1 16,0-4 0-16,-4 4 0 0,1-7-2 0,-1 4-1 15,4-7 0-15,-3 3 0 0,3 1-3 0,0-10 0 16,0 0 0-16,0 0 0 0,0 0 0 0,0 0 0 16,0 0 0-16,0-10 0 0,3-5 1 0,-3 2 0 15,4-12 0-15,3 6 0 0,0 0-9 0,4-6 0 16,-4-3 0-16,3 3 0 0,4 0 0 0,0-3 0 16,4 9 0-16,-4 0 0 0,0-6 0 0,0 12 0 15,4 1 0-15,-7 3 0 0,-1 9 0 0,1-4 0 16,-4 8 0-16,3 2 0 0,-2 3 10 0,-1 1-10 15,-4-1 12-15,1 10-12 0,-1-3 8 0,1-1-8 0,-4 7 0 16,0-12 0-16,3 12 12 0,1-10-4 0,-4 13 0 0,0-12-8 16,3 2 0-16,1 4-12 0,-4-9 0 0,3-1 0 31,-3 7-128-31,4-7-24 0</inkml:trace>
        </inkml:traceGroup>
        <inkml:traceGroup>
          <inkml:annotationXML>
            <emma:emma xmlns:emma="http://www.w3.org/2003/04/emma" version="1.0">
              <emma:interpretation id="{3D90C3FC-3B69-4D61-8BF8-2DE63B067179}" emma:medium="tactile" emma:mode="ink">
                <msink:context xmlns:msink="http://schemas.microsoft.com/ink/2010/main" type="inkWord" rotatedBoundingBox="18603,109 19785,91 19802,1173 18620,119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687.2926">18863 528 806 0,'0'0'72'0,"0"0"-58"16,4-10-14-16,-4 10 0 0,0 0 27 0,3-6 2 0,1-3 1 0,-4-1 0 15,0 4 8-15,0-3 2 0,0 9 0 0,0 0 0 16,0 0-8-16,0 0 0 0,0 0-1 0,0 0 0 16,0-10-4-16,0 7-1 0,0-3 0 0,0 6 0 15,-7 0 1-15,7 0 0 0,-7 0 0 0,-1 9 0 16,1 1 1-16,-3-1 1 0,-1 7 0 0,-3-1 0 16,0 7 15-16,0 7 4 0,-4-4 0 0,1 3 0 15,-1-3 3-15,0 10 1 0,4-7 0 0,0 0 0 16,0-3-32-16,0 0-7 0,3 3-1 0,1-3 0 0,3-6-12 0,3 0 9 15,1 6-9-15,-1-12 8 0,4 2-8 16,4 4 8-16,-1-13-8 0,4-2 8 0,-7-4-8 0,11 6 0 16,3-6 0-16,0 0-11 0,0-6 11 0,4 2 0 15,-1-2 0-15,5-13 0 0,-5 10 0 0,1-7 0 16,3 7 8-16,-3-10-8 0,3 0 0 0,-4 4 8 16,1 5-8-16,0-12 0 0,-1 0 8 0,-3 3-8 15,-3 1 10-15,3-7-10 0,-7 6 28 0,0-6 0 16,0 6 0-16,-3-3 0 0,-1 0-16 0,-3 3-3 15,0-9-1-15,4 9 0 0,-8 3-8 0,4-6 10 16,0 7-10-16,0-1 10 0,-3-3-10 0,-1 4 0 16,-3 5-10-16,0 7 10 15,7 3-37-15,-7-6-2 0,0 3 0 0,-3 3 0 16,2 9-141-16,-6-6-29 0</inkml:trace>
          <inkml:trace contextRef="#ctx0" brushRef="#br0" timeOffset="20202.5125">19431 569 576 0,'0'0'51'0,"0"0"-41"15,11-3-10-15,-1-7 0 0,1 10 195 0,-1-6 37 16,4-4 7-16,4 1 1 0,-7 0-142 0,6-7-29 16,1 13-5-16,3-7-2 0,0-15-23 0,0 16-5 15,1-7-1-15,-1 7 0 0,-4-10-17 0,1 10-4 16,0-7-1-16,-4 3 0 0,0-2-2 0,-4-4 0 16,-2 3 0-16,2-3 0 0,-3 10 14 0,-3-10 2 15,-1 10 1-15,1-7 0 0,-4-3-4 0,3 4-1 16,-3 2 0-16,0-3 0 0,0-2-21 0,-3 2 8 15,3 3-8-15,-4 7 0 0,4-3 0 0,-3-4 0 16,-1 1 0-16,4 12 0 0,-3-10 0 0,3 10 0 16,-4 0 0-16,4 0-8 0,-3-3 8 0,3 3 0 15,-4 0 0-15,4 0 0 0,-7 0 0 0,0 3 0 16,0-3 0-16,0 0 0 0,0 10 0 0,0-4 0 16,-4 3 0-16,1 1 0 0,3 5 0 0,-1-2 0 0,-6 3 0 15,4 9 0-15,-1-3 11 0,-3 3-3 0,0 3 0 16,3 6 0-16,4 1 13 0,-3 9 3 0,-1 0 0 15,1 3 0-15,3-3 12 0,-4 9 2 0,7-6 1 0,-3 3 0 16,-3-3-31-16,-1-3-8 0,1 0 0 0,-1-6 0 16,-3 5 0-16,0-8 9 0,0 9-9 0,0-6 10 15,-1 2-10-15,1-8-17 0,0 2 4 0,0-9 1 16,4 0-152 0,-1-6-31-16</inkml:trace>
          <inkml:trace contextRef="#ctx0" brushRef="#br0" timeOffset="20405.5882">19304 719 633 0,'0'0'56'0,"0"0"-44"16,0 0-12-16,7 0 0 0,0-9 227 0,4 9 43 15,3 0 9-15,0 0 1 0,0-10-176 0,4 10-36 16,-1 0-8-16,4 0 0 0,1 0-41 0,-5 0-8 15,4 0-2-15,1 0 0 0,-1 0-9 0,0 0 0 16,4 0-12-16,-4 0-546 16,0-3-109-16</inkml:trace>
        </inkml:traceGroup>
        <inkml:traceGroup>
          <inkml:annotationXML>
            <emma:emma xmlns:emma="http://www.w3.org/2003/04/emma" version="1.0">
              <emma:interpretation id="{03D72272-A94E-48E0-8457-47D016CE68FE}" emma:medium="tactile" emma:mode="ink">
                <msink:context xmlns:msink="http://schemas.microsoft.com/ink/2010/main" type="inkWord" rotatedBoundingBox="21725,171 22631,179 22625,814 21719,80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1219.3294">21745 518 633 0,'0'0'56'0,"0"0"-44"16,0-6-12-16,0 0 0 0,4 3 81 0,3-3 15 16,-7 2 2-16,0-2 1 0,0 6-25 0,0 0-5 15,0 0-1-15,0 0 0 0,-7 0-30 0,7 0-6 16,0 0-2-16,0 0 0 0,0 0-3 0,0 0-1 15,-7 6 0-15,7-6 0 0,0 13 16 0,0-1 3 16,-4 1 1-16,1 12 0 0,3-6-1 0,-4 9 0 16,-3-9 0-16,4 6 0 0,10 0-24 0,-7-6-5 15,-4 9 0-15,4-12-1 0,4 3-7 0,-1-10 0 0,-3-9-8 16,0 16 12-16,-3-7-12 0,3-9 0 0,10 13 8 0,-10-13-8 31,0 0-33-31,0 0-10 0,7 6-1 0</inkml:trace>
          <inkml:trace contextRef="#ctx0" brushRef="#br0" timeOffset="31472.2654">21953 271 1785 0,'0'-16'159'0,"0"7"-127"15,0-10-32-15,0 3 0 0,7 7 0 0,-3-1 0 16,-1 1-13-16,1 0 4 0,-4 9 9 0,0 0 0 16,7 0 0-16,-7 0 0 15,0 0-33-15,0 0-11 0,4 6-3 0</inkml:trace>
          <inkml:trace contextRef="#ctx0" brushRef="#br0" timeOffset="31940.9059">22207 512 1486 0,'7'-19'32'0,"-3"13"8"0,3-3 0 0,-3 9 3 0,3-10-35 0,0 10-8 16,-7 0 0-16,0 0 0 0,0 0 20 0,7 19 1 16,3 0 1-16,-3 3 0 0,0 6-8 0,-3-9-2 15,-4 9 0-15,0-3 0 0,7-6 10 0,-7 6 2 16,0 0 0-16,3-3 0 0,5-6 9 0,-5-7 3 15,-10 10 0-15,3-10 0 0,4-9 15 0,0 0 3 16,-3 7 1-16,-4 2 0 0,7-9-27 0,0 0-6 16,0 0-1-16,0-9 0 0,-7 2-10 0,7-2-3 15,7-3 0-15,0-4 0 0,4 0-8 0,-1-6 8 16,-3-3-8-16,7 0 8 0,4-9-8 0,-4 5 0 16,4-5 0-16,-1 6 0 0,5-1 0 0,-5 4 0 15,1 6 0-15,-1 1 0 0,1 11 0 0,-4-5 0 16,0 2 10-16,-3 4-10 0,-1 12 22 0,1-2-2 0,3 5-1 15,-3 7 0-15,-4-4-9 0,0 4-2 0,0 12 0 16,0-9 0-16,-4 6-8 0,5 0 10 0,-8-12-10 0,3 12 10 16,1-6-10-16,-1-4 0 0,-3 4 0 0,0-10 8 15,4 7-94 1,-1-13-19-16,-3-3-4 0</inkml:trace>
        </inkml:traceGroup>
        <inkml:traceGroup>
          <inkml:annotationXML>
            <emma:emma xmlns:emma="http://www.w3.org/2003/04/emma" version="1.0">
              <emma:interpretation id="{87542AD1-FD54-45E0-A7BC-3FA481F9B9E0}" emma:medium="tactile" emma:mode="ink">
                <msink:context xmlns:msink="http://schemas.microsoft.com/ink/2010/main" type="inkWord" rotatedBoundingBox="23233,61 28707,-24 28722,909 23247,99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862.5637">23241 566 403 0,'0'0'36'0,"0"0"-36"15,0 0 0-15,0 0 0 0,0 0 153 0,0 0 24 16,7 3 5-16,0 3 1 0,-7-6-127 0,7 6-26 16,4-3-5-16,-1 7-1 0,4-10-24 0,-3 0 0 15,3 0 0-15,0 0 0 0,4 0 19 0,0-10-2 16,3 1 0-16,0 3 0 0,0-7 21 0,-3 4 4 15,3-7 1-15,-4 3 0 0,1 1 10 0,-4-1 3 0,4-2 0 16,-4-10 0-16,-3 15-36 0,-1-2-6 0,-3-4-2 0,4 7 0 16,-4-7-3-16,0 3-1 0,-4-2 0 0,4 5 0 15,-3 1-8-15,-4-7 0 0,4 13 0 16,-1-13 0-16,-3 7 0 0,0 6 8 0,-3-7-8 16,3 4 8-16,-4 0-8 0,0 3 0 0,-3-4 0 0,4 4 0 15,3 3 0-15,-11 0 0 0,1 3 0 0,-4 4 0 16,3-4 0-16,0 3 0 0,-3 10 0 0,0-4 0 15,0 4 8-15,0-3-8 0,-4 2 12 0,4 4-4 16,0-3 25-16,0-1 5 0,0 7 1 0,0-6 0 16,7 3-14-16,-4 9-2 0,4-9-1 0,0 6 0 15,0 0-12-15,3-6-2 0,1 0-8 0,-1 0 12 0,4-4-12 16,4 1 9-16,-1-4-9 0,1 4 8 0,7-3-8 0,-4-7-9 16,0 13 9-16,7-10-13 15,0-3-108-15,4-2-22 0,24 5-4 0,-10-9-1 16</inkml:trace>
          <inkml:trace contextRef="#ctx0" brushRef="#br0" timeOffset="33346.8255">24144 424 1191 0,'7'-12'26'0,"0"6"6"0,-3-4 0 0,3 4 2 0,-4 3-34 0,1-7 0 15,-1 4 0-15,1-3 0 0,-1-1 48 0,1 7 4 16,-4-3 0-16,0 6 0 0,0 0-2 0,-4-6 0 0,4 6 0 0,-3-4 0 16,-4-2-19-16,0 6-4 0,0 0-1 0,-4 0 0 15,1 10 10-15,-5-4 3 0,1 3 0 0,-3 1 0 16,-1 5-21-16,-3-2-4 0,0 3-1 0,-4 2 0 16,0 7 1-16,1-6 0 0,-5 16 0 0,8-10 0 15,7 3-14-15,0-3 9 0,0-3-9 16,3-3 8-16,1 3-8 0,-1-3 0 0,8-10 9 0,-1 4-9 15,1-7 8-15,3 3-8 0,0-9 8 0,0 0-8 16,7 0 0-16,0 0 8 0,0 0-8 0,3-3 0 16,1-3 0-16,3-3 0 0,0-1 0 0,4-6 0 15,7-6 0-15,-1 1-16 0,1 2 2 0,3-6 1 16,-3-4-4-16,-1 1-1 0,1 3 0 0,0-3 0 0,-4 9 5 16,-3-6 1-16,-1 6 0 0,-3 10 0 0,-3-1 29 0,0 10 7 15,-11 0 0-15,0 0 1 0,0 0 14 0,0 3 2 16,0 7 1-16,-4 12 0 0,-6 0-16 0,2 3-3 15,-6 9-1-15,0 1 0 0,-3-4 17 0,-1 13 3 16,-3-13 1-16,3 7 0 0,-7-10-19 0,1 7-3 16,3-7-1-16,-4-3 0 0,4 3-20 0,0 1 0 15,3-4 0-15,-3 0 0 0,7-6 0 0,-4-1-18 16,0 1 3-16,4-9 1 16,0-1-182-16,4 7-37 0</inkml:trace>
          <inkml:trace contextRef="#ctx0" brushRef="#br0" timeOffset="33690.4937">24317 493 1436 0,'0'0'64'0,"0"0"12"0,0 0-60 0,7 10-16 0,-7-1 0 0,0 1 0 16,4 8 46-16,-4 1 6 0,0 6 2 0,-4 0 0 16,4 4-10-16,-4-1-1 0,1-3-1 0,-1 3 0 15,1-9-14-15,-1 3-4 0,4-3 0 0,-3-7 0 16,3 4-9-16,0-16-3 0,0 0 0 0,0 0 0 16,0 0 32-16,0 0 7 0,0 0 1 0,0 0 0 0,7 0 0 0,3 0 1 15,-2 0 0-15,6-9 0 0,0-1-21 0,3-6-4 16,-2 7 0-16,6-10-1 0,3 0 1 0,1-6 0 15,0 0 0-15,3 6 0 0,-7-9-28 0,4 9 0 16,0-9 0-16,-1 3 0 16,1 0-30-16,-4 0-11 0,-3 12-3 0,-1-12-666 15,1 10-134-15</inkml:trace>
          <inkml:trace contextRef="#ctx0" brushRef="#br0" timeOffset="34534.0512">25217 528 633 0,'0'-6'56'0,"-4"2"-44"0,4-2-12 0,0 0 0 15,0 3 81-15,0-7 15 0,-3 4 2 0,3 6 1 16,-4-9 4-16,4-1 1 0,-4 1 0 0,1 3 0 16,-1-4-64-16,1 10-13 0,-1-3-3 0,-3 3 0 15,0 0 7-15,0-6 1 0,4 3 0 0,-4 3 0 16,-4 3-21-16,-3 3-11 0,3-3 12 0,-3 7-12 16,0-4 0-16,-7 3 0 0,3 10 0 0,-3-3 0 0,3 3 21 15,4-1-2-15,0 8-1 0,0-8 0 0,4 7-5 0,3-12-1 16,3 9 0-16,0-3 0 0,-3-10-12 0,7 1 0 15,0-10-9-15,4 9 9 0,-4-9 17 0,0 0 10 16,0 0 1-16,11 0 1 0,-1-6 22 0,4 3 4 16,0-7 1-16,4-6 0 0,0-2-10 0,-1 2-2 15,1-3 0-15,-1 0 0 0,5-6-4 0,-5 6 0 16,-6 1-1-16,3-1 0 0,-3 3-27 0,-1-3-12 16,1 4 10-16,-1 5-10 0,-6 7 0 0,3-3 0 15,-7 6 0-15,0 0 0 0,0 0 0 0,0 0 0 16,7 9 0-16,0 7 0 0,-7 3-13 0,4 0 4 15,-4-4 1-15,3 13 0 16,1-2-122-16,-1 2-24 0,1-9-5 0,-1 6-1 0</inkml:trace>
          <inkml:trace contextRef="#ctx0" brushRef="#br0" timeOffset="34987.1297">25601 738 1335 0,'0'0'59'0,"11"-9"13"15,3 9-58-15,-4-4-14 0,4-11 0 0,4 15 0 16,0-13 54-16,-1 1 8 0,5 2 2 0,-1-2 0 16,0-4-1-16,0 3 0 0,4-2 0 0,-1-1 0 15,1-6-27-15,0 0-6 0,0 3-1 0,-1 1 0 16,-3-1 42-16,-3 3 8 0,3-12 1 0,-3 9 1 15,-1-6-81-15,1 6 0 0,0-6-15 0,-1 3 2 0,-6 0 21 16,0 3 4-16,3-9 0 0,-4 9 1 0,-3-6-13 0,0 0 0 16,0 6 0-16,-3-3 0 0,-1 7 0 15,1-10 0-15,-4 6 0 0,0 3 0 0,0 13 0 0,0-13-12 16,0 7 12-16,0 0-10 0,0 9 10 0,0 0 0 16,0 0 0-16,0 0-8 0,-7 0 8 0,7 0 0 15,-7-4 0-15,7 4-8 0,-7 4 8 0,0-4 16 16,0 9-4-16,-4-9-1 0,1 9-23 0,-1-2-4 15,0 2 0-15,4-6-1 0,0 7 27 0,-3-4 6 16,-1 13 0-16,-3-4 1 0,3-2-17 0,-3 3 0 16,4 2 0-16,-4 1 0 0,0 6 0 0,-1 10 0 0,5-16 0 15,-1 15 0-15,1-6 0 0,-1 10 0 0,0-4 0 16,4 7 0-16,0 0-8 0,0 0-6 16,0-7-1-16,4 4 0 0,-4-1 4 0,0-2 1 15,3 3 0-15,1-4-929 0</inkml:trace>
          <inkml:trace contextRef="#ctx0" brushRef="#br0" timeOffset="35201.6888">26233 672 1324 0,'0'0'59'0,"0"0"12"0,-4 13-57 0,4-7-14 0,-3 13 0 0,3-10 0 15,-4 1 76-15,-3 5 12 0,3 1 2 0,-3-4 1 16,0 4-9-16,0-6-2 0,0-1 0 0,0 7 0 16,0-4-44-16,4-2-10 0,-5 5-2 0,5-5 0 15,-1-1-24-15,1 0 0 0,3-9 0 0,0 0 0 16,0 0-97-16,0 0-25 0,14 16-5 16,-14-16-1-16</inkml:trace>
          <inkml:trace contextRef="#ctx0" brushRef="#br0" timeOffset="35342.2783">26434 387 1846 0,'0'0'40'0,"3"-10"9"0,1-5 2 0,-4 15 1 0,0 0-41 0,7-10-11 16,0 10 0-16,0 0 0 16,0 0-86-16,-4 0-19 0,-3 0-4 0,0 0-1 0</inkml:trace>
          <inkml:trace contextRef="#ctx0" brushRef="#br0" timeOffset="35576.6136">26684 522 1148 0,'0'0'25'0,"11"0"6"0,3 0 1 0,3 0 0 0,5 0-32 0,-1-10 0 0,0 10 0 0,0-6 0 15,4 3 22-15,-4-3-2 0,4-4 0 0,-4 1 0 16,0-1 10-16,-3 7 2 0,3-3 0 0,0 0 0 16,0-4-32-16,0 7 0 0,0-6-8 0,1 2 8 15,-1-2-37 1,-4 0-1-16,12-1 0 0,-15 1 0 0</inkml:trace>
          <inkml:trace contextRef="#ctx0" brushRef="#br0" timeOffset="35810.9212">27083 23 1292 0,'10'-9'57'0,"-6"-1"12"0,3 7-55 0,4 3-14 16,-1 0 0-16,-6 3 0 0,3 7 92 0,-7-1 16 16,0 7 4-16,0-1 0 0,0 7-17 0,-7 7-3 15,-4 5-1-15,-3-3 0 0,-4 7-23 0,1-10-5 16,-1 10-1-16,-7-4 0 0,8 7-26 0,-1-3-4 15,-3-1-2-15,3 4 0 0,1 0-20 0,2 0-10 16,-2-4 10-16,-1-2-10 0,4-7 0 0,-4 7 0 16,4-7-13-16,0-3 4 15,4-6-83-15,-1 6-16 0,0-13-3 0,1 4-516 16,3 0-103-16</inkml:trace>
          <inkml:trace contextRef="#ctx0" brushRef="#br0" timeOffset="36045.2402">27386 390 1825 0,'0'0'80'0,"0"0"18"16,0 0-78-16,0 0-20 0,0 6 0 0,0 13 0 15,-3 6 23-15,-1-6 1 0,-3 15 0 0,0-9 0 16,0 4 28-16,0-1 7 0,0 6 1 0,-4-9 0 15,4-3-42-15,0 7-8 0,0-4-2 0,4-10 0 0,-1-2-8 16,0 3 0-16,1 2 0 0,3-11 0 16,0 2-27-16,0-9-7 0,0 0-2 0,3 3-886 15</inkml:trace>
          <inkml:trace contextRef="#ctx0" brushRef="#br0" timeOffset="36201.4579">27541 261 1555 0,'4'-15'68'0,"-1"5"16"0,1 7-68 0,-1-3-16 16,1 0 0-16,3 6 0 0,0-4 92 0,0 8 14 0,-7-4 3 0,0 0 1 31,4 6-219-31,-1 3-44 0,-3 10-9 0,-7-3-2 0</inkml:trace>
          <inkml:trace contextRef="#ctx0" brushRef="#br0" timeOffset="36904.9653">27859 594 1530 0,'14'-13'68'0,"-3"7"13"16,-1 6-65-16,1-6-16 0,6 6 0 0,1-10 0 15,-4 7 28-15,0 3 1 0,0-9 1 0,4 2 0 0,3 7-13 0,-3-9-2 16,3 0-1-16,0-1 0 0,0 1-14 0,-3-1 0 16,-18-5 0-16,7 5-10 0,11-5 10 0,3 5 9 15,3-2-1-15,-6-4-8 0,-7-3 56 0,-1 10 5 16,4-7 1-16,4-3 0 16,0 4 10-16,-1 2 1 0,-6-3 1 0,-1 7 0 15,1-10-49-15,-7 13-9 0,-4 3-3 0,3-7 0 0,-3 4-13 0,0-3-18 16,0 9 4-16,-3-10 1 0,-1 7 21 0,4 3 4 15,0 0 0-15,-7 0 1 16,0 0-13-16,0 3-18 0,-4-3 4 0,4 0 1 0,-3 10 13 0,-1-10 16 16,1 9-3-16,-5-3-1 0,1 4-12 0,0 5 11 15,-3-2-11-15,-1 12 10 0,0-12-10 0,4 12 0 16,-3-10 0-16,2 4 0 0,1 9 8 0,0-3 2 0,0 4 1 16,3-4 0-16,4 0 1 0,0 3 0 0,0-9 0 0,4 9 0 15,-1-9 0-15,1-3 0 0,3 2 0 16,0-2 0-16,0-3-12 0,3 2 0 0,-3-5 0 0,4-1 0 15,3-3 23-15,0-2 9 0,0-4 1 0,0 0 1 16,4 0-34-16,3 0 0 0,0 0 0 0,3-4 0 16,1-11 0-16,3 5 0 0,0 1 0 0,1-7 0 15,2 4 0-15,5-7 0 0,-1-3 0 0,0 3 0 16,4-9 0-16,-1 9-9 0,1 3 9 0,-4-12-12 16,-6 9 12-16,6 4 0 0,-3-10-9 0,-4 15 9 15,0 7 0-15,-4-6-9 0,1 2 9 0,-4-2 0 16,-3 9-11-16,-1 0 11 0,1 0-10 0,-7 9 10 15,6-9-8-15,1 0 8 0,-4 10 0 0,0-4-9 0,0-6 9 16,0 0 0-16,-4 3 0 0,4 7 0 16,-7-4 0-16,8 3 0 0,-5 1 0 0,1-1 0 0,-4-3 0 15,3 4 0-15,-3-1 0 0,0 1 0 0,0-1 0 16,-3 7 16-16,-1-7-4 0,1 4-1 0,-5 2 3 0,5-5 1 16,-8 9 0-16,1-10 0 0,-8-3-1 0,1 10 0 15,-5-4 0-15,1 4 0 0,-4-13-6 0,-6 7-8 16,-1-4 11-16,-7 3-11 0,0 1 0 0,-3-10 0 15,3 0 0-15,0 0 0 16,8 0-39-16,-1-10-14 0,7 1-3 0,8 3-672 16,2-7-135-16</inkml:trace>
        </inkml:traceGroup>
        <inkml:traceGroup>
          <inkml:annotationXML>
            <emma:emma xmlns:emma="http://www.w3.org/2003/04/emma" version="1.0">
              <emma:interpretation id="{5AFAF24E-98D5-4393-AD39-D7D9F67F543E}" emma:medium="tactile" emma:mode="ink">
                <msink:context xmlns:msink="http://schemas.microsoft.com/ink/2010/main" type="inkWord" rotatedBoundingBox="29966,387 31394,364 31401,786 29972,80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107.5823">30484 556 1317 0,'14'-16'58'0,"-11"4"13"0,1 2-57 0,-1-2-14 16,1 9 0-16,-4-7 0 0,0 4 21 0,-4-3 2 16,1-4 0-16,3 7 0 0,-7 0-4 0,7 6-1 15,0 0 0-15,-11 0 0 16,4-4-18-16,-4 4 0 0,-6-6 0 0,-8 6 0 0,11 0 11 0,-7 0-2 0,-4 0 0 0,0 6 0 15,1-2-9-15,-1 2 0 0,-3 3 0 16,3 1 0-16,-3 9 43 0,3-4 6 16,1 1 2-16,-5 6 0 0,-2-3-9 0,6 6-2 0,7-6 0 0,-3 6 0 15,0-7-32-15,10 8-8 0,-3-8 0 0,4 1 0 16,6-9 0-16,4-10 8 0,-7 22-8 0,7-22 8 16,0 0-8-16,11 9 0 0,-4-6 0 0,3 6 0 15,-3-9 0-15,14 0 0 0,-6 0 0 0,2 0 0 16,1-9 8-16,14 0 0 0,-4-1 0 0,-3-5 0 15,10 5 0-15,0-9 0 0,0 4 0 0,-3-4 0 16,-4-3 20-16,1-3 3 0,2 0 1 0,1 0 0 16,0 3-2-16,-4-3 0 15,-3 6 0-15,-8-6 0 0,5-4-9 0,-8 11-1 16,0 2-1-16,-4-3 0 0,4 13-19 0,-3-4 0 0,-11 7 0 0,0 3 0 16,0 0-48-16,7 3-12 0,-7 7-4 0,-7 12 0 0,7 6 76 0,-11-9 16 15,4 15 2-15,-10 1 1 0,10-4-31 0,-4 4 0 16,4-7 0-16,-4 6 0 0,8-8 0 15,-8 2 0-15,11-13 0 0,-10 4 0 0,10-3 0 0,-4-4 0 16,1-2 0-16,-1-4 0 16,4-3 25-16,0 7-1 0,0-10 0 0,0 0 0 0,0 0 4 0,0 0 0 15,7-3 0-15,4-4 0 16,3 4-17-16,-3 3-3 0,3-9-8 0,0 2 12 0,-4-11-12 0,4 2 0 16,8 3 0-16,-8-2 0 0,3-10 0 0,1 12 0 15,3-12 0-15,4 6 0 0,0 0 0 0,-1 4 0 16,1-10 0-16,10 12 0 0,-3-3 0 0,-4 7 0 15,7-4 0-15,-3 1 0 0,-4 9 0 0,-3-7-8 16,0-5 8-16,0 15-13 0,-1-10-5 0,-3 1-1 16,1 9 0-16,-5 0 0 0,4-6 19 0,1 6 0 0,-5 6 0 0,1-6 0 15,-1 0 0-15,5 0 0 0,-1 6 0 0,-4-3 0 16,-6 7 12-16,10-10 5 0,-7 9 2 0,-3-3 0 16,3-6-10-16,-7 10-1 0,0-7-8 0,4 3 12 15,-4 0-12-15,-7-6 11 0,3 4-11 0,-3-4 10 16,0 0 10-16,0 18 1 0,-3-8 1 0,-4-1 0 15,3 7 13-15,-3-7 2 0,-7 10 1 0,-7-9 0 16,7-1-11-16,-4 3-3 0,-3-2 0 0,-11 2 0 16,4-5 7-16,-4 2 1 0,-3-9 0 0,-4 3 0 15,0-3-32-15,-3 7 0 0,0-14 0 0,-4 7 0 16,0 0 0-16,11-3 0 0,-4 3 0 0,4 0 0 16,-4 0-20-16,3-6-9 0,1 3-3 0,3-4 0 15,-3-2-144-15,3 9-28 0</inkml:trace>
        </inkml:traceGroup>
      </inkml:traceGroup>
      <inkml:traceGroup>
        <inkml:annotationXML>
          <emma:emma xmlns:emma="http://www.w3.org/2003/04/emma" version="1.0">
            <emma:interpretation id="{05E7BD66-4F99-46D9-8707-8894BC086E8E}" emma:medium="tactile" emma:mode="ink">
              <msink:context xmlns:msink="http://schemas.microsoft.com/ink/2010/main" type="line" rotatedBoundingBox="2270,1988 11315,1384 11401,2675 2356,3279"/>
            </emma:interpretation>
          </emma:emma>
        </inkml:annotationXML>
        <inkml:traceGroup>
          <inkml:annotationXML>
            <emma:emma xmlns:emma="http://www.w3.org/2003/04/emma" version="1.0">
              <emma:interpretation id="{A7C1B5BA-8770-4A0D-87BC-F39E276241A0}" emma:medium="tactile" emma:mode="ink">
                <msink:context xmlns:msink="http://schemas.microsoft.com/ink/2010/main" type="inkWord" rotatedBoundingBox="2270,1988 6954,1675 7026,2763 2343,3076"/>
              </emma:interpretation>
              <emma:one-of disjunction-type="recognition" id="oneOf9">
                <emma:interpretation id="interp13" emma:lang="" emma:confidence="0.5">
                  <emma:literal>shortest</emma:literal>
                </emma:interpretation>
                <emma:interpretation id="interp14" emma:lang="" emma:confidence="0">
                  <emma:literal>Shortest</emma:literal>
                </emma:interpretation>
                <emma:interpretation id="interp15" emma:lang="" emma:confidence="0">
                  <emma:literal>shortlist</emma:literal>
                </emma:interpretation>
                <emma:interpretation id="interp16" emma:lang="" emma:confidence="0">
                  <emma:literal>Shortlist</emma:literal>
                </emma:interpretation>
                <emma:interpretation id="interp17" emma:lang="" emma:confidence="0">
                  <emma:literal>shortlists</emma:literal>
                </emma:interpretation>
              </emma:one-of>
            </emma:emma>
          </inkml:annotationXML>
          <inkml:trace contextRef="#ctx0" brushRef="#br0" timeOffset="44866.4095">2872 2344 806 0,'0'0'72'0,"0"0"-58"0,-11-4-14 0,11 4 0 16,-7-6 79-16,0 3 13 0,0 3 2 0,3 0 1 16,4 0-57-16,-14 0-11 0,4 0-3 0,-12 3 0 15,1 3 20-15,4-2 3 0,-8-4 1 0,0 9 0 16,4-9 1-16,0 6 1 0,3 4 0 0,-10-4 0 16,10-3-16-16,-6 6-3 0,3 1-1 0,-1-1 0 15,5 1-15-15,-4 5-3 0,6 1-1 0,-6-3 0 16,7 2-11-16,0 4 0 0,-4 0 0 0,11-3 0 15,-3-7 8-15,3 10 7 0,3-10 1 0,-3 7 0 0,7-7-29 16,7 1-6-16,-3 5-1 0,13-2 0 0,-10-4 20 16,11-2 0-16,7 2 0 0,-1 0 0 15,1-2 0-15,-4-4 0 0,8-6 0 0,2-4 0 0,-6 7 0 0,10 0 0 16,-10 0 0-16,3-3 0 0,4 3 17 0,-7 3 1 16,-11-3 0-16,7 0 0 0,-7 7-18 0,-3-4-12 15,-8 3 1-15,4 3 1 0,-7 1 48 0,4-1 10 16,-4 10 1-16,-4 0 1 0,4 0-13 0,-7 6-2 15,4-6-1-15,-8-1 0 0,0 8-14 0,1-8-2 16,-4 4-1-16,0-3 0 0,-8 0-2 0,8 0-1 16,-10-4 0-16,3-2 0 0,-4-4 1 0,4 7 0 15,-8-7 0-15,5 1 0 0,-8-1-6 0,4 1-1 16,-4-10 0-16,4 0 0 0,3 6-8 0,0-6 0 16,8 3 0-16,-1-3-11 15,8 0-80-15,-1 0-16 0,7 6-3 0,4-6-771 0</inkml:trace>
          <inkml:trace contextRef="#ctx0" brushRef="#br0" timeOffset="45522.5095">3334 2064 1267 0,'7'-9'112'0,"-7"9"-89"15,0-6-23-15,0-4 0 16,3 1-22-16,-3 0-9 0,7-1-1 0,-7 4-1 0,0-4 52 0,0 1 10 16,0 0 3-16,4-1 0 0,-1 1 16 0,1-1 3 15,0 10 1-15,-1-6 0 0,-3 6 12 0,0 0 4 16,0 0 0-16,0 0 0 0,0 0-26 0,0 0-5 0,7 10-1 0,-7 5 0 16,-7 10-17-16,4-6-4 0,-5 19-1 0,1-7 0 15,0 7 22-15,-3 9 4 0,-4-6 0 0,-4 6 1 16,7-4-3-16,-6 5-1 0,3 5 0 0,0-9 0 15,-1 0-1-15,5 3 0 0,-4-3 0 0,7 6 0 16,-4-13-26-16,1 1-10 0,2-4 0 0,-2 1 9 16,-4-7-9-16,7-3 0 0,-4-6 0 0,1 6 0 15,3-6 9-15,-4-3-9 0,-3-7 10 0,7 4-10 16,3-7 8-16,-3-3-8 0,4 3 0 0,3-6 9 16,0 0-9-16,0 0 0 0,0-9 0 0,0-1 8 15,3-5-8-15,4-4 8 0,-3 0-8 0,10-6 8 16,-4-3-8-16,5 3-9 0,2-3 9 0,1-1-13 0,3-2 13 0,0 12-9 15,-10 0 9-15,6 1-8 0,1 2 8 0,0 3 0 16,-8 7 0-16,4-3 8 0,0 9-8 0,4 0 0 16,-7 9 0-16,-8-3 8 0,8-3-8 0,-8 7 0 15,4 6 0-15,0-7 0 0,4 10 0 0,-4 0 11 16,-3-4-11-16,3 4 12 0,0 6-12 0,0-6 0 16,-7 0 0-16,10-4 0 0,-6 4 0 0,3-3 0 15,0 3 0-15,0-7 0 0,-3 4 0 0,3 3 0 16,-4-4 0-16,1-2 8 15,3 3-80-15,-4 3-17 0,4-4-3 0,0-5-864 0</inkml:trace>
          <inkml:trace contextRef="#ctx0" brushRef="#br0" timeOffset="45928.6569">3941 2450 1670 0,'0'0'148'0,"0"0"-118"0,0 0-30 0,0 0 0 16,0 0 0-16,0 0-8 0,0 0-1 0,0 0 0 16,0 0 49-16,0 0 9 0,-11 6 3 0,4 4 0 15,0-1-13-15,0 10-3 0,3 0 0 0,-3-3 0 16,0 9-4-16,0-3 0 0,4 3-1 0,3 3 0 16,-7-3 1-16,7 3 1 0,0-3 0 0,0 3 0 15,0-2-10-15,7-8-3 0,-4 1 0 0,4 0 0 16,-7-3-11-16,7 3-9 0,0-4 12 0,-7-5-12 15,11-1 18-15,-8 0-3 0,4 1-1 0,8-4 0 16,-12-6-2-16,8 3 0 0,3-6 0 0,0 3 0 0,-4-6 0 0,5-4 0 16,-5 1 0-16,8 0 0 0,-11-7 6 0,3-3 1 15,1 0 0-15,-4 0 0 0,7-6-8 0,-14 0-2 16,4-3 0-16,3 3 0 0,-7-3 3 0,0 0 0 16,-7-7 0-16,3 7 0 0,-6-7-12 0,3 7 0 15,-1 0 0-15,-6 3 0 0,4 0 0 0,-1 6 0 16,4 9 0-16,-3-5 0 0,3 5 0 0,-1 10-9 15,-2 0 9-15,3 10-13 0,-4-10 0 0,1 15 0 16,-4-5 0-16,3 9 0 16,4 0-156-16,0 6-31 0,-4 3-7 0,4-9-1 0</inkml:trace>
          <inkml:trace contextRef="#ctx0" brushRef="#br0" timeOffset="46303.5693">4265 2485 1580 0,'0'0'70'0,"0"0"14"0,0-10-67 0,4 10-17 0,3-6 0 0,0 6 0 15,-7 0 56-15,7 0 8 0,3 0 2 0,-3 6 0 16,4 4 0-16,0-1 0 0,-1 0 0 0,1 10 0 15,-1-3-10-15,-3 3-3 0,0-4 0 0,4 4 0 0,-7 0-17 0,3 6-4 16,-7-12-1-16,0 12 0 0,3-6 2 0,-3-4 1 16,-3 4 0-16,3-10 0 0,0 7-8 0,-7-6-2 15,3 5 0-15,4-5 0 0,-7-7-12 0,7-3-4 16,0 0 0-16,0 0 0 0,-7 0 14 0,7 0 2 16,-7 0 1-16,3-10 0 0,4 7-8 0,0-9-1 15,0 2-1-15,0-2 0 0,4-4-15 0,3-3 0 16,-4 0 0-16,8-6 0 0,3 7 0 0,0-8 0 15,-7 1 0-15,4 3 0 0,7-3 0 0,-1 7 0 16,1-11 8-16,-4 4-8 16,4 6-24-16,-4 4-8 0,3-4-2 0,1 9-759 15,-7-5-152-15</inkml:trace>
          <inkml:trace contextRef="#ctx0" brushRef="#br0" timeOffset="46590.5393">4900 2196 1324 0,'0'0'118'0,"0"0"-94"0,0 0-24 0,0 0 0 16,0 0 32-16,0 0 3 0,0 0 0 0,0 0 0 16,7 0 68-16,4 0 13 0,-1 3 4 0,1-3 0 15,-1 0-48-15,1 0-10 0,7 0-2 0,-1 0 0 16,8 0-33-16,-7 0-7 0,3 0-2 0,0 0 0 15,4 0-1-15,-1 0 0 0,-2 0 0 0,-1 0 0 16,3 0-17-16,-6 0 8 0,0-3-8 0,3-3 0 16,-4-4 0-16,-2 10-20 0,2-9 2 0,-6 3 1 31,-1 6-119-31,-3 0-23 0,1-10-5 0</inkml:trace>
          <inkml:trace contextRef="#ctx0" brushRef="#br0" timeOffset="46824.8682">5165 1795 1440 0,'0'0'64'0,"0"0"12"0,0 0-60 0,0 0-16 0,0 0 0 0,0 3 0 16,-7 16 47-16,7-13 6 0,0 7 2 0,0 2 0 15,0 10 38-15,7-6 8 0,-7 9 2 0,0 1 0 16,3 5-12-16,-3 7-3 0,0-4 0 0,-3 7 0 15,3-6-24-15,0 6-6 0,-7-7-1 0,3 4 0 16,1-3-19-16,-1 0-4 0,1-4-1 0,-5 0 0 16,5 4-21-16,-4-3-4 0,3-1 0 0,-3-6-8 0,0-3 0 15,4 4-9-15,3-11-1 0,-7 8 0 16,3-8-125-16,1 1-25 0,3-3-4 0,0-7-518 16,0 1-103-16</inkml:trace>
          <inkml:trace contextRef="#ctx0" brushRef="#br0" timeOffset="47215.3938">5426 2635 1382 0,'10'-9'123'0,"-6"9"-99"0,3-7-24 0,-4 4 0 15,4-3 56-15,4 3 5 0,3-3 2 0,0-4 0 16,-3 4 45-16,6-3 10 15,-6 5 2-15,3-5 0 0,0-7-43 0,7 7-8 0,-6 0-1 16,2-7-1-16,1-3-35 0,-4 3-8 0,0 4 0 0,4-4-1 16,-4-3-1-16,0 0 0 0,-3 4 0 0,-1-4 0 15,-3 0-6-15,4 4 0 0,-8-4-1 0,4 0 0 16,-3 9-3-16,-4-5 0 0,3-4 0 0,-3 3 0 16,-3 7 2-16,3-1 0 0,-4-2 0 0,-3 6 0 15,4-4 1-15,-1 10 0 0,-3 0 0 0,4 0 0 16,-1 10-15-16,-3-1 0 0,-4 0 8 0,1 7-8 15,3 3 17-15,0 0 1 0,-4 0 0 0,4 6 0 16,-3-6-18-16,-5 6 0 0,8 3 0 0,-3-3 0 16,-1 0 0-16,4-3 0 0,4 3 0 0,-4 0 0 15,3-6 0-15,4 6 0 0,0-6 0 0,0 0 0 16,7 6-22-16,-3-6-8 0,-1-4-2 0,4 4 0 16,0-6-83-16,4 2-17 0,-1-5-3 0</inkml:trace>
          <inkml:trace contextRef="#ctx0" brushRef="#br0" timeOffset="48121.4292">6262 2262 1094 0,'-4'-9'48'0,"1"-1"11"0,-4 10-47 0,3-6-12 0,1-4 0 0,-1 7 0 15,-3-6 83-15,7 3 14 0,-7 3 3 0,3-4 1 16,-3 7-58-16,4 0-12 0,-4 0-3 0,0 0 0 16,3 0-28-16,-3 7 0 0,-3-4 0 0,3 6 0 15,-4 0 12-15,4 1-3 0,-4-4-1 0,4 4 0 16,0 5 12-16,0-2 1 0,-3 2 1 0,3-5 0 0,7-1-1 0,-4 7 0 16,4-3 0-16,0-4 0 0,0 7-5 0,4-1-2 15,-1-2 0-15,4 2 0 0,-7-5-14 16,7-1 0-16,0 7 0 0,4-7 0 0,3 1 0 0,-7-1-16 15,11 1 3-15,-8-1 1 0,4 0 12 0,0 1 0 16,4-10 0-16,-4 9 0 0,-3-2 17 0,3-7 0 16,-7 3 0-16,0 3 0 0,-7-6 15 0,7 0 2 15,-7 0 1-15,0 0 0 0,4 9 7 0,-4 1 2 16,-4-4 0-16,-3 3 0 0,0 1-20 0,-4-7-4 16,-3 6-1-16,0 4 0 0,-4-10-19 0,8 6 0 15,-11 1 0-15,7-4 0 16,-4-3-28-16,4 4-12 0,0-7-2 0,3 0-882 0</inkml:trace>
          <inkml:trace contextRef="#ctx0" brushRef="#br0" timeOffset="48355.8647">6600 2137 1440 0,'0'0'128'0,"8"-10"-103"0,2 10-25 0,1-6 0 16,-1 6 52-16,4-3 6 0,1 3 1 0,2-7 0 16,1 4 21-16,3-3 5 0,0 3 1 0,0-3 0 15,0-4-22-15,1 7-4 0,-1-3 0 0,0 0-1 16,-3 2-31-16,-4 4-7 0,3-6-1 0,-3 3 0 16,1-3-20-16,-1 6 0 0,-4-10 0 0,1 10 0 15,-4-3-32-15,0-3-2 0,-7 6 0 0,0 0-608 16,0 0-122-16</inkml:trace>
          <inkml:trace contextRef="#ctx0" brushRef="#br0" timeOffset="48668.1882">6844 1691 1555 0,'0'0'138'0,"0"0"-110"16,0 0-28-16,0 0 0 0,0 0 67 0,0 0 8 16,0 0 1-16,3 10 1 0,1 5 6 0,-1 10 1 15,-6 4 0-15,3-1 0 0,-7 16-15 0,3 0-2 0,-10 3-1 16,4 6 0-16,-8 10-20 0,4-13-4 0,-7 6-1 16,3-2 0-16,-3-1-14 0,3-3-3 0,-3-3-1 0,7-3 0 15,-4 0-23-15,4-6 0 0,4-4 0 16,-1 4 0-16,1-10 0 0,-1 3 0 0,7-2 0 15,-3-4 0-15,0-3-18 0,4 3-5 0,-1-7-1 0,1-2 0 32,-1-6-164-32,1 8-32 0,-4-2-8 0,7-16 0 0</inkml:trace>
        </inkml:traceGroup>
        <inkml:traceGroup>
          <inkml:annotationXML>
            <emma:emma xmlns:emma="http://www.w3.org/2003/04/emma" version="1.0">
              <emma:interpretation id="{E64E46FD-EA5E-49CF-B4DB-B6446D0B1A17}" emma:medium="tactile" emma:mode="ink">
                <msink:context xmlns:msink="http://schemas.microsoft.com/ink/2010/main" type="inkWord" rotatedBoundingBox="8264,1611 11317,1407 11401,2675 8349,2879"/>
              </emma:interpretation>
              <emma:one-of disjunction-type="recognition" id="oneOf10">
                <emma:interpretation id="interp18" emma:lang="" emma:confidence="0">
                  <emma:literal>path.</emma:literal>
                </emma:interpretation>
                <emma:interpretation id="interp19" emma:lang="" emma:confidence="0">
                  <emma:literal>Path.</emma:literal>
                </emma:interpretation>
                <emma:interpretation id="interp20" emma:lang="" emma:confidence="0">
                  <emma:literal>path</emma:literal>
                </emma:interpretation>
                <emma:interpretation id="interp21" emma:lang="" emma:confidence="0">
                  <emma:literal>Path</emma:literal>
                </emma:interpretation>
                <emma:interpretation id="interp22" emma:lang="" emma:confidence="0">
                  <emma:literal>paths</emma:literal>
                </emma:interpretation>
              </emma:one-of>
            </emma:emma>
          </inkml:annotationXML>
          <inkml:trace contextRef="#ctx0" brushRef="#br0" timeOffset="49761.8356">8470 1914 939 0,'0'0'41'0,"0"-10"10"0,4 1-41 0,-4 3-10 0,3-4 0 0,1 1 0 16,-1 6 68-16,1-3 12 0,-4 6 3 0,0-10 0 15,0 10-10-15,0 0-1 0,0 0-1 0,0 0 0 16,0 0-20-16,0 0-4 0,0 0-1 0,0 10 0 16,0 5-2-16,0 4 0 0,0 6 0 0,0 3 0 15,0 10-16-15,0 6-3 0,-4 9-1 0,4-9 0 16,-3 9 3-16,-1 1 0 0,1-1 0 0,3-9 0 16,-7 3 5-16,7-9 0 0,-4 6 1 0,1-1 0 15,-1-17-3-15,1 8-1 0,-1-6 0 0,-3 0 0 16,3-2 6-16,-3-8 1 0,4 1 0 0,-4 0 0 15,0-3-12-15,0-7-1 0,3 0-1 0,-3 1 0 16,4-4-13-16,-1 4-9 0,-3-10 12 0,7 0-12 0,-4-7 12 0,1 4-4 16,-4-3 0-16,3-4-8 0,-3-8 12 0,4 2-12 15,-4 3 12-15,0-12-12 0,3 0 9 0,1-3-9 16,-1-6 0-16,4-4 9 0,-3 3-9 0,3-8-12 16,3-1 2-16,4-3 1 0,0 0-11 0,4-4-3 15,-1 7 0-15,1-3 0 0,7 4 1 0,-4-1 0 16,3 6 0-16,5 4 0 0,-1-1 7 0,3 1 2 15,1 5 0-15,3 4 0 0,-3 6 13 0,3-3 0 16,7 1 0-16,-3 8 0 0,-4 7 0 0,1-4 0 16,-1 7-12-16,0 3 12 0,-7 3-13 0,0 7 3 15,-3-4 1-15,-4 3 0 0,-3 7 9 0,-4-3 0 16,-7 5 0-16,-4-2 0 0,1 9 0 0,-8 3 0 16,-3-3 0-16,-4-3 8 0,-3 4 4 0,0 2 0 0,-4 3 1 15,1 0 0-15,-1-5-13 0,0 2-18 0,1 3 4 0,2-9 1 31,-2 3-33-31,3-6-6 0,3 0-2 0,0 0 0 16,4-4-131-16,0 1-27 0</inkml:trace>
          <inkml:trace contextRef="#ctx0" brushRef="#br0" timeOffset="50245.9292">9331 2199 1450 0,'0'0'32'0,"7"-3"6"0,-3-3 2 0,-1-4 1 0,1 10-33 16,-4 0-8-16,-4-9 0 0,4 9 0 0,-3-6 85 0,-1-4 15 16,-3 7 4-16,3-3 0 0,-3 6-40 0,0-9-7 15,0 9-1-15,0 0-1 0,-3 0-27 0,-1 0-6 16,-3 0-1-16,3 0 0 0,-3 6-4 0,-3-3-1 15,3 6 0-15,-1 1 0 0,-2-1-16 0,3 1 0 16,0 5-8-16,-1 4 8 0,-2 0 0 0,-1 6 10 16,4 0 0-16,-4-6 0 0,4 6-10 0,4-3 0 15,-1 3 0-15,1-6 0 0,2 0 0 0,5 3 0 16,-1-4 0-16,4-5 0 0,-3 3 0 0,6-1 0 16,-3-2 0-16,7-7 0 0,-7-6 0 0,4 10 0 15,7-10 0-15,-1 0 8 0,1 0-8 0,3-10 8 16,0 4-8-16,0-13 8 0,4 10-8 0,-4-7 0 15,0-6 9-15,4 3-9 0,-1-3 0 0,4-6 8 0,-3 3-8 16,0-6 0-16,-1 5 12 0,-3-8-3 0,-3 6 0 0,0 3 0 16,-8 12 15-16,1-3 2 0,3 1 1 0,0 5 0 15,-7 10 3-15,0 0 1 0,0 0 0 0,3 10 0 16,4 5-18-16,0 1-3 0,-3-3-1 0,-1 5 0 16,4 8-9-16,-3-8 0 0,-4 7 0 0,4-6 0 15,3 0-37-15,-4 0 0 0,1 3 0 0,-4 0-675 16,3-7-134-16</inkml:trace>
          <inkml:trace contextRef="#ctx0" brushRef="#br0" timeOffset="50480.2928">9737 2127 1688 0,'0'0'75'0,"0"0"15"0,0 0-72 0,7-6-18 15,0 6 0-15,3 0 0 0,8 0 32 0,-4-10 4 16,4 10 0-16,-1-3 0 0,5-3 27 0,-1-3 5 16,3 6 2-16,1-7 0 0,0-2-26 0,0 8-4 15,-4-5-2-15,0 3 0 0,4-4-26 0,-8 1-12 16,-3 6 10-16,4-3-10 0,-4 6 0 0,4-7 0 16,-4 4 0-16,3 3 0 15,-2-6-25-15,-1 6-11 0,0 0-3 0,-4 0 0 16,4 0-128-16,-3 0-25 0,0 0-6 0</inkml:trace>
          <inkml:trace contextRef="#ctx0" brushRef="#br0" timeOffset="50774.4835">10107 1672 1094 0,'0'0'97'0,"0"0"-77"0,0 0-20 0,0 0 0 0,0 0 123 0,0 0 21 16,0 10 4-16,-3-1 0 0,-1 16-64 0,0-6-14 15,1 9-2-15,-4 7-1 0,-4-1-4 0,4 10-1 16,-7 3 0-16,0-3 0 0,-4 10 2 0,-3 5 1 16,0-2 0-16,-4 2 0 0,8-9-17 0,-8 10-4 15,0-7-1-15,4 0 0 0,0-5-43 0,3-5 0 0,1 1-11 0,3-6 3 0,0-4 8 0,-1 1-10 16,5-1 10-16,-4-12-10 15,3 3-90-15,1 1-19 0,3-17-3 16,-1 7-526-16,5-13-106 0</inkml:trace>
          <inkml:trace contextRef="#ctx0" brushRef="#br0" timeOffset="51243.322">10520 1531 1094 0,'7'-28'48'0,"-7"25"11"0,3-13-47 0,1 10-12 0,3-3 0 0,-3 9 0 16,3-10 126-16,0 10 23 0,-7 0 5 0,0 0 1 16,0 0-57-16,3 0-11 0,-3 10-3 0,0 5 0 15,-3 1 0-15,3-3-1 0,-4 15 0 0,1 3 0 16,-4 0-42-16,-1 10-8 0,1-3-1 0,0 12-1 15,-3-12 12-15,-1 9 2 0,1-3 1 0,-4 6 0 16,3-3-23-16,-3 0-5 0,0-3-1 0,3 0 0 16,4 0 15-16,-4-1 2 0,1-5 1 0,-4-3 0 15,7 2-35-15,-7-5 0 0,7-10 0 0,-4 9-9 0,-3-9 17 16,7-7 3-16,0-5 1 0,3 9 0 0,-3-13-12 0,7-6-9 16,0 0 9-16,0 0-13 0,0 0 13 15,0 0-12-15,0-6 12 0,4-7-12 0,-1 1 0 16,8-1 0-16,-1-3 0 0,1-9 0 0,3 7-4 15,0-1-1-15,0-6 0 0,4 6 0 0,-4 0 17 0,4 10 0 16,-4-1 0-16,-4 4 0 0,1 6 0 0,-4 0 0 16,4 6 0-16,-4 4 0 0,0-1 0 0,3 10 0 15,-3-4 0-15,0 4 0 0,0 0 10 0,-3 0-10 16,3-3 10-16,0 2-10 0,0 7 0 0,0-6 0 16,0-3 0-16,0-3 0 15,0 2-20-15,4 4-11 0,-8-10-1 0,8 1-725 16,-4-1-145-16</inkml:trace>
          <inkml:trace contextRef="#ctx0" brushRef="#br0" timeOffset="51493.2103">11268 2262 2566 0,'0'0'56'0,"0"0"12"0,0 0 3 16,0 0 1-16,7 6-57 0,7-3-15 0,0-3 0 0,0 10 0 0,-7-10 0 16,4 9 0-16,3-3 0 0,-4-6 0 0,1 4-22 0,-4 2 2 15,-7-6 1-15,0 0-1098 16</inkml:trace>
        </inkml:traceGroup>
      </inkml:traceGroup>
    </inkml:traceGroup>
    <inkml:traceGroup>
      <inkml:annotationXML>
        <emma:emma xmlns:emma="http://www.w3.org/2003/04/emma" version="1.0">
          <emma:interpretation id="{103BA996-8F90-4CD0-8CA2-2D899C50B4BC}" emma:medium="tactile" emma:mode="ink">
            <msink:context xmlns:msink="http://schemas.microsoft.com/ink/2010/main" type="paragraph" rotatedBoundingBox="3691,4704 30972,2680 31088,4253 3808,62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FCE402-CDC0-40BD-9A05-261C5267CF86}" emma:medium="tactile" emma:mode="ink">
              <msink:context xmlns:msink="http://schemas.microsoft.com/ink/2010/main" type="line" rotatedBoundingBox="3691,4704 30972,2680 31088,4253 3808,6276"/>
            </emma:interpretation>
          </emma:emma>
        </inkml:annotationXML>
        <inkml:traceGroup>
          <inkml:annotationXML>
            <emma:emma xmlns:emma="http://www.w3.org/2003/04/emma" version="1.0">
              <emma:interpretation id="{8716BD5A-2AD4-4316-915F-C9B6293CAFF6}" emma:medium="tactile" emma:mode="ink">
                <msink:context xmlns:msink="http://schemas.microsoft.com/ink/2010/main" type="inkWord" rotatedBoundingBox="3707,4912 7780,4610 7864,5740 3791,6042"/>
              </emma:interpretation>
              <emma:one-of disjunction-type="recognition" id="oneOf11">
                <emma:interpretation id="interp23" emma:lang="" emma:confidence="1">
                  <emma:literal>suppose</emma:literal>
                </emma:interpretation>
                <emma:interpretation id="interp24" emma:lang="" emma:confidence="0">
                  <emma:literal>Suppose</emma:literal>
                </emma:interpretation>
                <emma:interpretation id="interp25" emma:lang="" emma:confidence="0">
                  <emma:literal>support</emma:literal>
                </emma:interpretation>
                <emma:interpretation id="interp26" emma:lang="" emma:confidence="0">
                  <emma:literal>Support</emma:literal>
                </emma:interpretation>
                <emma:interpretation id="interp27" emma:lang="" emma:confidence="0">
                  <emma:literal>suppers</emma:literal>
                </emma:interpretation>
              </emma:one-of>
            </emma:emma>
          </inkml:annotationXML>
          <inkml:trace contextRef="#ctx0" brushRef="#br0" timeOffset="62706.8909">4145 5047 115 0,'0'0'10'0,"0"0"-10"0,0-10 0 0,0 1 0 16,0-1 184-16,0 4 34 0,0-3 7 0,0-1 2 16,0 1-129-16,0-1-26 0,0 1-4 0,0 3-2 15,0-4-10-15,0 1-3 0,0 0 0 0,-7-1 0 16,7 7-19-16,-3-3-4 0,-1-1-1 0,1 4 0 16,-1-3 4-16,0 3 1 0,-6-3 0 0,3 3 0 15,0 3-13-15,0 0-2 0,-4 3-1 0,-3-3 0 16,3 6-2-16,-3-3-1 0,0 3 0 0,-3 4 0 0,-1-1 5 15,4 7 2-15,-7-4 0 0,-1-2 0 16,8 5-22-16,0 4 0 0,0-3 0 0,4-4 0 16,-8 4 0-16,4 0 0 0,-4-4 0 0,8 4 0 0,-5-7 0 15,8 7 0-15,-3-3 0 0,-1-4 0 0,4 1 0 0,0 2-15 16,4-3 3-16,3-5 0 0,-7 5 12 16,7-3 16-16,-4-3-3 0,4 7-1 0,4-4-25 0,3-3-6 15,-7 3-1-15,10 4 0 0,-3-4 20 0,11 4 0 16,-8-1-8-16,5-6 8 0,2 3 0 0,4-2 0 15,1 2 0-15,2 3 0 0,-3 1 0 0,4 5 0 16,0-2-8-16,3 3 8 0,-7-7 0 0,0 7 0 16,1-4 0-16,-5 4 0 0,-3 0 0 0,0-4 0 15,-3-3 0-15,-7 7 0 0,3-6 0 0,-4 8 14 16,-3-8-1-16,0-1 0 0,0 7 19 0,-7-7 4 16,4 1 1-16,-1-4 0 0,-7 6 8 0,1-5 2 15,3 2 0-15,-11 1 0 0,4 5-14 0,-4-5-2 16,-3-1-1-16,0 0 0 0,-4 7-14 0,1-6-4 0,2-7 0 15,-2 6 0-15,-1 1 4 0,0-4 0 0,11-6 0 0,-7 0 0 16,3 3-16-16,8-3 0 0,-1-3 0 0,-3 3 0 16,7-6-12-16,4-4-9 0,3 1-2 0,3 6 0 15,4-7-131-15,-3-2-26 16,10 2-6-16,3 1-594 0</inkml:trace>
          <inkml:trace contextRef="#ctx0" brushRef="#br0" timeOffset="63331.7482">4699 5181 1047 0,'0'0'46'0,"0"0"10"0,-4-3-44 0,4 3-12 0,0 0 0 0,0 0 0 0,0 0 45 16,-3 0 7-16,-1 0 2 0,1 3 0 15,-4 4-6-15,0-4-2 0,0 12 0 0,3-5 0 0,-10 9 2 0,4 0 0 16,-1 6 0-16,0 3 0 0,4 6 8 0,0 1 3 16,0-1 0-16,0-5 0 0,4 5-21 0,3-6-4 15,0 0-1-15,3-2 0 0,-3-8-10 0,7 1-3 16,0-3 0-16,-3 3 0 0,3-4 0 0,0-5 0 16,0-1 0-16,0-3 0 0,4-2-4 0,-4-4 0 15,3 0-1-15,-3-4 0 0,11-2 21 0,-11-9 4 16,7 2 0-16,0-3 1 0,0-9-26 15,0 6-6-15,4-3-1 0,0-3 0 0,3-3-8 0,-4-3 0 16,1-4 0-16,7 7 8 0,-11 0-8 0,7 3 0 16,-3 3 0-16,-1-3-11 15,-3 9-15-15,1 7-3 0,-5-10-1 0,4 9 0 16,0 4-126-16,-3-3-26 0,10-1-5 0,-7 7-1 0</inkml:trace>
          <inkml:trace contextRef="#ctx0" brushRef="#br0" timeOffset="63894.1092">5182 5348 230 0,'0'0'10'0,"4"-10"2"0,-4 1-12 0,3-4 0 16,-3 4 0-16,7-1 0 0,0 1 268 0,1 0 50 15,-8 9 10-15,7-4 3 0,3-11-220 0,-3 9-44 16,4 2-9-16,-11 4-2 0,10 0-16 0,1 0-4 16,0 0-1-16,-4 4 0 0,0 2-18 0,0 3-3 15,0 1-1-15,0-1 0 0,-7 0 18 0,3 7 3 16,1-6 1-16,-1 5 0 0,1-2-1 0,-4 2 0 15,0-5 0-15,0-1 0 0,0 1 2 0,0-1 0 16,0 0 0-16,0-9 0 0,-4 7-13 0,4-7-3 16,0 0 0-16,0 0 0 0,0 0-8 0,0 0-3 15,4 9 0-15,-4-9 0 0,0 0 0 0,0 0 0 16,0 0 0-16,0 0 0 0,0 0-1 0,0 0-8 16,0 0 12-16,0 0-4 0,0 0-8 0,0 0 0 15,0 0 9-15,0 0-9 0,0 0 0 0,0 0 9 16,0 0-9-16,0 0 0 0,0 0 8 0,0 0-8 0,0 0 0 0,0 0 0 15,0 0 8-15,0 0-8 0,0 0 0 0,0 0 0 16,0 0 0-16,0 0 0 0,0 0 0 0,0 0 0 16,0 0 0-16,0 0 0 0,0 0 0 0,0 0 0 15,0 0 0-15,0 0 0 0,0 0 0 0,0 0 0 16,0 0 0-16,0 0 0 0,0 0 0 0,0 0 0 16,0 0 0-16,0 0 0 0,0 0 0 0,0 0 0 15,0 0 0-15,0 0 0 0,0 0 0 0,0 0 0 16,0 0 0-16,0 0 0 0,0 0 0 0,0 0 0 15,0 0-15-15,0 0-3 0,0 0-1 0,-4 10-670 16,4-4-135-16</inkml:trace>
          <inkml:trace contextRef="#ctx0" brushRef="#br0" timeOffset="64831.3876">5256 5382 460 0,'0'0'41'0,"0"0"-33"0,0 0-8 0,0-6 0 0,-3-4 97 0,3 10 18 16,-4-6 3-16,1-3 1 0,3-1-14 0,0-2-2 15,-4-4-1-15,4 7 0 0,4 2-27 0,-4-2-6 16,0 6-1-16,0-7 0 0,0 1-14 0,0-3-3 16,0 2-1-16,0 7 0 0,0 3 3 0,0 0 1 15,0 0 0-15,0 0 0 0,0 0-11 0,0 0-3 16,0 0 0-16,0 0 0 0,0 0-16 0,0 0-3 15,0 0-1-15,0 3 0 0,0 3 0 0,-4 4 0 16,4-1 0-16,0 7 0 0,-3-4 3 0,-1 7 0 16,4 6 0-16,0 0 0 0,-3 4-4 0,3-4-1 15,-4 3 0-15,4 0 0 0,0 7 6 0,0-10 2 16,-3 12 0-16,3-12 0 0,0 10-2 0,-7-7-1 16,7 7 0-16,-4-7 0 0,1 6-7 0,-1-5 0 15,0-1-1-15,1-3 0 0,-1-6-2 0,4 0 0 16,-3-4 0-16,-1 4 0 0,1-10 0 0,-1-2 0 0,-3-4 0 15,7 6 0-15,-3-9-4 0,3 0-1 16,0 0 0-16,0 0 0 0,-4 0 1 0,1-9 0 0,3-1 0 0,0-2 0 16,0-4-9-16,-7-3 0 0,7-6 0 0,0 7 8 15,0-8-8-15,0-2 0 0,0 3 0 0,0-3 0 16,7 3 0-16,-7-3 0 0,3-1 0 0,1 1 0 16,3-3 0-16,-4 3-14 0,4-1 5 0,0 1 1 15,0-3-4-15,1 3 0 0,6 2 0 0,-11-2 0 16,8 3 4-16,-4 3 0 0,3-3 0 0,1 0 0 15,7 3 8-15,-11 0-13 0,7 3 5 0,0-6 8 16,4 6-12-16,-4 7 12 0,3-4-12 0,1 7 12 16,0-1-10-16,-1 1 10 0,-3 3 0 0,4 3-9 15,0 3 9-15,-4 0 0 0,-4 0-9 0,1 3 9 0,-1 6 0 16,-3 1 0-16,1 5-9 0,-5-5 9 0,-3 5 0 16,0-5 0-16,0 2 0 0,-3 10 0 0,-5-9 9 0,-6 6-1 15,11 2 0-15,-8 1 0 0,-3-6-8 0,0 9 0 16,3-3 0-16,-6 3 8 0,-1 3 0 0,1-2-8 15,-1-1 12-15,0-3-4 0,1 3-8 0,-1-7 0 16,4 8 0-16,0-8 0 0,-4-8-21 0,8-1 3 16,-1 1 1-16,0-4 0 15,1 3-38-15,6-9-7 0,-3 0-2 0,7 0 0 16,0 0-154-16,4-3-31 0</inkml:trace>
          <inkml:trace contextRef="#ctx0" brushRef="#br0" timeOffset="65393.7657">5821 5216 1036 0,'0'0'46'0,"0"0"10"0,0-10-45 0,3 1-11 0,-3 9 0 0,4-9 0 15,-1 2 160-15,-3 7 31 0,0 0 5 0,0 0 2 16,0 0-99-16,0 0-20 0,0 0-4 0,0 0-1 16,0 0-40-16,4 7-8 0,-1 5-2 0,1 4 0 0,-4 0 4 15,0 2 1-15,0 1 0 0,0 6 0 0,0-3-1 0,0 3 0 16,0 0 0-16,0 4 0 0,-4-1 0 0,1 6-1 16,-1-9 0-16,1 4 0 0,-4-4-1 0,3 0 0 15,-3-3 0-15,4 3 0 0,-4 0-2 0,3-3-1 16,-3 3 0-16,0-6 0 0,0 0-9 0,3-4-2 15,-3 4 0-15,4-9 0 0,-1-1-12 0,1 3 9 16,-1-2-9-16,1-7 8 0,3-3-8 0,0 0 8 16,0 0-8-16,0 0 8 0,0 0 0 0,0 0-8 15,0 0 12-15,0-3-4 0,-4-3-8 0,4-4 10 16,0-5-10-16,4 2 10 0,-4-3-10 0,3-9 0 16,4 3 0-16,-3-3 0 0,3-3 0 0,0-3 0 15,4-1-9-15,-1-9 9 16,4 4-28-16,0-7 0 0,4-3 1 0,0-3 0 0,-1 6 6 0,4 3 1 15,-3 0 0-15,3 7 0 0,0 6 2 0,-3 3 1 16,3 6 0-16,-3 0 0 0,-4 3 17 0,4 7 11 0,-11 6-2 0,0 3 0 16,3 0-9-16,1 3 0 0,-4 6 0 0,4 7 0 15,-4 0-12-15,-4 2-5 0,4 1-1 0,-3 0 0 16,-4 6 18-16,-4-6 0 0,4 0 0 16,-7 6 0-16,4-6 12 0,-4 6 5 0,-1 3 2 0,5-3 0 15,-11-6-43-15,3 9-8 16,-3-9-1-16,-7 6-1 0,3-6-20 0,-3-4-4 0,0 4-1 0,3-3 0 15,4-7-129-15,-3 1-25 0</inkml:trace>
          <inkml:trace contextRef="#ctx0" brushRef="#br0" timeOffset="65799.9077">6294 5206 1443 0,'0'0'64'0,"0"0"13"0,0 0-61 0,0 0-16 15,0 0 0-15,3 10 0 0,1-1 72 0,-4 1 12 16,3-1 3-16,-3 1 0 0,0 11-24 0,0-2-5 16,0 0-1-16,4 9 0 0,-8-9-6 0,4-3-2 15,0 9 0-15,0-6 0 0,-3 0-12 0,3-1-2 16,0 1-1-16,3-3 0 0,-3-7-13 0,0 7-2 15,0-7-1-15,4-6 0 0,3 4-6 0,-7-7 0 16,3 9-1-16,4-9 0 0,4 0-3 0,-1 0 0 16,-2-6 0-16,2-4 0 0,1 7-8 0,3-12 12 0,-4 2-12 15,1-9 12-15,3 3 6 0,-3 1 2 0,3-8 0 0,0-2 0 16,0 0-11-16,0-6-1 0,-7 5-8 16,4-5 12-16,-1 9-2 0,1 3-1 0,-4-3 0 0,0 6 0 15,-3 3 1-15,-1-3 0 0,1 13 0 0,-4-3 0 16,-4-1-10-16,1 1 10 0,3 9-10 0,0 0 10 15,-11 0-10-15,4 0 0 0,-4 6 0 0,1-3 0 16,-4 7-30 0,0 5-2-16,-1 1 0 0,1-3-716 0,-3 5-144 0</inkml:trace>
          <inkml:trace contextRef="#ctx0" brushRef="#br0" timeOffset="66534.1099">7098 4902 1515 0,'-4'-6'33'0,"-3"6"7"0,0-9 2 0,4 6 1 0,-4-4-35 0,3 7-8 15,4 0 0-15,0 0 0 0,-7 7 23 0,4-4 2 16,-8 6 1-16,4-3 0 0,-4 10-16 0,-3-3-10 16,4 2 12-16,-4-2-12 0,3 2 10 0,-3 4-10 15,3 0 8-15,1-3-8 0,-1 3 13 0,1-4-2 16,2-2-1-16,1 2 0 0,7 4-10 0,0 0 0 15,0-9 0-15,0 5 8 0,4-5-8 0,3-1 0 16,4 0 0-16,-1-2 0 0,1 2 20 0,3 0 3 0,0-9 0 16,4 10 0-16,-4-1 8 0,7-2 1 15,-3-4 1-15,-1 3 0 0,-6-3-9 0,-1 3-1 0,1-6-1 16,-1 4 0-16,-2 8 8 0,-8-3 2 0,0 4 0 16,-4-4 0-16,0 7-8 0,-3 0-2 0,-3 3 0 15,-4-1 0-15,0-2-6 0,0 3-2 0,-4-7 0 16,0 4 0-16,1 3-14 0,2-3 0 0,1-13 0 0,0 6-10 15,0 1-39 1,0-4-8-16,0 0-2 0,3-3-557 0,1-3-112 0</inkml:trace>
          <inkml:trace contextRef="#ctx0" brushRef="#br0" timeOffset="66925.7502">7493 5304 1440 0,'0'0'128'0,"0"0"-103"16,14-7-25-16,0 7 0 0,0 0 59 0,0 7 6 16,1-14 2-16,2 7 0 0,1-3-2 0,-1-6 0 15,1 3 0-15,0-4 0 0,-1 1-11 0,1-1-2 16,0-5-1-16,-4 2 0 0,0-3-6 0,0 1-1 15,0 2 0-15,-3-6 0 0,-4-2-29 0,3 8-7 16,-6-3 0-16,3-3-8 0,-4 1 20 0,1-1-4 16,0 3 0-16,-4-3 0 0,-4 4-2 15,4 2-1-15,-7-3 0 0,3 7 0 0,1 0 12 16,-1-1 3-16,-6 4 0 0,6 3 0 0,-3 3-28 0,-3 3 0 16,-1-3 0-16,-3 9 0 0,-4 1 0 0,4-1 0 0,-3 7 0 0,2 3 0 15,-2-1 0-15,3 8 0 0,3-8 0 0,0 14 0 16,1-4 0-16,3-3 0 0,3-3 0 0,-3 3-11 15,7 3 11-15,0-9 0 0,0 6 0 0,7-6 0 16,-3-3 0-16,3 3-8 0,0-10 8 0,4 7-8 16,-1-4-112-16,1-6-23 0,-1 4-4 0</inkml:trace>
        </inkml:traceGroup>
        <inkml:traceGroup>
          <inkml:annotationXML>
            <emma:emma xmlns:emma="http://www.w3.org/2003/04/emma" version="1.0">
              <emma:interpretation id="{92A45633-C15E-48CA-AEC4-46943BE16C36}" emma:medium="tactile" emma:mode="ink">
                <msink:context xmlns:msink="http://schemas.microsoft.com/ink/2010/main" type="inkWord" rotatedBoundingBox="10124,4237 10908,4179 11024,5741 10240,5799"/>
              </emma:interpretation>
              <emma:one-of disjunction-type="recognition" id="oneOf12">
                <emma:interpretation id="interp28" emma:lang="" emma:confidence="1">
                  <emma:literal>A</emma:literal>
                </emma:interpretation>
                <emma:interpretation id="interp29" emma:lang="" emma:confidence="0">
                  <emma:literal>a</emma:literal>
                </emma:interpretation>
                <emma:interpretation id="interp30" emma:lang="" emma:confidence="0">
                  <emma:literal>ot</emma:literal>
                </emma:interpretation>
                <emma:interpretation id="interp31" emma:lang="" emma:confidence="0">
                  <emma:literal>It</emma:literal>
                </emma:interpretation>
                <emma:interpretation id="interp32" emma:lang="" emma:confidence="0">
                  <emma:literal>of</emma:literal>
                </emma:interpretation>
              </emma:one-of>
            </emma:emma>
          </inkml:annotationXML>
          <inkml:trace contextRef="#ctx0" brushRef="#br0" timeOffset="69362.7049">10576 4633 622 0,'0'0'28'0,"0"-7"5"0,4-2-33 0,-4 0 0 0,3 2 0 0,1-2 0 16,-4-1 70-16,0 1 7 0,0 0 2 0,0 2 0 15,0-2-14-15,0 6-2 0,0-7-1 0,0 1 0 16,0 3-2-16,0-4 0 0,0 10 0 0,0-9 0 15,3 3-7-15,-3 6-1 0,0 0-1 0,0 0 0 16,4-3-11-16,-4 3-1 0,0 0-1 0,0 0 0 16,3-7-12-16,-3 7-2 0,0 0-1 0,0 0 0 15,0 0-7-15,0 0 0 0,0 10-1 0,-7-1 0 16,4 7 3-16,-4 3 1 0,0-1 0 0,-4 7 0 16,1 10 1-16,-5 3 0 0,1 5 0 0,0 1 0 15,0 10 0-15,-3-1 1 0,-5 0 0 0,8 1 0 16,4-1 14-16,-4 0 2 0,3-6 1 0,0 7 0 15,1-11-4-15,-4 5-1 0,3 2 0 0,-3-6 0 0,3-7-19 16,1 1-4-16,3 3-1 0,-7-13 0 0,3 6 7 0,-3-5 0 16,7-11 1-16,0 7 0 0,-4-6-7 0,4 0-2 15,0-9 0-15,4 5 0 0,-1-5-8 0,1-4 10 16,3-6-10-16,0 0 10 0,0 0 6 0,0 0 0 16,0 0 1-16,3-16 0 0,1 7-17 0,3-7-16 15,0-3 4-15,3-6 0 0,4 3 20 0,1-9 4 16,2 0 0-16,-3-4 1 0,-3-6-13 0,3 4 0 15,0 2 0-15,0-2 0 0,-3-1 0 0,-1-3 0 16,1 10 0-16,0-10 0 0,-4 3 0 0,0 1 0 16,-4-4 0-16,1-3 0 0,3 6 0 0,0 1 0 0,-4-7 0 0,8 0 0 15,0 0-16-15,3 6-4 0,0-12 0 0,0 6 0 16,3 7 6-16,1-7 1 0,3 0 0 0,-7 0 0 16,8 6 0-16,-5 1 0 15,1-4 0-15,-1 10 0 0,1-1 13 0,-4 10-12 0,-3-3 12 0,3 0-12 16,-3 6 12-16,-4 10 0 0,0-7 0 0,0 7-9 15,0 6 9-15,0-4 0 0,-7 7 0 0,0 0 0 16,0 0 0-16,3 0 0 0,4 10 0 0,0-4-8 16,-7-6 8-16,0 10-10 0,7-1 10 0,-3 0-10 15,3 7 10-15,-3-3 0 0,-1 2 0 0,4 4-8 16,0-3 8-16,-3-4 0 0,-1 13 0 0,4-6 0 16,0 6 0-16,-3 0 0 0,-1-3 0 0,4 13 0 15,1-1 10-15,-5 4-2 0,4-4-8 0,-3 4 12 16,-1 6 4-16,4 0 1 0,-3 6 0 0,-1-3 0 15,1 0 16-15,-1 3 3 0,-3-3 1 0,4 7 0 16,-4-4-22-16,3-6-5 0,-3-3-1 0,4 9 0 16,-8-6 7-16,1-1 0 0,3-2 1 0,3 3 0 0,1 0-9 0,3-9-8 15,-3-1 12-15,-1 1-12 0,4-4 9 0,-3 0-9 16,-1-9 0-16,-3 10 9 0,0-10-23 0,0 3-5 16,0-7-1-16,-3 1 0 15,-4-3-139-15,0-7-28 0,3 1-5 0,4-4-739 16</inkml:trace>
          <inkml:trace contextRef="#ctx0" brushRef="#br0" timeOffset="69784.4576">10647 5134 288 0,'0'0'12'0,"0"0"4"0,-7-6-16 0,-4 6 0 0,1 0 0 0,3-3 0 15,-4-3 187-15,0 6 34 0,4 0 7 0,7 0 2 16,-7-3-170-16,0 3-35 0,0-7-6 0,0 7-2 16,4 0-17-16,3 0 10 0,0 0-10 0,0 0 8 15,-7 0 12-15,7 0 1 0,0 0 1 0,0 0 0 16,0 0 34-16,0 0 6 0,3-9 2 0,-3 9 0 15,4 0-8-15,-4 0 0 0,0 0-1 0,0 0 0 16,7-10-30-16,-4 4-5 0,-3 6-2 0,0 0 0 0,0 0-18 0,7-3 0 16,-7 3 8-16,0 0-8 0,0 0 0 0,0 0 8 15,4-6-8-15,-4 6 0 0,0 0 20 0,0 0-2 16,7-3-1-16,0-4 0 0,-4 7 7 0,-3 0 2 16,0 0 0-16,11-3 0 0,-4 3 2 0,0-6 1 15,4 6 0-15,3 0 0 0,-4-3-4 0,8 3-1 16,0-6 0-16,-1 6 0 0,4-4-7 0,4-2-1 15,0 3-1-15,3-3 0 0,-3-1-15 0,3 4 0 16,0 3 8-16,0 0-8 16,4 0-126-16,-4 0-28 0</inkml:trace>
        </inkml:traceGroup>
        <inkml:traceGroup>
          <inkml:annotationXML>
            <emma:emma xmlns:emma="http://www.w3.org/2003/04/emma" version="1.0">
              <emma:interpretation id="{DD947140-B261-47B8-819F-BBDC6E26F7B8}" emma:medium="tactile" emma:mode="ink">
                <msink:context xmlns:msink="http://schemas.microsoft.com/ink/2010/main" type="inkWord" rotatedBoundingBox="13284,4000 13970,3949 14046,4978 13360,5029"/>
              </emma:interpretation>
              <emma:one-of disjunction-type="recognition" id="oneOf13">
                <emma:interpretation id="interp33" emma:lang="" emma:confidence="1">
                  <emma:literal>is</emma:literal>
                </emma:interpretation>
                <emma:interpretation id="interp34" emma:lang="" emma:confidence="0">
                  <emma:literal>in</emma:literal>
                </emma:interpretation>
                <emma:interpretation id="interp35" emma:lang="" emma:confidence="0">
                  <emma:literal>io</emma:literal>
                </emma:interpretation>
                <emma:interpretation id="interp36" emma:lang="" emma:confidence="0">
                  <emma:literal>ix</emma:literal>
                </emma:interpretation>
                <emma:interpretation id="interp37" emma:lang="" emma:confidence="0">
                  <emma:literal>js</emma:literal>
                </emma:interpretation>
              </emma:one-of>
            </emma:emma>
          </inkml:annotationXML>
          <inkml:trace contextRef="#ctx0" brushRef="#br0" timeOffset="70643.7197">13367 4529 1292 0,'0'0'57'0,"0"-3"12"0,0 3-55 0,0 0-14 0,0 0 0 0,0 0 0 16,0 0 41-16,0 9 6 0,0 4 1 0,0 3 0 16,0 2-13-16,0 11-3 0,0 5 0 0,0-6 0 15,-4 7 14-15,4 6 2 0,0-4 1 0,-3 1 0 16,3-4-20-16,-4 1-4 0,4-7-1 0,0-3 0 15,0-6-5-15,4 0-2 0,-4 0 0 0,3-10 0 16,1-3 3-16,-4 4 0 0,0-10 0 0,0 0 0 16,0 0 4-16,10 0 0 0,-3-7 1 0,4 4 0 0,0-6-8 0,-1-7-1 15,4-3-1-15,0 4 0 0,4-7-15 0,3-10 11 16,0 4-11-16,4 0 10 0,-4-6-10 0,4-1 0 16,3 4 0-16,0-1 0 0,4-5 0 0,0 12 0 15,-4-4 0-15,0 14 0 0,1-4-11 0,-1 0 11 16,-7 10-8-16,4 2 8 0,-8 4 0 15,4-3 0-15,-3 6 0 0,0 6-8 0,-1-3 8 0,-3 4-8 16,1 2 8-16,-5 0-8 0,-3 7 8 0,4-3 0 16,-4-7 0-16,0 10 0 0,-4-4 0 0,1 7 17 15,-4-3-2-15,-4-7-1 0,-3 10 12 0,4-3 2 16,-8 2 1-16,-3-2 0 0,4-3 3 0,-5 2 1 16,-2 4 0-16,-4-3 0 0,-1-4-4 0,1 4-1 15,-3 0 0-15,-5-4 0 0,5-2-8 0,-5-1-1 16,1-3-1-16,-4 4 0 0,-3-1-18 0,11-9-17 0,2 0 3 15,1 0 1 1,-4-9-186-16,1-1-37 0</inkml:trace>
          <inkml:trace contextRef="#ctx0" brushRef="#br0" timeOffset="70770.3645">13568 4027 1440 0,'10'-18'64'0,"-6"11"12"0,-1-2-60 0,5 0-16 0,-1 2 0 0,0 7 0 15,0 0 47-15,-7 0 6 0,0 0 2 0,7 7 0 0</inkml:trace>
        </inkml:traceGroup>
        <inkml:traceGroup>
          <inkml:annotationXML>
            <emma:emma xmlns:emma="http://www.w3.org/2003/04/emma" version="1.0">
              <emma:interpretation id="{4CCEA595-90BC-4B33-B9BF-81DF16DCB76D}" emma:medium="tactile" emma:mode="ink">
                <msink:context xmlns:msink="http://schemas.microsoft.com/ink/2010/main" type="inkWord" rotatedBoundingBox="15856,4251 17360,4140 17407,4769 15903,4880"/>
              </emma:interpretation>
              <emma:one-of disjunction-type="recognition" id="oneOf14">
                <emma:interpretation id="interp38" emma:lang="" emma:confidence="1">
                  <emma:literal>an</emma:literal>
                </emma:interpretation>
                <emma:interpretation id="interp39" emma:lang="" emma:confidence="0">
                  <emma:literal>orn</emma:literal>
                </emma:interpretation>
                <emma:interpretation id="interp40" emma:lang="" emma:confidence="0">
                  <emma:literal>on</emma:literal>
                </emma:interpretation>
                <emma:interpretation id="interp41" emma:lang="" emma:confidence="0">
                  <emma:literal>am</emma:literal>
                </emma:interpretation>
                <emma:interpretation id="interp42" emma:lang="" emma:confidence="0">
                  <emma:literal>oin</emma:literal>
                </emma:interpretation>
              </emma:one-of>
            </emma:emma>
          </inkml:annotationXML>
          <inkml:trace contextRef="#ctx0" brushRef="#br0" timeOffset="71583.1093">16358 4347 864 0,'4'-9'76'0,"-1"-4"-60"15,1 4-16-15,3 0 0 0,0-1 124 0,0 1 21 16,4-1 5-16,-4 1 1 0,0 3-63 0,-4-4-13 15,-3 10-3-15,4-9 0 0,-4 6-29 0,0-4-7 16,-7-2 0-16,0 9-1 0,0-3-21 0,-4-3-4 16,-3 6-1-16,0 0 0 0,3 0 3 0,1 0 1 15,-8 6 0-15,0-3 0 0,-3 6 4 0,-3-2 1 16,2 5 0-16,-2 4 0 0,-1 0 6 0,0 2 0 16,-3 1 1-16,3 6 0 0,-3-3-25 0,3 13 0 0,-3-7 0 15,4 6 0-15,-1 4 15 0,0 3-3 0,4-4 0 0,7-2 0 16,0 3-4-16,7-4-8 0,3 1 11 0,4-7-11 15,0 0 9-15,4-6-9 0,-1 0 0 0,4-3 9 16,0-4-9-16,0-5 0 0,4-1 9 0,0-9-9 16,-1 0 13-16,4-3-1 0,0-13-1 0,8 7 0 15,-5-7 9-15,4-2 3 0,1-1 0 0,2-6 0 16,1-4 5-16,3 1 0 0,-3-6 1 0,3-1 0 16,-3 7 7-16,-4 0 2 0,-3-7 0 0,3 1 0 15,0-1-28-15,-3 7-10 0,3 3 0 0,-4-3 9 16,1 9-9-16,-7 3 0 0,-1 7 0 0,1-1 0 15,-4 10 0-15,-7 0 0 0,0 0 0 0,3 10 0 16,1 9-21-16,-8-4 3 0,1 10 1 0,-1-3 0 16,1 3 4-16,-1 4 1 0,1-4 0 0,3 3 0 15,-4-3-68-15,4 3-14 0,4 4-2 0,-4-4-862 16</inkml:trace>
          <inkml:trace contextRef="#ctx0" brushRef="#br0" timeOffset="72011.3296">16820 4360 1267 0,'15'-19'112'0,"-8"19"-89"0,-4-9-23 0,8 2 0 16,-1 7 32-16,1 0 3 0,-1 0 0 0,5 7 0 15,-5 2 61-15,4 0 13 0,0 1 3 0,0-1 0 16,-3 7-39-16,0-7-7 0,3 10-2 0,-4-3 0 15,-3-4-25-15,0 10-6 0,1-9-1 0,-1 6 0 16,-4-4 0-16,1 4 0 0,-4 0 0 0,0-3 0 16,-4-1-19-16,4-2-4 0,-3 3-1 0,-1-7 0 15,1 7 1-15,-1-4 0 0,-3-2 0 0,3-1 0 16,1-3 5-16,-1 4 1 0,4-10 0 0,0 0 0 16,0 0-15-16,0 0 0 0,0-10 0 0,0 4 0 15,4-7 28-15,-1-2 4 0,1-4 0 0,3 3 0 16,0-6-32-16,4-3 0 0,-1-3 0 0,4-3 0 15,4 2 0-15,0 1 0 16,-1-6 0-16,1 9 0 0,3-4 0 0,0-5 0 16,0 15-11-16,4-6 11 0,-7 6-11 0,3 10 11 15,0 6-8-15,-3-4 8 0,-1 14 0 0,-3 2 0 16,1 4 0-16,-5 2 11 0,-3 4-3 0,0 6 0 16,0 3 0-16,-3-2 0 0,-4-1-8 0,0-3 8 0,3 3-8 15,1 0 8-15,-4-3-8 0,0 3 0 16,-4 0 9-16,4 0-9 0,-3-3-9 0,3-3-7 0,-4 6 0 15,1-6-1 1,-1-4-139-16,-3 4-27 0,0 0-5 0</inkml:trace>
        </inkml:traceGroup>
        <inkml:traceGroup>
          <inkml:annotationXML>
            <emma:emma xmlns:emma="http://www.w3.org/2003/04/emma" version="1.0">
              <emma:interpretation id="{AAE44069-823C-419A-A6DD-7ECFAB7BCC2F}" emma:medium="tactile" emma:mode="ink">
                <msink:context xmlns:msink="http://schemas.microsoft.com/ink/2010/main" type="inkWord" rotatedBoundingBox="19518,3884 23487,3590 23553,4480 19584,4774"/>
              </emma:interpretation>
              <emma:one-of disjunction-type="recognition" id="oneOf15">
                <emma:interpretation id="interp43" emma:lang="" emma:confidence="1">
                  <emma:literal>MXN</emma:literal>
                </emma:interpretation>
                <emma:interpretation id="interp44" emma:lang="" emma:confidence="0">
                  <emma:literal>mxn</emma:literal>
                </emma:interpretation>
                <emma:interpretation id="interp45" emma:lang="" emma:confidence="0">
                  <emma:literal>Mxn</emma:literal>
                </emma:interpretation>
                <emma:interpretation id="interp46" emma:lang="" emma:confidence="0">
                  <emma:literal>msn</emma:literal>
                </emma:interpretation>
                <emma:interpretation id="interp47" emma:lang="" emma:confidence="0">
                  <emma:literal>men</emma:literal>
                </emma:interpretation>
              </emma:one-of>
            </emma:emma>
          </inkml:annotationXML>
          <inkml:trace contextRef="#ctx0" brushRef="#br0" timeOffset="74698.2024">19544 4234 518 0,'0'0'23'0,"0"0"5"0,0 0-28 0,0 0 0 0,0 0 0 0,0 0 0 16,0 0 126-16,0 0 20 0,0 0 4 0,0 0 1 15,0 0-63-15,0-3-13 0,0-6-3 0,3-4 0 16,-3 13-6-16,0-9-2 0,-3-1 0 0,6 1 0 15,4 0-7-15,1-7-1 0,-1 7-1 0,0-1 0 16,3 1-5-16,1-1-1 0,-4-2 0 0,0-1 0 16,4 4-7-16,-4 6-2 0,-4-7 0 0,4 4 0 15,0-3-28-15,0 6-12 0,-3-4 8 0,3-2-8 16,-7 9 8-16,7 0-8 0,0-6 8 0,-7 6-8 16,11 0 0-16,-4 0 0 0,-7 0 0 0,10 0 0 0,1 0 0 15,-11 0 0-15,10 6-14 0,4 3 5 16,-7 1 9-16,4 5 0 0,-4-2 0 0,0 12 0 0,-3 0 0 15,-1 3-8-15,-3 7 8 0,0-1-8 0,-7-2 8 0,4 8 0 16,-8-2 8-16,4 0-8 0,-4-4 0 0,1 1 0 16,-4-1 0-16,3 1 0 0,1-7 10 0,-5 0-2 15,1 0-8-15,4-9 12 0,-1 3 4 0,1-9 1 16,3 2 0-16,0-5 0 0,3 5 8 0,-3-5 2 16,3-7 0-16,4-3 0 0,0 0-15 0,0 0-2 15,0 0-1-15,0 0 0 0,0 0 15 0,4-3 4 16,-1-13 0-16,5 7 0 0,-1-10 0 0,0 0 0 15,3-6 0-15,4 0 0 0,0-3-28 0,4 3 0 16,-4-13 0-16,4 3 0 0,-4 1 0 0,4-10 0 16,3 3 0-16,-4-3-11 0,5-6 11 0,-1 13 14 0,3-7-3 0,-2 6-1 15,6-3-10-15,-4 13 0 0,8-6-12 0,0 2 12 16,-4 1 0-16,4 3 0 0,0 3 0 0,-1 6 0 16,-6 6 0-16,3 4 0 0,-6-4 0 0,2 13 0 15,-6 0 0-15,-1 7 0 0,-6 2 0 0,3 7 0 16,-3-4 0-16,-4 7 0 0,0 6 0 0,-4-6 0 15,1 6 0-15,-4 3 0 0,-4-3 0 0,1 3 0 16,-1 4 0-16,1-4 0 0,-1 0 0 0,1 0 0 16,-4 4 0-16,3-10 0 0,-3 3 0 0,4 0 0 15,-4-3 0-15,-1-6 0 0,5 2 0 0,-1-2 0 16,1-3 0-16,-1-7 0 0,1 3 0 0,3-9 0 16,0 0 0-16,0 0 8 0,0 0 0 0,0 0 0 15,0 0 4-15,0 0 0 0,-4-9 0 0,4 0 0 0,0-7-12 16,4-3 8-16,-1-6-8 0,1 6 8 15,3-9-8-15,0 0 0 0,4-4 0 0,3 4 0 0,3 0 0 16,-3 0 0-16,4-4 0 0,0 10 0 0,-1-3 0 16,1 0 0-16,0 6 0 0,3 1 0 0,-4 2 0 0,1 3 0 15,-4-2 0-15,4 5 0 0,-4 4 0 0,0 3 0 16,4-3 0-16,-4 6 0 0,0 0-9 0,0 0 9 16,0 6 0-16,-3 3 0 0,-4 1-9 0,0-1 9 15,0 7 0-15,0-4-9 0,0 4 9 0,-3 9 0 16,-4-6 0-16,0 0 0 0,3 9 8 0,-3-6-8 15,-3 0 8-15,-1 3-8 0,4 3 0 0,-3-3 0 16,3 3 0-16,-8-3 0 0,5 4 8 0,-4-4-8 0,7 3 8 0,-4-3-8 31,4-6-18-31,-3 9-8 0,6-9-2 0,-3 3 0 16,0-3-182-16,4 0-37 0</inkml:trace>
          <inkml:trace contextRef="#ctx0" brushRef="#br0" timeOffset="76385.2977">21163 3789 1076 0,'0'0'48'0,"0"0"9"0,0-3-45 0,0 3-12 16,4-6 0-16,-4 6 0 0,0 0 66 0,3-10 11 0,4 10 3 0,-7 0 0 16,7-3-15-16,4 3-2 0,-4 0-1 0,0 3 0 15,7 4-27-15,0 2-6 0,0 4-1 0,7-4 0 16,-3 7 8-16,3 2 2 0,0 1 0 0,1 6 0 15,-1-6-7-15,0 6-2 0,0 0 0 0,0-3 0 16,4 3 8-16,-4-6 2 0,0 6 0 0,4 3 0 16,-4-9-3-16,7 6 0 0,1-6 0 0,-1 6 0 15,-10-6-11-15,10-3-2 0,3-4-1 0,-2 4 0 16,-12 0-13-16,4-4-9 0,4 4 12 0,-4-7-12 16,-3 1-55-16,0-1-17 0,-8 1-4 0,4-1-1 15,0-3-117-15,-3 4-23 0,-11-10-5 16,0 0-1-16</inkml:trace>
          <inkml:trace contextRef="#ctx0" brushRef="#br0" timeOffset="76838.3159">22034 3704 1220 0,'0'0'27'0,"0"0"5"0,0 0 2 16,0 0 0-16,4-6-34 0,-4 6 0 0,0 0 0 0,0 0 0 16,0 0 48-16,0 0 4 0,0 0 0 0,-4 0 0 15,-6 10-7-15,3-1-1 0,0 7 0 0,-7-4 0 16,-7 10-16-16,-1 0-3 0,5 9-1 0,-11 1 0 15,-11 2 48-15,0 10 10 0,4-6 2 0,-8 6 0 0,-3 6-5 0,-3-3-1 16,3 0 0-16,0 3 0 0,4-3-42 0,0-3-9 16,-1 0-2-16,1-6 0 0,3 2-25 0,-3-2 0 15,3-3 8-15,0-1-8 16,4-6-37-16,0 7-10 0,-1-7-1 0,12 0-613 16,-5-9-123-16</inkml:trace>
          <inkml:trace contextRef="#ctx0" brushRef="#br0" timeOffset="77630.0334">22744 3824 1465 0,'21'-19'64'0,"-18"9"15"0,-3-5-63 0,7 5-16 16,7-2 0-16,1-1 0 0,-1 4 33 0,3-1 4 16,-3 1 1-16,8 0 0 0,2 5 12 0,-6 4 2 15,0 0 1-15,-1 4 0 0,1 2-25 0,-4 6-6 16,-3 4-1-16,-1 3 0 0,-3 9-7 0,0 3-2 16,-7 1 0-16,0 2 0 0,-10 1 23 0,-1 2 4 15,0 4 1-15,-3 0 0 0,-10 3-16 0,3 0-4 16,3-10 0-16,7 4 0 0,1-4 11 0,-1-5 1 15,-10 2 1-15,7-9 0 0,14-6-17 0,-4 2-4 16,-10-2-1-16,7-13 0 0,7-3 0 0,0 0 0 16,-3 10 0-16,3-10 0 0,-7-3 1 0,7-4 0 15,7-5 0-15,-4-4 0 0,-6 0 16 0,6-2 3 16,11-11 1-16,4 4 0 0,-4-3-32 0,4-7 8 16,6 1-8-16,1 3 0 0,3-10 0 0,4 3 0 15,-4 1 0-15,0-4 0 0,8 3 0 0,-1 1 0 0,-3-4 0 0,7 3 0 16,-1 10-13-16,-2 0-6 0,-5 3-1 0,1 9 0 15,0-3 32-15,-4 10 7 0,-7 2 1 0,4 7 0 16,-7 0-20-16,-4 7 0 0,0 2 0 0,-4 7 0 16,-3 3 0-16,1 6 0 0,-5-3 0 0,-3 12 0 15,0-6 10-15,-3 4-2 0,-1-4 0 0,-3 0 0 16,-4 0-8-16,4 4 0 0,0-4 0 0,0 0 8 16,0 0-8-16,0-2 0 0,4 2 0 0,3-9 8 15,-4 6-8-15,4-7-17 0,0 1 4 0,0 3-730 16,4-3-145-16</inkml:trace>
        </inkml:traceGroup>
        <inkml:traceGroup>
          <inkml:annotationXML>
            <emma:emma xmlns:emma="http://www.w3.org/2003/04/emma" version="1.0">
              <emma:interpretation id="{4EEC3A4F-DEFE-4755-8ACC-C17C3F3B8B95}" emma:medium="tactile" emma:mode="ink">
                <msink:context xmlns:msink="http://schemas.microsoft.com/ink/2010/main" type="inkWord" rotatedBoundingBox="25809,3063 30972,2680 31062,3895 25899,4278"/>
              </emma:interpretation>
              <emma:one-of disjunction-type="recognition" id="oneOf16">
                <emma:interpretation id="interp48" emma:lang="" emma:confidence="1">
                  <emma:literal>matrix</emma:literal>
                </emma:interpretation>
                <emma:interpretation id="interp49" emma:lang="" emma:confidence="0">
                  <emma:literal>Matrix</emma:literal>
                </emma:interpretation>
                <emma:interpretation id="interp50" emma:lang="" emma:confidence="0">
                  <emma:literal>matric</emma:literal>
                </emma:interpretation>
                <emma:interpretation id="interp51" emma:lang="" emma:confidence="0">
                  <emma:literal>matraite</emma:literal>
                </emma:interpretation>
                <emma:interpretation id="interp52" emma:lang="" emma:confidence="0">
                  <emma:literal>matrices</emma:literal>
                </emma:interpretation>
              </emma:one-of>
            </emma:emma>
          </inkml:annotationXML>
          <inkml:trace contextRef="#ctx0" brushRef="#br0" timeOffset="79114.0359">25855 3673 1310 0,'4'-3'28'0,"-1"-6"7"0,8-1 1 0,-4 1 1 0,3-4-29 0,1 4-8 16,3 6 0-16,0-4 0 0,-3-2 68 0,6 6 12 15,-2-3 2-15,2 6 1 0,-3 0-30 0,4 0-5 16,-4 6-2-16,0-3 0 0,-3 6-11 0,-1 1-3 16,1 5 0-16,-4 11 0 0,0 2 4 0,-7 0 0 15,4 6 0-15,-8 4 0 0,0-3-22 0,-3 2-4 16,4 4-1-16,-1-7 0 0,1-2 3 0,-1-1 1 15,-6 1 0-15,6-7 0 0,1 0-13 0,-4-6 9 0,3-1-9 16,-3-2 8-16,0-3 2 0,3-7 0 0,1 3 0 16,3-9 0-16,0 0 21 0,0 0 4 15,0 0 1-15,0 0 0 0,-4-15-9 0,4 2-2 0,7-3 0 0,0-2 0 16,-3 2-5-16,3-6-2 0,0-3 0 0,4-3 0 16,-4 3-3-16,0-10-1 0,7 7 0 0,4-7 0 15,-1 1-14-15,4-4 0 0,-3 4 0 0,3-1 0 16,4-2 0-16,0 11 0 0,-1-2 0 0,4 0 0 15,-3 9 0-15,0-6 0 0,0 9 0 0,-1 7 0 16,-3 0-15-16,-3 9-2 0,3 0-1 0,-3 9 0 16,-4 0 18-16,4 7-12 0,-8 0 12 0,1 6-10 15,-1 0 10-15,-3 6 0 0,0 0 0 0,1 7 0 16,-5-7 0-16,1 0 0 0,-4 7 0 0,0-7 0 0,0-3 0 0,0 3-10 16,-4-9 1-16,1 6 0 0,3-9 19 0,-4 3 4 15,0-4 1-15,1-2 0 0,-4-4-15 0,3 1 11 16,1-4-11-16,-4-3 10 0,3 3 2 0,-3 1 0 15,0-4 0-15,-3-3 0 0,3 0-12 0,3 0 0 16,-3 0-10-16,0 0 10 0,0 0 0 0,3-10 0 16,1 4 0-16,-1 3 0 0,4-3 8 0,0-4-8 15,0-2 9-15,4-4-9 0,-1-3 9 0,1 0-9 16,3-6 8-16,3 0-8 0,1 3 0 0,3-3 0 16,-3-3 0-16,6-3 0 0,-3 2 0 0,4 1 0 15,-4 3 0-15,4 6 0 0,3-6 8 0,0 13-8 16,-3-7 8-16,-1 3-8 0,1 10 12 0,3-4-2 15,-7 7-1-15,4 3 0 0,-4 0-9 0,0 3 8 0,-3 7-8 0,3 5 8 16,0-5-8-16,-3 6 0 0,-4-4 0 0,0 7 0 16,3 6 8-16,-3-6 0 0,-3-4 0 0,-1 4 0 15,5 0 20-15,-5 0 3 0,1 3 1 0,-1-10 0 16,1 4-32-16,-1 3 0 0,-3-10 0 0,4 10 0 31,-4-9-81-31,3 5-23 0,1 4-4 0,-4-10-632 0,0 7-126 0</inkml:trace>
          <inkml:trace contextRef="#ctx0" brushRef="#br0" timeOffset="79955.1471">27570 3758 824 0,'7'-7'36'0,"0"1"8"16,0 3-35-16,-4-3-9 0,4 3 0 0,0-4 0 16,0 4 100-16,1-3 17 0,-5-3 4 0,1 5 1 0,-1-2-22 0,-3 6-5 0,0 0-1 0,0-9 0 31,0 9-32-31,0-7-6 0,0 7-2 0,4-9 0 15,-4 0-31-15,-4 6-7 0,-3-4 0 0,4-2-1 0,-5-1-15 0,-2 4 0 16,3 3 8-16,-4-3-8 16,4-4 0-16,-3 7 0 0,-1-3 8 0,0-3-8 0,1 9 0 0,-4 0 0 15,3-4 0-15,1 4 0 16,-5 0 0-16,1 4 0 0,4-4-8 0,-1 9 8 16,-3-3 0-16,0 4 17 0,3-1-3 0,-3 0-1 15,-3 7 19-15,3-3 3 0,-1 5 1 0,1 4 0 0,0 0-23 0,4-3-4 16,-1 6-1-16,7-6 0 0,1-3-8 0,-1 3 0 15,4-4 0-15,0-2 0 0,4-4 0 16,3 7 8-16,-3-10-8 0,-4-6 8 16,7 3-8-16,0 4 8 0,-7-7-8 0,10 0 8 0,1-7-8 15,-1 7 0-15,1-3 0 0,0-3 8 0,3-3-8 0,-4-1 0 16,4 1 0-16,-3-7 0 16,3-3 0-16,-3 4 0 0,3 2 0 0,0-6 0 0,-4-3 0 0,1 10 0 15,0-4 0-15,-1 7 0 0,1-7 19 0,-4 13-2 16,0-4 0-16,-7 7 0 0,0 0 7 0,7 0 0 15,-7 0 1-15,0 0 0 0,0 0-17 0,0 7-8 0,3 2 8 0,1 1-8 16,-4-1 0-16,4 7 0 16,-1-7 0-16,-3 7 0 0,4-4-42 15,-1-2-10-15,4-1-3 0,-3 1 0 16,3-1-146-16,0 3-30 0,7-2-5 0,-14-10-2 0</inkml:trace>
          <inkml:trace contextRef="#ctx0" brushRef="#br0" timeOffset="80218.9622">27898 3428 1335 0,'0'0'59'0,"0"0"13"0,10-6-58 0,4 6-14 0,4-3 0 0,0-3 0 0,-1 6 70 15,8-3 11-15,3-4 3 0,7 7 0 0,4-6-10 0,-3 3-2 16,-1-3 0-16,7 3 0 0,4-4-25 0,-4-2-6 16,1 9-1-16,-4-9 0 0,-1 5-25 0,-2-2-6 15,-5-3-1-15,5 2 0 0,-5 4-8 0,1-3 0 16,-4-3 0-16,4 5 0 0,-7-2 0 0,-1 6-17 16,-6-3 4-16,-4 3-594 15,-3-6-118-15</inkml:trace>
          <inkml:trace contextRef="#ctx0" brushRef="#br0" timeOffset="80595.4029">28543 2861 1566 0,'0'0'34'0,"0"0"7"0,0 0 2 0,0 0 1 0,0 0-35 0,0 0-9 15,0 0 0-15,0 0 0 16,0 0 60-16,0 9 9 0,-3-2 3 0,3 8 0 0,0-2-13 0,-4-4-3 16,4 7 0-16,0 3 0 15,4 0-22-15,-4-1-5 0,0 7-1 0,0 1 0 0,-4-5-9 16,-3 11-3-16,4-4 0 0,-4 10 0 15,3-7 3-15,-3 0 0 0,-4 4 0 0,1-1 0 0,-4-5-19 0,0 5 0 16,3-6 0-16,-3 7 0 0,0-7 0 0,-7 7 0 16,10-7 0-16,-3 6 0 0,0-6 0 0,0 4 0 15,3-4 0-15,1 0 0 16,-1-3-89-16,0 0-25 0,-3-3-5 0,4-3-764 16</inkml:trace>
          <inkml:trace contextRef="#ctx0" brushRef="#br0" timeOffset="81005.1655">29023 3519 1450 0,'11'-9'64'0,"-11"9"14"0,10-6-62 0,-3 3-16 0,0 3 0 0,7 0 0 0,-7 3 54 0,4 3 8 16,-4 10 2-16,0-4 0 15,-3 7-13-15,-1 0-3 0,1 6 0 0,-1 3 0 0,-3 4-1 0,0-4-1 16,0 6 0-16,0-6 0 16,-3 1-19-16,-1-4-4 0,4 3-1 0,-3-3 0 15,3-6-10-15,-4 0-1 0,4-10-1 0,-3 7 0 16,3-7 25-16,0 1 5 0,-4-4 0 0,4-6 1 15,0 0-13-15,0 0-2 0,0 0-1 0,0 0 0 0,0 0 22 0,0-6 4 16,4-4 1-16,-1 1 0 16,1-7-7-16,-4 7-1 0,3-10 0 0,4 0 0 0,0 0-28 0,4-6-7 15,-4-3-1-15,11 0 0 0,-1 3-8 16,4 0 0-16,1-4 0 0,2 4 0 16,1-3-20-16,3 9-5 0,-3-6-2 15,7 9 0-15,-4 4-29 0,-3-4-7 0,10 7-1 0,-10-1 0 16,-4 4-102-16,0 3-21 0,14-6-4 0,-17 2-1 0</inkml:trace>
          <inkml:trace contextRef="#ctx0" brushRef="#br0" timeOffset="81265.0578">29863 3592 1728 0,'0'0'38'0,"0"0"8"0,0 0 2 0,0 0 0 0,-4 0-39 15,1 0-9-15,3 6 0 0,-4-3 0 16,1 3 77-16,-8 4 14 0,7-7 2 0,-3 12 1 0,-7 4-54 16,4 0-10-16,-1-3-2 0,-3 3-1 15,3-1-10-15,4-2-1 0,0 3-1 0,-3-10 0 0,10 7-3 16,-7-3-1-16,3-7 0 0,1 3 0 15,-1 1-30-15,-3-1-5 0,7-3-2 0,0-3-951 16</inkml:trace>
          <inkml:trace contextRef="#ctx0" brushRef="#br0" timeOffset="81405.2784">30018 3228 1497 0,'0'-10'32'0,"0"1"8"0,0 0 0 0,0-1 4 0,0 10-36 0,0 0-8 0,0 0 0 0,0 0 0 16</inkml:trace>
          <inkml:trace contextRef="#ctx0" brushRef="#br0" timeOffset="81767.6638">30342 3538 1382 0,'-42'-19'61'0,"46"13"13"0,24 3-59 0,7-3-15 15,0-4 0-15,-17 1 0 0,-11 0 80 0,11-1 12 0,-4 1 4 0,3 2 0 0,-6-2-36 0,3 0-8 16,4 9 0-16,-1-10-1 16,-6 10-3-16,7 0 0 0,-11 0 0 0,3 10 0 15,4-10-9-15,-3 9-3 0,3 0 0 0,-3 1 0 16,-1 6 17-16,-10 2 3 0,0 1 1 0,0-3 0 0,0 9-45 0,7-6-12 16,0 9 0-16,4-9 0 0,0 6 27 0,-4 3 3 15,0-3 1-15,3 10 0 0,1-7-31 0,-8 0 8 16,8-3-8-16,3-6 0 15,-3 0-15-15,-1 3-5 0,4-10-2 0,-3 4-716 16,0-7-143-16</inkml:trace>
          <inkml:trace contextRef="#ctx0" brushRef="#br0" timeOffset="82178.8621">31016 3272 1036 0,'0'0'23'0,"0"0"5"0,0 0 0 0,0 0 1 0,-7 6-29 0,0-3 0 0,7-3 0 0,0 6 108 16,-10 4 16-16,10-4 4 0,-4 3 0 0,0 1-52 0,-3-1-9 16,-14 1-3-16,7 5 0 15,-3-2 0-15,-5 6 0 0,1 3 0 0,0 0 0 0,-4 3 0 0,1 3 0 16,-5 0 0-16,-9 13 0 16,-5-3 0-16,8-4 0 0,0 1 0 0,-4 2 0 0,-7-9-51 0,11 7-13 15,3-7 0-15,0-3 0 16,1 0 15-16,2-6 0 0,5 0 0 0,-1 0 0 0,4-4-15 0,3-5 9 15,8-1-9-15,-8-3 8 16,7 4-32-16,-3-7-8 0,7-3 0 0,0 6-1 16,-4-6-85-16,8 3-17 0,-4-6-3 0,7 3-480 0,0 0-96 0</inkml:trace>
        </inkml:traceGroup>
      </inkml:traceGroup>
    </inkml:traceGroup>
    <inkml:traceGroup>
      <inkml:annotationXML>
        <emma:emma xmlns:emma="http://www.w3.org/2003/04/emma" version="1.0">
          <emma:interpretation id="{70DCF94F-98A9-4BFF-B7AA-30B5E3094CF9}" emma:medium="tactile" emma:mode="ink">
            <msink:context xmlns:msink="http://schemas.microsoft.com/ink/2010/main" type="paragraph" rotatedBoundingBox="10247,6482 28662,4345 28803,5560 10388,769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D263FEE-46F5-416B-8653-181FF67A48D8}" emma:medium="tactile" emma:mode="ink">
              <msink:context xmlns:msink="http://schemas.microsoft.com/ink/2010/main" type="inkBullet" rotatedBoundingBox="10247,6482 11001,6394 11142,7609 10388,7697"/>
            </emma:interpretation>
            <emma:one-of disjunction-type="recognition" id="oneOf17">
              <emma:interpretation id="interp53" emma:lang="" emma:confidence="0">
                <emma:literal>↳</emma:literal>
              </emma:interpretation>
            </emma:one-of>
          </emma:emma>
        </inkml:annotationXML>
        <inkml:trace contextRef="#ctx0" brushRef="#br0" timeOffset="87898.75">10470 6502 1332 0,'-3'-19'59'0,"3"16"12"0,-7-4-57 0,3 1-14 16,4 6 0-16,0 0 0 16,0 0 32-16,0-3 4 0,0-3 1 0,0 6 0 15,0 0 15-15,0 0 4 0,0 0 0 0,0 0 0 16,0 0-12-16,0 0-1 0,0 0-1 0,0 0 0 15,0 0-18-15,0 0-3 0,0 0-1 0,0 0 0 0,0 0 14 0,0 0 2 16,0 0 1-16,0 0 0 16,0 0-14-16,0 0-3 0,-3 6-1 0,-4-3 0 0,7-3-5 0,0 13-1 15,0-4 0-15,0 0 0 16,0 4 16-16,0 3 3 0,-4-1 1 0,1 4 0 16,-1 3-10-16,4 3-3 0,7 3 0 0,-3 7 0 15,-8 6 19-15,4-4 3 0,4 1 1 0,-4 12 0 0,0-3-28 0,0 0-6 16,0 3-1-16,-4-3 0 15,4 7 1-15,-3-4 0 0,-1-3 0 0,1 6 0 0,-1-9 6 0,1 3 1 16,-4-3 0-16,-1 0 0 0,5 0 11 0,-1-7 2 0,1-5 1 16,-1-1 0-16,4-6-16 0,0 4-3 15,0-14-1-15,-3 4 0 0,-4 0 2 0,7-10 0 0,0-2 0 16,3 2 0-16,1-6 25 0,-1 3 6 16,1-6 1-16,-4 0 0 0,-7 0-34 0,7 0-10 0,10-9 0 15,-6-7 0-15,-15 7 13 0,8-10-4 16,10 3-1-16,0-2 0 0,-7-11 0 0,0 4 0 0,11-3 0 0,-1 0 0 15,-3-7-8-15,4 7 0 0,3 0 0 0,0-4 0 16,0-2 0-16,4 6 0 0,3-7 0 0,0 7 0 16,-3 0 0-16,3 3-12 0,0 3 4 0,4 0 8 15,-4-6-9-15,0 9 9 16,0-6 0-16,4 6 0 0,0-6-15 0,-1 12 4 0,-3-6 1 0,4 4 0 16,-4-1 10-16,-3 4 0 15,3-4 0-15,-7 6 0 0,4 4 0 0,-4 3 0 0,4-3 0 0,-1 12 0 16,1-6 0-16,0 9 0 15,-4 1 0-15,0 9 0 0,0-4 0 0,0 4 0 0,-3 0 0 0,-1 0 0 16,-3 6 0-16,-3-6-15 0,-4 6 3 0,0 0 0 0,0 3 25 0,-4 0 6 16,-3 1 1-16,0 2 0 15,4-3-20-15,-8 0 8 0,-10-3-8 0,3 4 0 16,11-1 12-16,-7-3-12 0,-7 0 12 0,-4-3-12 16,-3 3 12-16,0-6-4 0,-1 6 0 0,-6-9-8 0,0-4 8 0,3-2-8 15,8 5 0-15,-8-5 0 16,0-4 0-16,0-3-17 0,4 3 1 0,3-2 1 15,8-4-42-15,-4 0-9 0,-8 0-2 0,8-4-776 0,14 4-156 16</inkml:trace>
      </inkml:traceGroup>
      <inkml:traceGroup>
        <inkml:annotationXML>
          <emma:emma xmlns:emma="http://www.w3.org/2003/04/emma" version="1.0">
            <emma:interpretation id="{FC0C8FD8-8743-4823-B11D-C14C4817B647}" emma:medium="tactile" emma:mode="ink">
              <msink:context xmlns:msink="http://schemas.microsoft.com/ink/2010/main" type="line" rotatedBoundingBox="13075,6232 28671,4422 28798,5509 13201,7319"/>
            </emma:interpretation>
          </emma:emma>
        </inkml:annotationXML>
        <inkml:traceGroup>
          <inkml:annotationXML>
            <emma:emma xmlns:emma="http://www.w3.org/2003/04/emma" version="1.0">
              <emma:interpretation id="{BD891FD1-898F-46DE-94E2-43FA0C7135FE}" emma:medium="tactile" emma:mode="ink">
                <msink:context xmlns:msink="http://schemas.microsoft.com/ink/2010/main" type="inkWord" rotatedBoundingBox="13075,6232 13743,6154 13861,7167 13192,7245"/>
              </emma:interpretation>
              <emma:one-of disjunction-type="recognition" id="oneOf18">
                <emma:interpretation id="interp54" emma:lang="" emma:confidence="1">
                  <emma:literal>is</emma:literal>
                </emma:interpretation>
                <emma:interpretation id="interp55" emma:lang="" emma:confidence="0">
                  <emma:literal>'is</emma:literal>
                </emma:interpretation>
                <emma:interpretation id="interp56" emma:lang="" emma:confidence="0">
                  <emma:literal>in</emma:literal>
                </emma:interpretation>
                <emma:interpretation id="interp57" emma:lang="" emma:confidence="0">
                  <emma:literal>'s</emma:literal>
                </emma:interpretation>
                <emma:interpretation id="interp58" emma:lang="" emma:confidence="0">
                  <emma:literal>io</emma:literal>
                </emma:interpretation>
              </emma:one-of>
            </emma:emma>
          </inkml:annotationXML>
          <inkml:trace contextRef="#ctx0" brushRef="#br0" timeOffset="89076.3971">13190 6859 1450 0,'0'0'64'0,"-3"-9"14"0,3 6-62 0,0-4-16 16,0 7 0-16,0 0 0 0,0-9 38 0,0 9 5 15,0 0 1-15,0 0 0 0,0 0-11 0,0 0-1 0,0 9-1 16,0 7 0-16,0-4-2 0,0 14 0 15,0-1 0-15,0 0 0 0,0 3-10 0,0 0-3 0,0 0 0 0,-4-3 0 16,4 4 20-16,0-10 3 0,0 6 1 0,0-7 0 16,0-2-17-16,4 3-3 0,-1 0-1 0,1-4 0 15,-4-5 1-15,3-7 1 0,1 9 0 0,-4-12 0 16,0 0-3-16,7 4-1 16,0-4 0-16,0 0 0 0,0-4-2 0,4-2-1 0,-4-3 0 0,3-1 0 15,1 1-5-15,3-7-1 16,-3 7 0-16,3-10 0 0,3 3-8 0,-2-2 10 0,2-1-10 0,1-6 10 15,-1-4-10-15,5 4 0 0,2-9 0 0,-3 12 8 0,4-3-8 0,0 0 0 16,0-3 0-16,-4 9 0 16,-4 3 0-16,5 7 0 0,-1-1 0 0,0 1 0 0,0-1 0 0,0 4 0 15,0 3 0-15,-3 3 0 16,0 3-11-16,-4 3 11 0,0-6-8 0,0 10 8 16,-3-4 0-16,-1-3 0 0,-3 7 0 0,0-1 0 15,0 0 0-15,-3-2 11 0,3 8-1 0,-7-2 0 0,0-4 7 0,0 1 2 16,-4 5 0-16,1 1 0 0,-1-6-4 0,-3 2-1 0,0 4 0 15,-3 3 0-15,-4-10 3 0,-4 7 1 16,4-7 0-16,-4 7 0 0,0-4-8 0,-3-2-2 0,7-1 0 0,-7 7 0 31,-4-7-27-31,1-3-5 0,-1 4-2 0,-3-7-717 0,3 3-143 16</inkml:trace>
          <inkml:trace contextRef="#ctx0" brushRef="#br0" timeOffset="89194.975">13409 6270 1670 0,'0'-22'74'0,"0"9"15"0,-3 4-71 0,3-1-18 0,0 1 0 0,0-1 0 15,0 7 66-15,0 3 10 16,0 0 1-16,0 0-619 0,7 0-124 0</inkml:trace>
        </inkml:traceGroup>
        <inkml:traceGroup>
          <inkml:annotationXML>
            <emma:emma xmlns:emma="http://www.w3.org/2003/04/emma" version="1.0">
              <emma:interpretation id="{B4B07A28-11AF-4D74-99D5-894E9C539406}" emma:medium="tactile" emma:mode="ink">
                <msink:context xmlns:msink="http://schemas.microsoft.com/ink/2010/main" type="inkWord" rotatedBoundingBox="15868,6571 17361,6398 17409,6815 15917,6989"/>
              </emma:interpretation>
              <emma:one-of disjunction-type="recognition" id="oneOf19">
                <emma:interpretation id="interp59" emma:lang="" emma:confidence="1">
                  <emma:literal>an</emma:literal>
                </emma:interpretation>
                <emma:interpretation id="interp60" emma:lang="" emma:confidence="0">
                  <emma:literal>am</emma:literal>
                </emma:interpretation>
                <emma:interpretation id="interp61" emma:lang="" emma:confidence="0">
                  <emma:literal>An</emma:literal>
                </emma:interpretation>
                <emma:interpretation id="interp62" emma:lang="" emma:confidence="0">
                  <emma:literal>arr</emma:literal>
                </emma:interpretation>
                <emma:interpretation id="interp63" emma:lang="" emma:confidence="0">
                  <emma:literal>arn</emma:literal>
                </emma:interpretation>
              </emma:one-of>
            </emma:emma>
          </inkml:annotationXML>
          <inkml:trace contextRef="#ctx0" brushRef="#br0" timeOffset="90169.0164">16415 6636 1335 0,'0'0'59'0,"0"0"13"0,0 0-58 0,0 0-14 0,0 0 0 0,3-9 0 0,1 9 54 0,-4-9 8 16,3 9 2-16,-3-4 0 16,4-2-23-16,-4 3-4 0,0-3-1 0,-4 3 0 0,4-4-36 0,-3 1 0 15,-1 3 0-15,1-3 0 0,-1 3 20 0,-3-7 10 16,-3 4 2-16,3 6 0 0,-4-10 1 0,0 1 1 16,1 9 0-16,-1-6 0 0,1 3-22 0,-4 3-4 15,-1 0 0-15,5 0-8 0,-4 0 24 0,0 0-3 16,-1 0 0-16,1 9 0 0,0-9-21 0,0 9 0 0,0-2 0 15,0 2 0-15,-4 4 0 0,4-4 11 0,-3 7-3 0,2-7 0 16,-2 7-8-16,3-4 0 16,-4 4 0-16,0 3 0 0,4 0 0 0,-7-4 8 0,7 10-8 0,-7-3 8 15,0 4-8-15,7 2 0 16,3-6 0-16,0 0 0 0,4-4 0 0,4-2 0 16,-1 3 0-16,4-3 0 0,0-7 0 0,4 0 8 15,3 1-8-15,0-1 8 0,0-2-8 0,4-4 0 0,3-3 0 0,0 0 0 16,0-3 0-16,0-4 12 0,4-2-12 0,-4-1 12 15,3-5-4-15,1-4 0 0,0 0 0 0,-1-6 0 16,4 6 11-16,-6-6 1 0,2 6 1 0,-3-9 0 0,0 0 3 0,1 0 1 16,-1-4 0-16,0 10 0 15,-4-3-13-15,1 0-2 0,0 6-1 0,-4 4 0 0,0 2 8 16,-4 7 2-16,1-4 0 0,-4 10 0 16,0 0-4-16,0 0-1 0,0 0 0 0,0 16 0 0,3-3-2 0,1 9-1 15,-4-4 0-15,0 4 0 16,0 0-11-16,0 0 0 0,3 3 9 0,-3-6-9 0,4 0 0 0,-1 0 0 15,4 3 0-15,-3-3 0 16,3-7-44-16,0 4-9 16,-3 3-3-16,-1-4-646 0,-3-5-130 0</inkml:trace>
          <inkml:trace contextRef="#ctx0" brushRef="#br0" timeOffset="91448.9837">16831 6608 633 0,'0'0'28'0,"4"-9"6"0,-1 6-34 0,1-10 0 16,-1 4 0-16,4-1 0 0,-3 7 126 0,3-6 18 0,0 2 4 0,0-2 1 15,0 3-57-15,4 3-11 0,-1 3-2 0,1 0-1 0,3 0-8 0,-4 0-2 16,4 0 0-16,-3 3 0 16,3 3-16-16,0 0-4 0,0 4-1 0,1-1 0 15,-1 1-19-15,-4-1-3 0,-3 7-1 0,4-4 0 16,-4 7-5-16,-4-3-2 0,1 3 0 0,-4-1 0 0,4 1 9 0,-4 6 2 16,-4-6 0-16,0-3 0 15,1 3 2-15,-1-4 1 0,-3-2 0 0,0 2 0 16,4-5-3-16,-1-1 0 0,-3 1 0 0,7-1 0 0,-3-9-13 0,3 0-3 15,0 0-1-15,0 0 0 0,0 0-11 0,0 0 12 16,-4-3-12-16,4-3 12 16,4-4-4-16,-1 1 0 0,1-10 0 0,-1 3 0 0,1-2 9 0,3-1 2 15,0 0 0-15,3-6 0 0,-2 0-30 0,2 3-5 16,4-10-2-16,-3 10 0 0,3-3 18 16,-4 7 0-16,8-8 0 0,0 8 0 0,-4-1-19 0,3 3 3 15,-2 4 1-15,-1-1 0 0,0 10 28 16,0 3 6-16,0 3 1 0,0 3 0 0,-3 4-7 0,-1-1-1 15,4 1 0-15,-3 8 0 0,-4-8-12 0,4 5 0 0,-1 4 8 16,-3-3-8-16,-3 3 0 0,-1-4 0 16,4-2 0-16,-7 6 0 15,0-3-30-15,0 2-9 0,0 1-1 0,0 3-1 16,-3-3-134-16,3-7-26 0,0 4-6 0</inkml:trace>
        </inkml:traceGroup>
        <inkml:traceGroup>
          <inkml:annotationXML>
            <emma:emma xmlns:emma="http://www.w3.org/2003/04/emma" version="1.0">
              <emma:interpretation id="{E5258599-6E24-448A-B7E2-34F9CF76D667}" emma:medium="tactile" emma:mode="ink">
                <msink:context xmlns:msink="http://schemas.microsoft.com/ink/2010/main" type="inkWord" rotatedBoundingBox="19244,5883 21600,5609 21683,6323 19326,6596"/>
              </emma:interpretation>
              <emma:one-of disjunction-type="recognition" id="oneOf20">
                <emma:interpretation id="interp64" emma:lang="" emma:confidence="0">
                  <emma:literal>MXI</emma:literal>
                </emma:interpretation>
                <emma:interpretation id="interp65" emma:lang="" emma:confidence="0">
                  <emma:literal>MWXI</emma:literal>
                </emma:interpretation>
                <emma:interpretation id="interp66" emma:lang="" emma:confidence="0">
                  <emma:literal>men</emma:literal>
                </emma:interpretation>
                <emma:interpretation id="interp67" emma:lang="" emma:confidence="0">
                  <emma:literal>mm</emma:literal>
                </emma:interpretation>
                <emma:interpretation id="interp68" emma:lang="" emma:confidence="0">
                  <emma:literal>min</emma:literal>
                </emma:interpretation>
              </emma:one-of>
            </emma:emma>
          </inkml:annotationXML>
          <inkml:trace contextRef="#ctx0" brushRef="#br0" timeOffset="92997.8419">19293 6304 864 0,'0'0'76'0,"0"0"-60"0,0-6-16 0,0-4 0 0,0 1 72 0,0 0 12 16,0-1 3-16,4 1 0 15,-1-7-3-15,1 7 0 0,-4 5 0 0,4-5 0 0,-1-7-16 0,4 1-4 16,-3 5-1-16,3 1 0 16,0-4-8-16,0 4-2 0,3-7 0 0,-3 7 0 0,1-1-7 0,-1-5-2 15,0 5 0-15,3-8 0 16,1 11-25-16,-4-5-6 0,7 2-1 0,-3-5 0 0,-1 5-12 15,1 4 8-15,-4-3-8 0,0 5 0 0,0-2 8 0,3 3-8 16,-6-3 0-16,3 6 9 16,4 0 1-16,-11 0 0 0,0 0 0 0,3 6 0 0,4 3-10 0,0 1 10 15,0-1-10-15,4 7 10 16,-4 3-10-16,0 0 8 0,0 6-8 0,-3 3 8 0,-1 0 8 0,1 7 2 16,-1-7 0-16,1 6 0 15,-4-9-18-15,0 4-14 0,-7-1 2 0,3-3 1 0,1 3 23 0,-1 0 5 16,1-3 1-16,-5 1 0 15,1-8 3-15,0 1 1 0,0-3 0 0,0-4 0 0,0 4-1 0,-3-7 0 16,3 1 0-16,-1-4 0 0,1-3-7 0,0 7-2 16,7-10 0-16,-3 0 0 0,-4 6-1 0,7-6-1 15,0 0 0-15,0 0 0 0,0 0 1 0,0 0 0 0,0 0 0 16,0 0 0-16,0 0-3 0,-4-6-8 16,1-7 12-16,3 4-4 0,0-7 0 0,3 7-8 0,1-7 12 15,-1-3-4-15,1 0-8 0,3-6 10 16,3-3-10-16,-2 3 10 0,2 3-10 0,1-9 10 0,-1 2-10 0,4-5 10 15,1 6-10-15,-5-1 0 16,8-5 0-16,-1 0 0 0,5-1 0 0,-1 13-14 0,3-9 3 16,5 12 1-16,-8-3 10 0,3 0 0 0,-6 9-9 0,3 4 9 15,0 3-8-15,-3 3 8 16,-4 6-10-16,4-3 10 0,-4 9-11 0,0 1 11 0,0-1-12 0,0 7 12 16,-3 9-9-16,-1-6 9 0,1 9 0 0,-4-3-9 15,0 3 9-15,0 0 0 0,-7 4 0 0,4-4-8 16,-1 0 8-16,-3 0 0 0,-3 4 0 0,-1-10 0 15,4 3 0-15,0 3 0 0,-7-9 0 0,0 3 0 16,0-10 0-16,4 4 0 0,-5 0 0 0,1-4 8 0,0-6-8 0,4 4 9 16,-4-7-9-16,7-3 10 15,-7 6-10-15,7-6 8 0,0 0-8 0,-4-6 8 0,-3 6 0 0,4-9-8 16,-1-1 12-16,4 1-4 16,0-10-8-16,4 0 10 0,-1-6-10 0,1 0 10 0,6-3-10 0,-3-7 0 15,0-2 0-15,4 2 0 16,3-3 0-16,4 4 0 0,-1-4-12 0,4 4 12 0,1-1-13 0,-5 7 5 15,4 0 8-15,1 3-13 16,2 9 13-16,-6-3 0 0,3 10 0 0,0 0 0 0,-3 2 0 0,0 7 10 16,-1 0-2-16,-3 7 0 0,0 2-8 0,-3 0 0 15,0 7 0-15,3 3 0 0,-4 0 0 0,-3-1 0 16,0 8 0-16,-3-1-11 0,-1-3 11 0,-3 3 0 0,0-6 0 0,0 6-8 16,-3-7-5-16,-1 7-1 15,1-6 0-15,-4 6 0 16,3-6-102-16,-3 0-20 0,4 6-4 0,-4-6-524 15,3 0-106-15</inkml:trace>
          <inkml:trace contextRef="#ctx0" brushRef="#br0" timeOffset="102221.7184">20673 5865 691 0,'0'0'61'0,"0"0"-49"16,0 0-12-16,0 0 0 0,0 0 69 0,0 0 11 0,0 0 3 0,0 0 0 15,0 0-6-15,0 0-1 16,-4-6 0-16,4 6 0 0,0 0-16 0,0 0-3 15,0 0-1-15,-3-10 0 0,3 10-12 0,0 0-4 0,0 0 0 0,0 0 0 0,3-3-8 0,-3-3-3 16,0 6 0-16,0 0 0 16,0-9 2-16,0 9 0 0,0 0 0 0,0 0 0 0,0 0-9 0,0 0-2 15,0 0 0-15,0 0 0 16,0 0-3-16,-3-7-1 0,-1-2 0 0,4 9 0 0,0 0-6 0,0 0-2 16,0 0 0-16,0 0 0 15,0 0-8-15,0 0 8 0,0 0-8 0,0 0 8 0,0 0-8 0,0 0 8 16,0 0-8-16,0 0 8 15,0 0 0-15,0 0 0 0,0 0 0 0,4 9 0 0,-1-2 7 0,-3 2 1 16,-7 0 0-16,4 1 0 0,6-1 4 0,1 1 2 16,-4 5 0-16,7-5 0 0,-4 5 0 0,1-2 0 15,3-4 0-15,-4 1 0 0,8 5-11 0,-4-5-3 16,0 5 0-16,0-5 0 16,4-1 5-16,-4 7 1 0,0-7 0 0,3 1 0 0,-3-7 0 0,4 6 0 15,0 1 0-15,-4 2 0 16,0-9-14-16,0 7 0 0,-4-4 0 0,4-3-10 0,-7-3 10 0,7 10 0 15,-7-10 0-15,4 6 0 0,3 3 24 0,-3-2 6 16,-4-7 2-16,7 3 0 16,-7-3-52-16,3 9-9 0,1 1-3 0,-1-1 0 0,1 0 32 0,-4-9 0 0,3 7 0 15,4 2 0 1,-3 0-15-16,-1 1-9 0,1-4-3 0,-4-6 0 16,0 0-24-16,0 0-5 0,0 0 0 0,0 0-905 0</inkml:trace>
          <inkml:trace contextRef="#ctx0" brushRef="#br0" timeOffset="102565.0367">21029 5777 864 0,'0'0'38'0,"0"-6"8"0,0 3-37 0,0 3-9 16,0 0 0-16,0 0 0 0,0 0 104 0,0 0 20 15,0 0 3-15,0 0 1 0,0 0-51 0,-7 0-9 16,0 3-3-16,0 3 0 0,0 4-5 0,0 8 0 16,-4 1-1-16,1-3 0 0,-1 3 6 15,-3 6 2-15,0 3 0 0,-4 0 0 0,4-3-13 0,-4 4-2 16,1 2-1-16,-1-3 0 15,1 0-15-15,-1 1-4 0,0-4 0 0,-3 0 0 0,0 3-18 0,3-9-4 16,1 6-1-16,-1-6 0 0,4 0-9 0,0-1 0 0,0-2 0 0,0-7 0 31,-1 7-57-31,5-6-7 0,-4-1-2 0,7-6-586 0,0 3-118 0</inkml:trace>
          <inkml:trace contextRef="#ctx0" brushRef="#br0" timeOffset="103064.8996">21491 5733 1422 0,'0'-19'63'0,"0"19"13"0,0-6-61 0,4-3-15 16,-4-1 0-16,3 1 0 0,1 0 51 0,3-1 7 15,0 1 2-15,0-1 0 0,-4 1-7 0,1 3-1 0,3-4 0 0,0 10 0 16,-7 0 4-16,0 0 0 16,7 0 0-16,0 0 0 0,-7 0-9 0,7 10-2 15,-3-4 0-15,3-3 0 0,3 7-13 0,-6-1-4 16,0 7 0-16,3-7 0 0,-4 10-4 0,4-4-2 16,-3 4 0-16,-4 0 0 0,-4 6 12 0,4 0 2 15,4-3 1-15,-4 3 0 0,-4 4-9 0,1-4-3 0,6 0 0 0,1-3 0 16,-4 3 7-16,-4-6 0 15,4 6 1-15,0-7 0 0,4 1-21 0,-1-3-12 0,-6 3 12 0,6-10-12 16,1 7 0-16,-4-7 0 0,0 1 0 0,-4-1 0 31,1 1-86-31,3-1-18 0,3-3-3 0,-6-3-635 16,-1 4-127-16</inkml:trace>
          <inkml:trace contextRef="#ctx0" brushRef="#br0" timeOffset="103825.1402">20782 6088 860 0,'0'0'38'0,"0"0"8"0,0 0-37 0,0 0-9 0,0 0 0 0,0 0 0 16,7-7 66-16,-3 7 11 15,-1-9 3-15,-3 9 0 0,0 0 6 0,0 0 2 0,7-6 0 0,-7 6 0 16,0 0 2-16,0 0 1 15,11 0 0-15,-11 0 0 0,10 6-31 0,-2 3-5 0,2 1-2 0,-3-4 0 16,0 3-10-16,0 1-3 16,0-1 0-16,4 1 0 0,-4-1-24 0,0 1-4 0,0-1-2 0,0 0 0 15,0 1-23-15,-3 5-5 0,3-5-1 0,-4-1-610 16,-3 1-123-16</inkml:trace>
        </inkml:traceGroup>
        <inkml:traceGroup>
          <inkml:annotationXML>
            <emma:emma xmlns:emma="http://www.w3.org/2003/04/emma" version="1.0">
              <emma:interpretation id="{23B8ED4E-9572-4BBB-B333-DD25B7006314}" emma:medium="tactile" emma:mode="ink">
                <msink:context xmlns:msink="http://schemas.microsoft.com/ink/2010/main" type="inkWord" rotatedBoundingBox="23679,5018 28673,4439 28798,5509 23803,6089"/>
              </emma:interpretation>
              <emma:one-of disjunction-type="recognition" id="oneOf21">
                <emma:interpretation id="interp69" emma:lang="" emma:confidence="1">
                  <emma:literal>vector</emma:literal>
                </emma:interpretation>
                <emma:interpretation id="interp70" emma:lang="" emma:confidence="0">
                  <emma:literal>Vector</emma:literal>
                </emma:interpretation>
                <emma:interpretation id="interp71" emma:lang="" emma:confidence="0">
                  <emma:literal>rector</emma:literal>
                </emma:interpretation>
                <emma:interpretation id="interp72" emma:lang="" emma:confidence="0">
                  <emma:literal>victor</emma:literal>
                </emma:interpretation>
                <emma:interpretation id="interp73" emma:lang="" emma:confidence="0">
                  <emma:literal>vectors</emma:literal>
                </emma:interpretation>
              </emma:one-of>
            </emma:emma>
          </inkml:annotationXML>
          <inkml:trace contextRef="#ctx0" brushRef="#br0" timeOffset="104855.1607">23753 5652 1414 0,'0'-16'63'0,"0"13"13"0,0-3-61 0,7-4-15 0,-4 1 0 0,8-1 0 15,-4 4 30-15,3-3 3 0,8 6 1 0,-4-7 0 16,4 1-8-16,-1-1-2 0,-3-2 0 0,1 2 0 16,6 7-14-16,-4-3-10 0,1-3 12 0,3 9-12 15,-7-3 10-15,-3 3-10 0,-1 3 8 0,1 3-8 16,-4-6 0-16,0 9 0 0,-3 1-9 0,-1 5 9 15,-3-2 0-15,0 6 0 0,-3 6 12 0,-1 3-3 0,-6 7-1 0,3-7 0 16,-4 3 0-16,0 1 0 16,1 2-8-16,-1-6 0 0,1 7 0 0,-1-10-11 0,4 3 34 0,0-9 6 15,0-3 2-15,3 2 0 16,4-2-2-16,-7-3 0 0,4-7 0 0,3-6 0 0,0 0 12 0,0 0 3 16,0 0 0-16,0 0 0 15,0 0 8-15,0 0 1 0,0 0 1 0,0 0 0 0,7-6-6 0,0 6-2 16,0-10 0-16,-4 1 0 15,8-1-4-15,-4 1-1 0,4 0 0 0,3-7 0 0,0 3 2 0,0-2 0 16,4-4 0-16,3 0 0 0,-4-6-19 0,1 6-3 16,3 0-1-16,0-6 0 0,-3 0-6 0,3 3-2 15,-3 0 0-15,3-6 0 0,-3 3-12 0,-1 6 0 16,-3-3 0-16,4-3-10 16,-4 0-22-16,4 6-4 0,-4-6 0 0,4 6-1 15,-4 0-146-15,-4 1-29 0</inkml:trace>
          <inkml:trace contextRef="#ctx0" brushRef="#br0" timeOffset="105304.9966">24740 5714 1324 0,'0'0'118'0,"7"0"-94"16,0-6-24-16,4-3 0 15,0-1 122-15,-1 7 20 0,8-3 4 0,-4-3 1 0,4-1-91 0,-1 4-17 16,8-3-4-16,-7 5-1 16,3-5-11-16,0 0-3 0,-3-1 0 0,3-6 0 0,3 10-20 0,1-6 8 15,-4-4-8-15,0 7 0 16,-3-1 0-16,3-6 0 0,-7 7 0 0,-3 0 0 0,3-10 0 0,-3 3 0 15,-1-3 0-15,-6 7 0 0,3-4 14 0,-4 0-2 16,1-2 0-16,-1 5 0 0,-3-3 0 0,0 7 0 16,0 0 0-16,-3-7 0 0,-1 13 23 0,1-3 4 15,3 6 1-15,-11 0 0 0,4 0-29 0,-7 9-11 16,0-3 8-16,0 4-8 0,-4 2 16 0,0 10-3 0,-6-3 0 0,6 0 0 16,4 0 21-16,0-1 4 15,-4 7 1-15,4-6 0 0,-3 0-31 0,2 6-8 16,5-6 0-16,-4 9 0 0,7-3 0 0,-4 0 12 15,4-6-4-15,0 9 0 0,3-9-8 0,-3-3 0 0,7 3 0 16,0-4 0-16,0-2-16 0,7-1-2 16,1-2 0-16,2-1-714 15,8 1-144-15</inkml:trace>
          <inkml:trace contextRef="#ctx0" brushRef="#br0" timeOffset="105605.0267">25961 5410 1267 0,'0'0'112'0,"0"0"-89"0,-4-6-23 0,4 6 0 16,0 0 110-16,0-9 18 0,-3 9 3 0,3 0 1 15,-7-3-52-15,0-4-11 0,0 14-1 0,-4-4-1 0,1-3-35 0,2 6-6 16,-6-3-2-16,4 6 0 15,-1-2 23-15,-3 2 4 0,3 1 1 0,-3 8 0 0,0-8-17 0,4 5-3 16,-4 4-1-16,3 0 0 0,4-3 8 0,-4 3 1 16,4-1 1-16,0 1 0 0,0-3-29 0,4 3-12 15,-4 6 8-15,0-6-8 0,3-4 0 16,4-2 0-16,-3 2 0 0,-1 4 0 16,0-3-96-16,8-7-11 0,0 1-2 0,3-1-899 0</inkml:trace>
          <inkml:trace contextRef="#ctx0" brushRef="#br0" timeOffset="106148.963">26247 5304 1335 0,'0'0'29'0,"0"0"7"0,0 0 0 0,0 0 2 0,7-7-30 0,0 7-8 0,3 0 0 0,1 0 0 15,3 0 68-15,0 0 13 0,4 0 3 0,3-3 0 16,0-3 3-16,7 3 1 0,1-3 0 0,6 6 0 16,-3-4-13-16,-1-2-3 0,-2 3 0 0,2-3 0 15,-6 6-34-15,3-6-7 16,-3 6-2-16,0-4 0 0,-4 4-29 0,0 4 0 0,0-8-8 0,-3 4 8 15,-1 0-67-15,-2 0-6 0,-1 0-2 0,3 0-561 16,-3 0-112-16</inkml:trace>
          <inkml:trace contextRef="#ctx0" brushRef="#br0" timeOffset="106505.0021">26839 4661 1681 0,'0'0'36'0,"0"0"8"0,7-6 2 0,-7 6 2 0,4-4-38 0,-4 4-10 16,0 0 0-16,0 0 0 0,0 0 37 0,0 4 6 15,3 5 1-15,-3 7 0 0,0 2 6 0,-3 1 2 16,3 6 0-16,-4 4 0 0,4 5-13 0,-7 4-3 16,-3 3 0-16,-1-4 0 0,-3 7 10 0,0 3 2 0,-7-3 0 0,-4 9 0 15,4-9-29-15,0 0-6 0,-4 3-1 0,0 3 0 16,1-3 12-16,3-6 3 0,-1-3 0 0,1-1 0 16,0-2-27-16,3-7 0 15,1 7 0-15,3-7 0 0,0-3-79 16,-1 0-21-16,5-6-4 0,3 0-888 0</inkml:trace>
          <inkml:trace contextRef="#ctx0" brushRef="#br0" timeOffset="106888.9913">27185 5376 1825 0,'11'-6'40'0,"-1"-4"8"0,4 1 1 0,-3 9 3 0,0-10-41 0,3 10-11 15,-7-3 0-15,3-3 0 0,-3 6 31 0,0 0 4 0,-7 0 1 0,0 0 0 16,0 0-13-16,-3 9-3 16,-1 1 0-16,4 5 0 0,-7 1-20 0,0 3 0 15,-3-7 0-15,3 14 0 0,-4-8 0 0,4 1 0 16,0 6 0-16,-4-6-8 0,4-3 22 0,7 3 5 16,0-4 1-16,4-2 0 0,-1 2-7 0,4-5-1 15,4-1 0-15,-4-2 0 0,4-4-12 0,-1-3 9 16,4 0-9-16,4 0 8 0,-4 0 29 0,4 0 6 15,-1-10 1-15,-3 1 0 0,8-1-20 0,-8 4-3 16,0-3-1-16,0-1 0 0,0-2 16 0,4-4 4 0,-8 0 0 0,4 4 0 16,0-7-32-16,-3-3-8 15,3 3 0-15,0-9 0 0,-3 9 0 0,-1-6 0 0,5 0 0 0,-8-3 0 16,0 9 0-16,-4 3-12 16,-3 4 4-16,-7-4 0 0,4 7 8 0,-8-1 0 0,0 1 0 0,-6 0 0 15,-1 2 0-15,-7 7 0 16,-6 0-9-16,-8 0 9 0,0 7-181 15,-3-4-32-15,-8 3-7 0,12 3 0 0</inkml:trace>
          <inkml:trace contextRef="#ctx0" brushRef="#br0" timeOffset="107422.1043">28074 5235 1796 0,'0'0'40'0,"0"0"8"0,7-3 1 0,-7 3 1 0,0 0-40 0,0 0-10 0,0 0 0 0,0 0 0 15,0 0 53-15,7 9 9 16,0 0 2-16,-3 1 0 0,-4 5-52 0,0-2-12 0,3 3 0 0,-3 3 0 16,-3 6 12-16,3-3 0 15,-4 3 0-15,-3 0 0 0,4 0 32 0,-1-3 7 0,-3-7 1 0,4 11 0 16,-5-8-20-16,5-5-3 0,-4 3-1 0,3 2 0 15,1-8 13-15,-1-4 3 0,1-3 0 0,3 3 0 16,0-6-16-16,0 0-4 16,0 0 0-16,0 0 0 0,0 0 13 0,0 0 3 15,0 0 0-15,0 0 0 0,0-6-20 0,0-3-3 0,3-1-1 16,1-8 0-16,-1 2-6 0,8 3-2 0,0-2 0 16,3-10 0-16,0 3 25 0,7-3 5 0,0-4 1 0,0 1 0 15,0-3-31-15,4 9-8 16,3-10 0-16,1 4 0 0,2 3 0 0,1-3 0 0,-4 3 0 0,4 6 0 0,-4 0 0 0,-3 0 0 15,0 4 0-15,3-4 0 16,-3 3-36-16,3 4-9 0,0 2-2 0,4-5 0 16,0 5-84-16,3 7-17 0,-3-10-3 0,3 10-943 15</inkml:trace>
        </inkml:traceGroup>
      </inkml:traceGroup>
    </inkml:traceGroup>
    <inkml:traceGroup>
      <inkml:annotationXML>
        <emma:emma xmlns:emma="http://www.w3.org/2003/04/emma" version="1.0">
          <emma:interpretation id="{E0971F76-5C95-4A4E-A91C-258D503E5731}" emma:medium="tactile" emma:mode="ink">
            <msink:context xmlns:msink="http://schemas.microsoft.com/ink/2010/main" type="paragraph" rotatedBoundingBox="10256,8161 32760,6321 32883,7823 10378,966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58F0BF1-5B76-4445-975D-EBDDEA273636}" emma:medium="tactile" emma:mode="ink">
              <msink:context xmlns:msink="http://schemas.microsoft.com/ink/2010/main" type="inkBullet" rotatedBoundingBox="10281,8472 11268,8392 11365,9582 10378,9663"/>
            </emma:interpretation>
            <emma:one-of disjunction-type="recognition" id="oneOf22">
              <emma:interpretation id="interp74" emma:lang="" emma:confidence="0.5">
                <emma:literal>X</emma:literal>
              </emma:interpretation>
              <emma:interpretation id="interp75" emma:lang="" emma:confidence="0">
                <emma:literal>x</emma:literal>
              </emma:interpretation>
              <emma:interpretation id="interp76" emma:lang="" emma:confidence="0">
                <emma:literal>*</emma:literal>
              </emma:interpretation>
              <emma:interpretation id="interp77" emma:lang="" emma:confidence="0">
                <emma:literal>&amp;</emma:literal>
              </emma:interpretation>
              <emma:interpretation id="interp78" emma:lang="" emma:confidence="0">
                <emma:literal>=</emma:literal>
              </emma:interpretation>
            </emma:one-of>
          </emma:emma>
        </inkml:annotationXML>
        <inkml:trace contextRef="#ctx0" brushRef="#br0" timeOffset="110910.0739">10439 9035 867 0,'-14'-19'38'0,"7"13"9"0,-1-3-38 0,5 6-9 16,-1-7 0-16,-3 4 0 0,0-3 28 0,7-1 4 0,7 4 1 0,-3-3 0 15,-11-1 27-15,3-2 4 0,11-4 2 0,0 0 0 16,0 7-2-16,-3-4-1 0,-8-2 0 0,8-1 0 0,14 3 0 0,-8-2 0 16,-13-4 0-16,6 9 0 0,11-5 17 0,-7 5 4 15,-3 1 1-15,-1 0 0 0,-3-1-37 0,8 1-8 16,2-1-2-16,-3 1 0 0,-14 3-21 0,11-4-4 16,6 1-1-16,-3-1 0 0,-3 4 10 0,-1 6 2 15,4-3 0-15,0-3 0 0,8 6-24 0,-8 0 0 16,-7 0 0-16,10 9 0 15,4-3 16-15,0 10 6 0,-3-3 1 0,0 2 0 16,3 4-3-16,-4 0 0 0,1 9 0 16,3 4 0-16,-3-4 4 0,-1 0 0 0,8 6 0 0,-1 4 0 15,-2 6-7-15,-1-10-1 0,3 10 0 0,1-6 0 16,-4-3-4-16,0-1 0 0,0-6-1 0,4 10 0 16,7-4-11-16,-8 1 0 0,-6 2 9 0,3-2-9 15,7-7 16-15,-10 7 0 0,-8-7-1 0,4 3 0 0,7-9-15 0,-3 3-16 16,-4-6 3-16,-3-3 1 15,-4-7-16-15,3 1-4 0,11-1 0 0,-7-3 0 16,-7-6-216-16,0 0-43 0,25-22-9 0,-4 0-1 0</inkml:trace>
        <inkml:trace contextRef="#ctx0" brushRef="#br0" timeOffset="111327.2104">11261 8446 1407 0,'3'-16'62'0,"-3"13"14"0,0-6-61 0,0-1-15 16,-3 4 0-16,3 6 0 0,7-10 49 0,-7 10 7 15,0 0 2-15,0 0 0 0,0 0-2 0,0 0 0 0,0 0 0 0,-4 10 0 16,1-1 4-16,-4 10 0 0,-4 3 0 16,-7 6 0-16,-3 0 3 0,-3 10 1 0,-1 12 0 0,-7-3 0 15,-14 7-28-15,4-1-6 0,10-3-1 0,0 3 0 16,1-6 3-16,-5 1 1 15,-2 2 0-15,2-3 0 0,8-7-21 0,-4 1-12 16,-6-6 12-16,6-1-12 0,4 4 0 0,3 3 0 16,-7-4 0-16,0-2 0 0,1 2 0 0,6-8-17 15,7 5 1-15,-6-6 1 16,-12 7-27-16,12-10-6 0,9 9 0 0,-2-12-650 16,-1 3-130-16</inkml:trace>
      </inkml:traceGroup>
      <inkml:traceGroup>
        <inkml:annotationXML>
          <emma:emma xmlns:emma="http://www.w3.org/2003/04/emma" version="1.0">
            <emma:interpretation id="{14F7E3E1-E5AC-4225-B9E9-2A2EC49FAA6C}" emma:medium="tactile" emma:mode="ink">
              <msink:context xmlns:msink="http://schemas.microsoft.com/ink/2010/main" type="line" rotatedBoundingBox="12874,7947 32760,6321 32871,7679 12985,9306"/>
            </emma:interpretation>
          </emma:emma>
        </inkml:annotationXML>
        <inkml:traceGroup>
          <inkml:annotationXML>
            <emma:emma xmlns:emma="http://www.w3.org/2003/04/emma" version="1.0">
              <emma:interpretation id="{72FB7ED6-4450-4633-878F-D2492458EDA4}" emma:medium="tactile" emma:mode="ink">
                <msink:context xmlns:msink="http://schemas.microsoft.com/ink/2010/main" type="inkWord" rotatedBoundingBox="12879,8006 13639,7944 13733,9091 12972,9154"/>
              </emma:interpretation>
              <emma:one-of disjunction-type="recognition" id="oneOf23">
                <emma:interpretation id="interp79" emma:lang="" emma:confidence="1">
                  <emma:literal>is</emma:literal>
                </emma:interpretation>
                <emma:interpretation id="interp80" emma:lang="" emma:confidence="0">
                  <emma:literal>in</emma:literal>
                </emma:interpretation>
                <emma:interpretation id="interp81" emma:lang="" emma:confidence="0">
                  <emma:literal>'s</emma:literal>
                </emma:interpretation>
                <emma:interpretation id="interp82" emma:lang="" emma:confidence="0">
                  <emma:literal>io</emma:literal>
                </emma:interpretation>
                <emma:interpretation id="interp83" emma:lang="" emma:confidence="0">
                  <emma:literal>ix</emma:literal>
                </emma:interpretation>
              </emma:one-of>
            </emma:emma>
          </inkml:annotationXML>
          <inkml:trace contextRef="#ctx0" brushRef="#br0" timeOffset="114203.654">12947 8838 403 0,'0'0'17'0,"0"0"5"0,0 0-22 0,0 0 0 0,0 0 0 0,7-7 0 0,-7 7 116 0,7-3 18 15,-3-3 4-15,-1 3 1 0,4-3-51 0,-3 3-9 16,-1-4-3-16,-3 7 0 0,0 0-16 0,7-3-4 16,-3-3-1-16,-4 6 0 0,0 0 6 0,7-6 2 15,-7 6 0-15,0 0 0 0,0 0-19 0,0 0-4 16,0 0-1-16,0 0 0 0,0 0-18 0,0 15-3 15,-4-5-1-15,1-1 0 16,3 0 0-16,-4 1 0 0,1 6 0 0,-1-1 0 16,4-2 6-16,-3 2 1 0,3 4 0 0,-4 0 0 15,4-3 2-15,0 3 1 0,4 6 0 0,-4-7 0 16,3 1-10-16,-3 0-1 0,7-3-1 0,-7-1 0 16,4-2 0-16,-4 3 0 0,3-7 0 0,1 1 0 0,-4-1 9 15,0-9 3-15,0 0 0 0,3 9 0 0,-3-9-27 16,0 0 0-16,0 0-9 0,7 0 9 0,8-3 0 0,-5-3 19 0,4-10-3 15,0 4 0-15,0-7-8 0,4-6-8 0,7 0 12 0,0-4-12 16,-1 1 0-16,4-6 0 0,-3-1 0 0,3 7 0 16,1 3 0-16,-1-3 0 0,0 9 0 0,-3-6 0 15,-1 9 0-15,1-3 0 0,-4 1 0 0,4 2 0 16,-4 6 0-16,0 7 0 0,0-6-10 0,4 3 10 16,0-4 0-16,-4 1 0 0,-7 3 0 0,4 2 0 0,-4 4 0 0,0 0 0 15,4 0 0-15,-8 10 0 0,-3-10 0 16,0 9 0-16,0-2-9 0,-3 2 9 0,-4 0 11 0,-4 1 9 15,1-1 1-15,-4 10 1 0,-4-3 15 0,1-4 3 16,3 4 1-16,-8 3 0 0,-6 6-24 0,0-6-5 16,-4-1 0-16,1 7-1 0,-1-6-3 0,-3 6 0 15,3-12 0-15,-3 3 0 16,3-1-115 0,4-5-23-16,-4-1-5 0,11-9-1 0</inkml:trace>
          <inkml:trace contextRef="#ctx0" brushRef="#br0" timeOffset="114334.8818">13377 7966 2253 0,'0'0'49'0,"0"0"11"0,0 0 1 0,0 0 3 0,0 0-51 0,7 6-13 0,0-3 0 0,1 4-999 16</inkml:trace>
        </inkml:traceGroup>
        <inkml:traceGroup>
          <inkml:annotationXML>
            <emma:emma xmlns:emma="http://www.w3.org/2003/04/emma" version="1.0">
              <emma:interpretation id="{9E0AD255-CCD2-405B-8EC2-7AA6656ACCD4}" emma:medium="tactile" emma:mode="ink">
                <msink:context xmlns:msink="http://schemas.microsoft.com/ink/2010/main" type="inkWord" rotatedBoundingBox="15919,7964 18204,7777 18294,8871 16008,9058"/>
              </emma:interpretation>
              <emma:one-of disjunction-type="recognition" id="oneOf24">
                <emma:interpretation id="interp84" emma:lang="" emma:confidence="0">
                  <emma:literal>men</emma:literal>
                </emma:interpretation>
                <emma:interpretation id="interp85" emma:lang="" emma:confidence="0">
                  <emma:literal>n*</emma:literal>
                </emma:interpretation>
                <emma:interpretation id="interp86" emma:lang="" emma:confidence="0">
                  <emma:literal>N*</emma:literal>
                </emma:interpretation>
                <emma:interpretation id="interp87" emma:lang="" emma:confidence="0">
                  <emma:literal>No*</emma:literal>
                </emma:interpretation>
                <emma:interpretation id="interp88" emma:lang="" emma:confidence="0">
                  <emma:literal>nxn</emma:literal>
                </emma:interpretation>
              </emma:one-of>
            </emma:emma>
          </inkml:annotationXML>
          <inkml:trace contextRef="#ctx0" brushRef="#br0" timeOffset="115336.954">15960 8461 1666 0,'0'-15'74'0,"3"5"15"16,1 4-71-16,-1-6-18 0,8 2 0 0,-1-6 0 0,1 1 40 0,3 5 5 15,4-2 1-15,-1-4 0 0,-2 7-18 0,2-1-4 16,1 4-1-16,-4 6 0 0,0 0 3 0,-3 6 1 16,3-3 0-16,-4 13 0 0,1 3-1 0,-1 6 0 15,1 3 0-15,-7 7 0 0,-1 2 12 0,-3 7 2 16,0-3 1-16,0-3 0 0,-3 6-30 0,-1-7-11 16,1 7 0-16,-1-6 9 15,0-4 3-15,-3 1 1 0,0 2 0 0,0-8 0 16,0 2 3-16,0-9 0 0,-3 3 0 0,3-6 0 15,-1-4 0-15,1 4 0 0,0-9 0 0,0-4 0 0,0-6-4 16,7 0 0-16,0 0 0 0,-3 0 0 0,-1-6 5 16,1-4 1-16,3 1 0 0,3-10 0 0,1-6-5 0,3 0-1 15,0-3 0-15,3-7 0 0,1-6-12 16,7 1 0-16,-1-7 0 0,4-4 0 0,4-2 0 0,3-10 0 0,-3 7-11 16,3 3 11-16,8-1-13 0,-1 10 5 0,0 1 8 0,0 8-13 15,-3 7 13-15,-4 3-11 0,1 6 11 0,-1 10-10 16,-7-1 10-16,0 1 8 0,-3 9-8 0,-1 0 11 15,1 9-11-15,-4 1 0 0,-3 5 9 0,-1-2-9 16,-3 12 12-16,-3-6-3 0,3 6 0 0,-4 9 0 16,1-6 0-16,-4 1 0 0,0 11 0 0,0-11 0 0,0 5-9 0,0-2 0 15,0 2 9-15,0-9-9 0,0 3-10 0,4-3-6 16,-4 4-2-16,3-11-748 16,-3 4-150-16</inkml:trace>
          <inkml:trace contextRef="#ctx0" brushRef="#br0" timeOffset="115684.5397">17223 8145 1670 0,'-4'-10'148'0,"1"1"-118"0,-5 0-30 0,5-1 0 16,-1 1 82-16,4-1 10 0,0 4 3 0,0 6 0 16,0 0-44-16,0 0-9 0,0 0-2 0,11 0 0 15,-4 6-18-15,4 4-4 0,3-1-1 0,-4 10 0 16,1 6 7-16,3 0 2 0,0-3 0 0,4 9 0 16,-4-2 10-16,0-1 1 15,-3 6 1-15,3-5 0 0,-4-4-12 0,1 3-2 16,-8 0-1-16,8-3 0 0,0 0-14 0,3-6-9 15,-4 6 12-15,1-3-12 0,-1-6 0 0,-3 3 0 16,4-1 0-16,-4-2 0 0,0-6 0 0,0 5-22 16,0-2 3-16,-3-4 1 15,-1-3-158-15,-3 4-31 0,-3 6-6 0,-1-7-678 0</inkml:trace>
          <inkml:trace contextRef="#ctx0" brushRef="#br0" timeOffset="116390.7394">17575 8010 518 0,'0'0'23'0,"0"0"5"0,7-10-28 0,-7 10 0 15,4-3 0-15,0-3 0 0,-4 6 186 0,0 0 32 16,0 0 6-16,0 0 2 0,0 0-90 0,0 0-17 16,0 0-4-16,0 0-1 0,0 0-31 0,0 0-7 15,0 0 0-15,0 0-1 0,0 0-32 0,0 0-7 16,0 0 0-16,0 0-1 0,0 0-15 0,0 0-4 0,0 0 0 0,0 0 0 0,0 0 4 0,0 0 1 15,0 0 0-15,0 0 0 0,0 0-1 0,0 0-1 16,3 9 0-16,-3-9 0 0,0 0 0 0,0 10 0 16,0-10 0-16,0 0 0 0,0 0 2 0,0 0 1 15,-3 6 0-15,3-6 0 0,0 0-6 0,0 0 0 16,0 0-1-16,0 0 0 0,0 0-4 0,0 0-1 16,0 0 0-16,0 0 0 15,0 0-10-15,0 0 8 0,0 0-8 0,0 0 8 0,0 0-8 0,0 0 0 16,0 0 0-16,0 0 0 0,0 0 0 0,0 0 0 15,0 0 0-15,0 0 0 0,0 0 0 0,0 0 0 16,0 0 0-16,0 0 0 0,0 0 0 0,0 0 0 16,0 0 0-16,0 0 0 0,0 0 0 0,0 0 0 15,0 0 0-15,0-6 0 0,0 6 0 0,0 0 0 16,0-10 0-16,0 10 0 0,0 0 0 0,0 0 0 16,0 0 0-16,0 0 0 0,0 0 0 0,0 0 0 0,0 0 0 0,3-3 0 15,-3-3 0-15,0 6 0 0,0 0 0 0,0 0 8 16,0 0-8-16,0 0 0 0,0 0 9 0,0 0-9 15,-3-9 0-15,3 9 9 0,-8 0-9 0,5 0 0 16,-4 0 12-16,0 9-4 0,-4-3 0 0,1 7-8 16,-1 3 22-16,-3 2-2 0,0 7-1 0,0-3 0 15,0 10-19-15,3-4 0 16,0 0 0-16,4 0 0 0,0 7 10 0,0-10-10 16,-7 10 8-16,4-14-8 0,-1 5 0 0,0-1 8 15,-3-7-8-15,0 1 0 16,4-3-43-16,-4-7-13 0,3 7-4 0,4-7 0 15,0-5-119-15,0 2-24 0,3-3-5 0,4-3-414 0,0 0-83 0</inkml:trace>
          <inkml:trace contextRef="#ctx0" brushRef="#br0" timeOffset="117415.5919">17614 8073 842 0,'0'0'37'0,"0"0"8"0,0 0-36 0,0-4-9 0,0-2 0 0,0 3 0 16,0-3 52-16,0 6 9 0,0-10 2 0,4 10 0 15,-8-9-21-15,4 3-4 0,0 3-1 0,0 3 0 16,0-7 0-16,0 4 0 0,0 3 0 0,0-6 0 0,0-4-5 0,0 7-2 16,0-3 0-16,0 6 0 15,0 0 16-15,0 0 3 16,0-9 1-16,0 9 0 0,-3-10-12 0,3 10-2 15,0 0-1-15,0 0 0 0,0 0-6 0,0 0-1 16,0 0 0-16,0 0 0 0,-7 10 8 0,0-4 0 0,-4 6 1 0,0-2 0 16,-3 6-1-16,0 2-1 0,0 1 0 15,-4 6 0-15,-6 10 5 0,6-7 0 0,0 0 1 0,1 0 0 16,-1 7-21-16,-3-1-5 0,3-5-1 0,1 5 0 0,-1-6 6 0,-3 7 2 16,3-10 0-16,1 3 0 0,3 0-11 0,-4-3-3 15,0-6 0-15,4 0 0 0,4 6-8 0,-5-9 0 16,5-4 0-16,3 4 0 0,-4-6 0 0,8-1-14 15,-1-9 2-15,4 0 0 16,-7 6-27-16,7-6-5 0,0 0 0 0,0 0-1 16,0 0-38-16,0 0-7 0,0 0-2 0,0 0-508 0,0 0-103 0</inkml:trace>
          <inkml:trace contextRef="#ctx0" brushRef="#br0" timeOffset="117978.6142">17554 8126 518 0,'0'0'46'0,"0"-3"-37"16,4-7-9-16,-4 1 0 0,3 3 100 0,1-4 19 16,-1 4 3-16,-3 6 1 0,0-3-41 0,0 3-8 0,0 0-2 0,0 0 0 15,0 0 20-15,0 0 3 0,0 0 1 0,-3 3 0 16,-4 3-27-16,3 10-5 0,-3-3 0 0,0 5-1 15,-7 7 1-15,3-6 1 0,1 6 0 0,-4 10 0 16,-4-1-23-16,4-2-5 0,0 2-1 0,0 1 0 16,-4-1-6-16,0 4-2 0,-3-4 0 0,0-6 0 0,0 1-28 0,3-4-13 15,-3 3 1-15,4-9 0 0,-1 6 2 0,0-6 1 16,4-10 0-16,0 7 0 16,3-7-40-16,1 7-8 0,3-7-2 0</inkml:trace>
          <inkml:trace contextRef="#ctx0" brushRef="#br0" timeOffset="118495.2939">18140 7919 1393 0,'3'-9'30'0,"-3"2"6"0,0-5 2 0,4 5 2 0,-1-2-32 16,1 0-8-16,-1-7 0 0,5 7 0 0,-5-1 60 0,4 1 9 0,-3-1 3 0,3 1 0 16,-4 3-9-16,1-4-2 0,-1 7 0 0,-3 3 0 15,4-6 0-15,-4 6 0 0,0 0 0 0,0 0 0 16,0 0-12-16,0 0-2 0,0 0-1 0,3 9 0 0,1 7-10 15,-4 3-3-15,0-4 0 0,0 4 0 16,-4 9 5-16,4 7 1 0,-7-1 0 0,4 1 0 0,-1 3-12 0,-3-1-3 31,0 4 0-31,0-3 0 0,4-1 16 0,-5 7 4 16,1-6 0-16,0 6 0 0,4-4-29 0,-4-2-6 0,3 0-1 16,1-4 0-16,-4 1-8 0,3-1 8 0,1-6-8 15,-4-3 8-15,3-3-25 0,1 4-6 0,-1-8-1 0,-3 1 0 31,0-3-154-31,0-7-31 0</inkml:trace>
        </inkml:traceGroup>
        <inkml:traceGroup>
          <inkml:annotationXML>
            <emma:emma xmlns:emma="http://www.w3.org/2003/04/emma" version="1.0">
              <emma:interpretation id="{4B036AFB-9A4B-484E-A37C-FDA83E09E102}" emma:medium="tactile" emma:mode="ink">
                <msink:context xmlns:msink="http://schemas.microsoft.com/ink/2010/main" type="inkWord" rotatedBoundingBox="19897,7434 23851,7110 23937,8161 19983,8485"/>
              </emma:interpretation>
              <emma:one-of disjunction-type="recognition" id="oneOf25">
                <emma:interpretation id="interp89" emma:lang="" emma:confidence="1">
                  <emma:literal>vector</emma:literal>
                </emma:interpretation>
                <emma:interpretation id="interp90" emma:lang="" emma:confidence="0">
                  <emma:literal>rector</emma:literal>
                </emma:interpretation>
                <emma:interpretation id="interp91" emma:lang="" emma:confidence="0">
                  <emma:literal>victor</emma:literal>
                </emma:interpretation>
                <emma:interpretation id="interp92" emma:lang="" emma:confidence="0">
                  <emma:literal>Vector</emma:literal>
                </emma:interpretation>
                <emma:interpretation id="interp93" emma:lang="" emma:confidence="0">
                  <emma:literal>viator</emma:literal>
                </emma:interpretation>
              </emma:one-of>
            </emma:emma>
          </inkml:annotationXML>
          <inkml:trace contextRef="#ctx0" brushRef="#br0" timeOffset="120205.384">19960 8195 691 0,'0'0'61'15,"0"0"-49"-15,0 0-12 0,0 0 0 0,0-6 121 0,0 6 22 16,0-3 4-16,0 3 1 0,4-10-78 0,-1 4-15 16,4-4-3-16,0 1-1 0,0 3-7 0,-3 3-2 15,3-4 0-15,0-2 0 0,0 0-18 0,0-1-3 16,-3 7-1-16,3-3 0 0,0-4 1 0,0 4 0 0,0-3 0 0,-4-1 0 15,4 7 10-15,4-3 1 0,-4 3 1 0,0-4 0 16,-3-2-33-16,3 3 0 0,0 3 0 0,0-4 0 16,0 4 0-16,4-3 0 0,-1 6 0 0,1-3 0 15,3-4 0-15,-4-2 0 0,4 9 0 0,-3-3 0 16,0-3 0-16,-4 6 10 0,-7 0-10 0,10-7 12 0,-10 7-12 16,7-3 0-1,-7 3 0-15,0 0 0 0,0 0 8 0,0 0 0 16,0 0 0-16,0 0 0 0,0 0-8 0,0 0 8 15,0 0-8-15,0 0 8 0,11 3-8 0,-11-3 8 0,0 0-8 16,0 0 8-16,0 0-8 0,0 0 0 0,0 0 0 0,0 0 0 16,0 0 0-16,10 7 0 0,-10-7 0 15,8 9 8-15,-5-3-8 0,1 4 0 0,-1-1 9 0,-3 1-9 16,0-1 29-16,4 7 2 0,-4-4 0 0,0 4 0 0,-4-4-31 0,1 10 0 16,3-9 0-16,-4 3 0 0,4 2 0 0,-3-2 0 15,-1-3 0-15,0 2 0 0,4-5 10 0,-3 5-1 16,-1-5 0-16,1 2 0 0,3-2-9 0,-4 2 0 15,4-2 9-15,-3-1-9 0,3 1 0 0,0-1 0 16,-4 0 0-16,4 1 8 0,0-1-8 0,0 1 8 16,0-4-8-16,0 6 8 15,0-5 1-15,4 2 1 0,-4-9 0 0,0 0 0 16,3 9 4-16,-3-9 1 0,4 7 0 0,-4-7 0 16,10 0 13-16,1 0 2 0,-4-7 1 0,0 7 0 15,4-9-3-15,-1 3 0 0,-3 3 0 0,4-4 0 16,0-5 0-16,-1-4 0 0,4 7 0 0,-3-7 0 15,7 7-10-15,-1-10-2 0,-3 0-1 0,7 3 0 0,1-2-7 16,2-11-8-16,4 11 11 0,-3-8-11 0,7 8 8 0,-7-7-8 16,-4 6 0-16,0 0 0 0,4-6 0 0,-4 0-17 0,4 6 3 15,-4 0 1-15,-4 0 3 0,1 4 1 0,-4 2 0 0,4-3 0 32,-4 7-129-32,-4 3-26 0,1-4-4 0</inkml:trace>
          <inkml:trace contextRef="#ctx0" brushRef="#br0" timeOffset="120591.0756">21047 8220 1810 0,'0'0'80'0,"7"-6"17"15,3 6-77-15,1-10-20 0,3 4 0 0,0 3 0 16,4-6 21-16,-4-1 1 0,0 1 0 0,4-7 0 15,3 0 13-15,0 4 2 0,-3-4 1 0,-1-3 0 16,1 0-24-16,0 4-5 0,-4-4-1 0,0-6 0 0,0 6-8 16,0-6 8-16,-3 6-8 0,-1 0 8 0,-6 1 13 0,3-8 3 15,0 8 0-15,-4-7 0 0,4 6 9 0,-7 0 3 16,4 10 0-16,-1-7 0 0,1 6-16 0,-4 1-4 16,0 0 0-16,0 9 0 0,-4-10-6 0,4 10-2 0,-7 0 0 15,4 0 0-15,-8 10 20 0,4-4 3 0,-7 3 1 0,4 4 0 16,-8 3-20-16,0 2-3 0,1 7-1 0,-8 4 0 15,4-4-8-15,0 3 0 0,3 10 0 0,0-7 0 16,4-3 0-16,0 0-9 0,0 1 9 0,0 2-13 16,3-3 13-16,1 0 0 15,3-2 0-15,0-5 0 0,0 11-10 0,3-4 10 16,0-9-10-16,1 9 10 16,3-6-123-16,0 0-18 0,3-6-4 0,1-1-807 0</inkml:trace>
          <inkml:trace contextRef="#ctx0" brushRef="#br0" timeOffset="120945.0011">21978 7919 1875 0,'0'0'83'0,"4"-9"17"0,-4 2-80 0,0 4-20 0,0 3 0 0,0 0 0 16,0 0 41-16,0-9 4 0,-4 2 1 0,4 7 0 16,0 0-23-16,0 0-5 0,0 0-1 0,0 0 0 15,0 0-6-15,0 0-2 0,-3-3 0 0,-5 6 0 16,5 4 15-16,-8-4 2 0,1 6 1 0,-4 1 0 16,-4 5 9-16,0 4 3 15,4-3 0-15,-7 3 0 0,-4 6-7 0,4-6 0 16,7-1-1-16,4 7 0 0,-5-6-17 0,8 6-3 15,-3-3-1-15,6-6 0 0,1 3-2 0,-1 0-8 16,-6-4 12-16,10 4-4 0,3 0-8 0,-3-3-12 16,-3-1 2-16,3-2 1 15,7 3-38-15,0-4-7 0,0-6-2 0,0 4-655 0,0-1-131 0</inkml:trace>
          <inkml:trace contextRef="#ctx0" brushRef="#br0" timeOffset="121346.1531">22126 7759 1594 0,'0'0'35'0,"0"0"7"0,-7 0 2 0,7 0 1 0,0 0-36 0,0 0-9 16,-7 0 0-16,7 0 0 15,0 0 47-15,0 0 7 0,0 0 2 0,0 0 0 16,14 0-23-16,0 0-4 0,4 0-1 0,3 0 0 0,0 0 4 0,8-3 0 16,6-3 0-16,4 6 0 0,-4 0-7 0,0 0-1 15,8-7 0-15,-5 4 0 0,1 3-16 0,-7 0-8 16,-7-6 8-16,3 3-8 16,-4-3-30-16,-2 6-11 0,-12-4-3 0,1-2 0 15,6 6-46-15,-2-9-10 0,-12 9-1 0</inkml:trace>
          <inkml:trace contextRef="#ctx0" brushRef="#br0" timeOffset="121646.566">22483 7286 1785 0,'7'-19'79'0,"-4"12"17"0,8-2-77 0,-4 0-19 16,-4 5 0-16,8-2 0 0,-1-3 32 0,1 9 2 15,-4-6 1-15,0 6 0 0,4 6 49 0,-4-3 9 16,0 3 3-16,-4 4 0 0,-3-1-52 0,4 7-11 16,3 3-1-16,-4-1-1 15,-6 7 8-15,-1 4 1 0,4-1 1 0,-3 6 0 0,-1-5-13 16,-3 5-4-16,0-6 0 0,4 7 0 16,-4-1 7-16,0 4 1 0,-4-4 0 0,0 4 0 15,4 6-32-15,4-3 0 0,-11-4 0 0,3 7 0 16,-6-6-20-16,9 6-9 0,5-7-3 15,-1 4 0-15,1-3-25 0,-4-10-6 0,7 7-1 16,-4-1-668-16,-3-6-135 0</inkml:trace>
          <inkml:trace contextRef="#ctx0" brushRef="#br0" timeOffset="122079.0071">22902 7982 2098 0,'14'-25'93'0,"-10"21"19"0,-4-5-89 0,4 0-23 16,3 2 0-16,0-2 0 0,-7 9 0 0,0 0-10 0,0 0 1 0,10-9 0 15,1 9-3-15,-11 0 0 0,0 0 0 0,0 0 0 0,0 0-7 0,3 9-1 16,-6 0-1-16,-4 10 0 0,-4-9 34 0,4 5 7 15,4 4 2-15,-8 0 0 0,0 0-9 0,4-4-1 16,7 4-1-16,4 0 0 0,3 3 3 0,-7-9 1 16,-4 5 0-16,8-8 0 0,7 5-7 0,-4-8-8 15,-4-4 11-15,8 6-11 0,3-9 0 0,0 7 0 16,0-7-12-16,0-7 3 0,4 4 9 0,-4-3-8 0,3-4 8 0,1 1-8 16,-4 0 8-16,4-7-8 0,-4 3 8 0,0-2-8 15,0-1 17-15,-3-3 4 0,3 0 1 0,-3-6 0 16,-4 6 22-16,-4-9 5 0,1 13 1 0,-1-4 0 15,1-6-22-15,-4 12-4 0,0-3 0 0,-4 4-1 16,1-4-2-16,-1 7 0 0,-3-1 0 0,0 4 0 16,-4-3-13-16,1 9-16 15,-4 0 3-15,0 0 1 16,-8 0-61-16,1 9-12 0,0-3-3 0,7-2-865 0</inkml:trace>
          <inkml:trace contextRef="#ctx0" brushRef="#br0" timeOffset="122495.4827">23488 7759 2026 0,'0'0'44'0,"0"0"10"0,0 0 2 0,7 0 1 0,-7 0-45 0,11 6-12 0,-4-3 0 0,3 4 0 15,-6 2 8-15,3 4 0 0,0 2 0 0,0 1 0 16,0-3-8-16,-4 2 12 0,-3 10-12 0,4-6 12 16,-4 0 13-16,0 0 3 0,0 0 1 0,0-4 0 15,-4 1 18-15,4-4 3 0,-3 7 1 0,-1-9 0 0,1 2-4 0,-1-2-1 16,4-10 0-16,-3 9 0 0,-1-6-27 0,4-3-6 0,0 0-1 15,0 0 0-15,0 0 23 0,0 0 4 16,0 0 1-16,0 0 0 0,4 0-7 0,-1-9-1 16,1-1 0-16,-1 1 0 0,4-7 7 0,1-3 1 0,-1 1 0 15,3 2 0-15,1-3-24 0,-1 0-4 0,4 1 0 16,1 2-1-16,-1-6-11 0,3 0-9 16,-3 3 9-16,8-3-13 15,-1 0-15-15,0 10-2 0,0-4-1 0,4-3 0 16,-4 4-85-16,0 2-16 0,0-3-4 0,4 1-636 15,-4 5-126-15</inkml:trace>
        </inkml:traceGroup>
        <inkml:traceGroup>
          <inkml:annotationXML>
            <emma:emma xmlns:emma="http://www.w3.org/2003/04/emma" version="1.0">
              <emma:interpretation id="{81C76E81-FA13-4893-9BF8-4F099986E32E}" emma:medium="tactile" emma:mode="ink">
                <msink:context xmlns:msink="http://schemas.microsoft.com/ink/2010/main" type="inkWord" rotatedBoundingBox="25134,6955 26297,6860 26395,8069 25233,8164"/>
              </emma:interpretation>
              <emma:one-of disjunction-type="recognition" id="oneOf26">
                <emma:interpretation id="interp94" emma:lang="" emma:confidence="1">
                  <emma:literal>of</emma:literal>
                </emma:interpretation>
                <emma:interpretation id="interp95" emma:lang="" emma:confidence="0">
                  <emma:literal>ot</emma:literal>
                </emma:interpretation>
                <emma:interpretation id="interp96" emma:lang="" emma:confidence="0">
                  <emma:literal>of.</emma:literal>
                </emma:interpretation>
                <emma:interpretation id="interp97" emma:lang="" emma:confidence="0">
                  <emma:literal>Of</emma:literal>
                </emma:interpretation>
                <emma:interpretation id="interp98" emma:lang="" emma:confidence="0">
                  <emma:literal>oh</emma:literal>
                </emma:interpretation>
              </emma:one-of>
            </emma:emma>
          </inkml:annotationXML>
          <inkml:trace contextRef="#ctx0" brushRef="#br0" timeOffset="123281.9168">25428 7627 1558 0,'4'-9'69'0,"-1"0"15"0,-3 5-68 0,4-5-16 0,-1 3 0 0,-3-4 0 16,0 1 24-16,0 9 2 0,0 0 0 0,0 0 0 15,0 0 1-15,0 0 0 0,0 0 0 0,-7 9 0 0,0-9-15 0,-3 10-2 16,-1-1-1-16,0 7 0 0,-3 3 22 0,0-1 4 16,-3 1 1-16,-1 6 0 0,0-6 13 0,4 6 3 15,-3-6 1-15,2 6 0 0,1-6-8 0,4 0-1 16,-1 0-1-16,4-4 0 0,0 1-28 0,4-4-6 15,-1 4-1-15,4-6 0 0,0-10-8 0,4 3 0 16,-1 3 0-16,8-6 0 0,-1 0 0 0,4 0-11 0,0-6 3 0,1-4 0 16,2 7-8-16,1-6 0 0,3-7-1 0,0 7 0 15,0-7 17-15,4 3 0 0,-7-5 0 0,3-4 0 16,-7 9 10-16,4-3 6 0,-1-2 0 0,-6 2 1 16,-1 3-9-16,1-2-8 0,-4-1 12 0,0 4-12 0,-3 5 27 15,-4-5-2-15,0 2 0 0,0 1 0 0,-4 3-12 0,-3-4-2 16,0 10-1-1,0-6 0 1,3 6-42-16,-10-3-9 0,4 3-2 0,-4 0-983 0</inkml:trace>
          <inkml:trace contextRef="#ctx0" brushRef="#br0" timeOffset="123751.9817">25950 7618 345 0,'0'0'31'0,"11"0"-31"16,3-9 0-16,7-1 0 0,-3 1 277 0,3-1 50 15,0-5 9-15,0 2 3 0,-3-3-199 0,0-2-40 0,-1 2-8 16,1-3-2 0,0 0-42-16,3-6-8 0,-7 6-1 0,3 1-1 15,-2-8-38-15,-1 8 0 0,-4-11 0 0,1 4 0 16,-4-3 12-16,3 3-3 0,-6 0 0 0,3 3 0 15,-3-3 17-15,-1 0 3 0,1-3 1 0,-4 3 0 16,3 3-3-16,-3-4-1 0,0 11 0 0,0-4 0 16,-3 0-14-16,-1 0-4 0,1 1 0 0,-1 2 0 0,1 6-8 0,-5-5 0 15,1 5 0-15,0 1 0 0,0 0 0 0,0-1 0 0,-3 1 0 16,3 9 8-16,-4-7-8 0,4 7 0 0,-4 0 0 0,1 7 0 16,3 2 0-16,0 1 0 0,-4-1 0 0,1 7 8 15,-1-4 2-15,0 13 0 0,4-6 0 0,-3 6 0 16,3 10 12-16,0-7 2 0,3 6 1 0,-3 4 0 15,0 6-3-15,-4 3-1 0,4 3 0 0,0 7 0 16,-7-4 10-16,4 0 1 16,-1 7 1-16,0-4 0 0,-3-6-5 0,0 4-2 15,0-7 0-15,0 3 0 0,0-3-26 0,0-9 0 16,0 5 8-16,0 1-8 0,-1-15 8 0,1 5 0 16,-3 1 0-16,6-10 0 0,-3-3-8 0,3-7-11 15,4-5 3-15,0 5 0 16,4-11-141-16,3-4-28 0,0 0-6 0,0 0-841 0</inkml:trace>
          <inkml:trace contextRef="#ctx0" brushRef="#br0" timeOffset="123945.968">25806 7787 1915 0,'-4'-9'42'0,"4"6"9"0,0-4 1 0,0 4 2 0,4-3-43 0,-1-3-11 0,1-1 0 0,-1 10 0 15,-3 0 53-15,4-6 9 0,3-3 2 0,0 9 0 16,0-4-48-16,0-2-8 0,0 3-8 0,4-3 9 31,-1 6-37-31,1 0-8 0,3 0-2 0,7-3 0 0,0 3-165 16,4-7-33-16</inkml:trace>
        </inkml:traceGroup>
        <inkml:traceGroup>
          <inkml:annotationXML>
            <emma:emma xmlns:emma="http://www.w3.org/2003/04/emma" version="1.0">
              <emma:interpretation id="{BE39CA31-9286-4E8B-AC58-B9630B6EED7D}" emma:medium="tactile" emma:mode="ink">
                <msink:context xmlns:msink="http://schemas.microsoft.com/ink/2010/main" type="inkWord" rotatedBoundingBox="27505,6751 32760,6321 32861,7561 27607,7991"/>
              </emma:interpretation>
              <emma:one-of disjunction-type="recognition" id="oneOf27">
                <emma:interpretation id="interp99" emma:lang="" emma:confidence="0.5">
                  <emma:literal>unknowns.</emma:literal>
                </emma:interpretation>
                <emma:interpretation id="interp100" emma:lang="" emma:confidence="0">
                  <emma:literal>Unknowns.</emma:literal>
                </emma:interpretation>
                <emma:interpretation id="interp101" emma:lang="" emma:confidence="0">
                  <emma:literal>unknowns,</emma:literal>
                </emma:interpretation>
                <emma:interpretation id="interp102" emma:lang="" emma:confidence="0">
                  <emma:literal>Unknowns,</emma:literal>
                </emma:interpretation>
                <emma:interpretation id="interp103" emma:lang="" emma:confidence="0">
                  <emma:literal>unknowns</emma:literal>
                </emma:interpretation>
              </emma:one-of>
            </emma:emma>
          </inkml:annotationXML>
          <inkml:trace contextRef="#ctx0" brushRef="#br0" timeOffset="124986.3701">27591 7329 518 0,'7'-15'23'0,"-7"15"5"0,7-3-28 0,-4-7 0 16,4 1 0-16,4 3 0 0,-4-4 244 0,0 10 44 16,4-6 9-16,-4 3 2 0,0-4-178 0,-7 7-35 15,0 0-7-15,0 0-2 0,10 7-50 0,-6-4-11 16,-4-3-1-16,0 6-1 0,0 4-4 0,-4 8-1 15,-3-2 0-15,-3 3 0 0,-1 9 15 0,1-3 2 0,-1 10 1 0,0-4 0 16,1 10-3-16,-1-7-1 0,4-2 0 0,4 2 0 16,3 7-1-16,0-10 0 0,0 4 0 0,3-7 0 15,1-3-7-15,-1 3-2 0,4-3 0 0,0-6 0 16,4-9-2-16,0-1-1 0,-1 0 0 0,1-2 0 16,-4-1 2-16,3-3 1 0,1-6 0 0,0-3 0 15,-1-4 22-15,4 4 4 16,-3-3 1-16,3-1 0 0,0-9-16 0,4 1-4 15,-4-8 0-15,0 8 0 0,0-1-8 0,0-6-1 16,-3-3-1-16,3-7 0 0,0 1-10 0,-3-1 0 16,3-3 0-16,0 1 8 0,0 2-8 0,3 1 0 15,-2-4 0-15,-1 10 0 0,0-7 0 0,-4 10-11 16,8-3 3-16,-7 3 0 0,-1 6-13 0,1-6-3 16,-4 13 0-16,3-4 0 0,-3 0-30 0,1 7-6 0,-1 6-2 15,-4-4-638-15,4 4-127 0</inkml:trace>
          <inkml:trace contextRef="#ctx0" brushRef="#br0" timeOffset="126158.2903">28395 7376 1177 0,'0'0'52'0,"0"0"11"0,4-9-51 0,3 6-12 0,0-3 0 16,0-4 0-16,0 1 105 0,0 3 19 0,0 2 3 0,0-2 1 31,4 3-41-31,-4-6-8 0,0 2-2 0,3 7 0 16,-6-9-30-16,3 9-7 0,0-3 0 0,-7 3-1 15,0 0-31-15,7 3-8 0,4-3 0 0,-11 9 0 16,10 1 0-16,-3 5-8 0,-3-5 8 0,-1 9-12 0,1-1 12 0,-4 8 0 15,0 2 0-15,0-3 0 0,0 3 0 0,-4-3 14 16,4 3-3-16,-3-3-1 0,-4 1 15 0,3-4 3 16,1-7 1-16,-4 4 0 0,3 0 5 0,1-3 1 15,-5-7 0-15,5 0 0 0,-4 7-15 0,3-7-4 16,-3-5 0-16,7-4 0 0,0 0-16 0,0 0 10 16,-3 9-10-16,3-9 8 0,0 0 19 0,-7-9 3 0,7 9 1 0,-4-10 0 15,4 1-18-15,-3-1-3 0,3-5-1 0,0 2 0 16,3-6-9-16,1-3 8 0,-1 4-8 0,1-11 8 15,3 4-8-15,0 3 0 0,3-9 0 0,1 3 0 16,3-7 0-16,0 7 0 0,4 3 0 0,0-3-11 0,6-1-4 0,-3 4-1 16,4-3 0-16,0 9 0 0,-4 4 16 0,0 5-12 15,-7 4 12-15,4 3-12 16,-8 3 12-16,5 3 16 0,-8 3-3 16,0 4-1-16,0-1-12 0,-4 7-8 0,-3 3 8 15,0-1-13-15,-3 1 22 0,-4-3 5 0,3 9 1 0,-3-3 0 16,0 0-15-16,4 0 0 0,-5 3 8 0,5-6-8 15,-1 9-15-15,-3-6-5 0,4-3-2 0,-1-1 0 32,4 1-99-32,0 0-20 0,4-3-4 0,-1-4-1 0</inkml:trace>
          <inkml:trace contextRef="#ctx0" brushRef="#br0" timeOffset="127308.9154">29316 7392 1450 0,'0'0'32'0,"0"0"6"0,0 0 2 0,0 0 1 0,0 0-33 0,7-6-8 16,-7 3 0-16,14-4 0 0,-3 7 42 0,6-9 6 15,1 9 2-15,0-9 0 16,-1-1-3-16,4-9-1 0,-3 10 0 0,3-7 0 16,-3 4-37-16,-4-4-9 0,0-3 0 0,0 0 0 15,-3 4 0-15,-4-4 8 0,0-6-8 0,3 6 8 16,1-6 26-16,0 0 5 0,-8 3 1 0,8-3 0 15,-4 0 0-15,0-3 0 0,-7-7 0 0,10 7 0 0,-6 0 3 0,3-7 1 16,-7 7 0-16,3 3 0 0,-3 0-29 0,8 6-6 16,-8-6-1-16,3 6 0 0,-3 0-8 0,0 0 0 0,-3 4 0 0,-5-7 0 15,8-3 0-15,-3 9 0 0,-1 3 0 16,4-2 0-16,-3 5 0 0,-1 4-11 0,4 3 3 16,0 3 0-1,0 0-15-15,0 0-2 0,0 0-1 0,0 0 0 0,0 0 14 0,-10 0 4 0,10 0 0 0,-7 0 0 16,3 0 8-16,4 0 0 0,-7 0 0 0,7 0 0 15,-7 0 0-15,4 3 0 0,-5 3 0 0,8-6 0 0,-7 7 28 0,0-4 4 16,-3 6 0-16,10-3 1 0,-7 4-33 0,3-1 0 16,4 1 0-16,-3-1 0 0,-8 10 0 0,11 0 0 15,0-4 0-15,-3 14 0 0,-4-4 0 0,7 9 0 16,-4-6 0-16,-3 10 0 0,-7 3 16 0,7-10-3 16,-11 10-1-16,8-3 0 0,-8 5 0 0,-3-5-1 15,0 6 0 1,-4-3 0-16,11 0 1 0,-4 2 1 0,11-2 0 0,-4-3 0 15,1 6-13-15,-1-7 8 0,-3 1-8 0,7 6 0 16,0-10 8-16,0 4-8 0,4-3 0 0,3-1 0 0,-4 1 11 0,-3-1-11 16,7-6 12-16,0 0-12 0,0-2 16 15,0-8-4-15,0-2-1 0,0-3 0 0,0-4-2 0,0-3 0 16,0-6 0-16,0 0 0 0,0 0 6 16,0 0 1-16,0 0 0 0,0 0 0 0,0 0 5 0,0 0 2 0,0-9 0 15,0-1 0-15,-4 4-2 0,1-3 0 0,3-4 0 16,0 1 0-16,-4-1-21 0,4-3 0 0,-3 7 0 0,3 0-8 15,0-1 8-15,0 1 0 0,-4-1 0 0,8-5 8 16,-4 5-8-16,3 1 0 0,1 3 0 0,-1-4 0 16,1-2 0-16,7-4 0 0,-4 7 0 0,0-7-8 15,-4-3-8-15,4 7 0 16,4-10-1-16,3 3 0 0,11-9-6 0,-4 9-1 16,3-6 0-16,1 6 0 0,7-6 5 0,-4 6 1 15,-3 0 0-15,0 3 0 16,3 7-11-16,-7-3-3 0,0-1 0 0,4 4 0 0,-4-1 23 0,0 7 9 0,-3-6-8 0,-4 2 8 15,3 7-9-15,-2 0 9 0,-5 7-10 0,1-7 10 16,-4 3-11-16,-7-3 11 0,0 9-12 0,-4-3 12 16,-6 4-12-16,3-7 12 0,-4 13-12 0,-7-7 12 0,4 0-12 15,-3 7 4-15,-1-6 8 0,-3 8-13 16,0-2 4-16,-8-7 1 0,5 4 0 0,-1 3 0 0,4-7 8 16,0 7 0-16,-7-7 0 0,13 10 8 0,-6-10 6 15,7 7 2-15,-3-7 0 0,-1 4 0 0,18 3 4 0,-7-7 0 16,0 1 1-16,-4-1 0 0,11 0 6 0,0-2 1 15,11 2 0-15,-8 0 0 16,-3-9-16-16,11 7-4 0,3-4 0 0,-3-3 0 16,6 6-8-16,1-6 0 0,3 3 0 0,-7-3 8 15,7 0-100-15,-3 0-21 16,3-3-4-16</inkml:trace>
          <inkml:trace contextRef="#ctx0" brushRef="#br0" timeOffset="127825.1345">30088 7323 1670 0,'4'-9'148'0,"3"-4"-118"15,-3-2-30-15,6 5 0 0,1 1 69 0,3 2 8 16,0-2 2-16,-3 6 0 0,-1-3-23 0,4 6-5 15,-3 0-1-15,3 6 0 0,-4-3-14 0,1 6-4 32,0 1 0-32,-8-1 0 0,8 7-24 0,-8 3-8 0,1 6 0 0,-4-6 0 15,-4 6 16-15,1-6-3 0,-8 9-1 0,4-3 0 16,-3 3 19-16,-1-9 3 0,-3 6 1 0,-4-6 0 16,11 0-15-16,-10 6-2 0,6-10-1 0,7-2 0 15,-6-4-4-15,6 7-1 0,-3-7 0 0,7-2 0 16,-7 2-12-16,7-9 0 0,0 0 0 0,0 0 0 15,0 0 10-15,0 0-1 0,0 0 0 0,7-9 0 16,4-1 10-16,-4 1 1 0,0-7 1 0,4 7 0 16,3-7-2-16,-4-3-1 0,1-6 0 0,3 3 0 0,4-3-18 0,-1 0 10 15,8-3-10-15,-4 3 8 0,0 6-8 0,-3-6 0 16,7 3 0-16,-4 0 0 0,-7 9 0 0,7-2 0 16,-7 2 0-16,7-2 0 15,-7 8-24-15,8 4-6 0,-8 3-2 0,-4-6 0 0,1 6 32 0,-8 0 13 16,8 6-1-16,-8-3 0 0,5 10-12 0,-8-4-10 0,0 4 2 15,-8 2 0 1,8 4 8-16,-7 9 0 0,-3-12 0 0,-1 12 0 0,1-9 0 16,-1 0 0-16,8 6-10 0,-1-6 10 0,-3-3-16 0,3 2 4 15,-3 1 1-15,7 0-753 16,7-3-152-16</inkml:trace>
          <inkml:trace contextRef="#ctx0" brushRef="#br0" timeOffset="128495.7608">30801 7373 403 0,'4'-6'36'0,"-1"6"-36"16,1-3 0-16,-4-3 0 0,0 6 179 0,10-10 29 16,-10 10 5-16,0-9 2 0,0 3-57 0,7 2-11 15,-3-2-3-15,-1-3 0 0,8 6-32 0,-11-4-8 16,14-2 0-16,-7 0-1 0,-3 2-53 0,3 4-10 15,3-3-3-15,-3 3 0 0,4-4-13 0,-4-2-4 16,-4 9 0-16,1-9 0 0,3 5-7 0,-3-2-1 16,6-3-1-16,-3 9 0 0,-3-6-11 0,-4 6 8 0,0 0-8 0,0 0 8 15,0 0 0-15,0 0 0 0,0 0 0 0,-11 9 0 16,1 3 8-16,10 1 2 0,0-4 0 0,-4 7 0 16,-3 0 1-16,-7 3 0 0,14-7 0 0,-11 4 0 15,8 3-8-15,-8-1-2 0,1-2 0 0,10 3 0 16,-7 9-9-16,-1-12 8 0,5 3-8 0,-4-1 8 15,3-2-8-15,-3 3 0 16,7-10 0-16,-3 7 0 0,3-7 0 0,-4 1 0 16,4-1 0-16,0 1 0 0,0-1 0 0,4 1-9 0,-1-1 9 15,-3-9-10-15,11 6 10 0,-4-3 0 0,0 4-9 16,4-7 9-16,-4 0 0 0,-7 0 0 0,10 0 0 16,-3 0 0-16,4 0-12 0,-1 0 12 0,-10 0-10 0,11-10 10 15,0 4-8-15,3-3 8 0,-4 5 0 0,1-5-9 16,-1 0 9-16,-2-7 14 0,2 0-3 0,4 4-1 0,-3-4-10 15,-4-3 0-15,0 0-10 0,0-6 10 0,-3 6 0 0,3-6 0 16,-4 7 0-16,4-1 0 0,-3-6 10 0,-4 6-10 16,0 3 8-16,0-3-8 0,0 1 0 0,-4 2-9 15,-3 3 0-15,7-2 0 0,-10 5-13 0,10 1-2 16,-8-1-1-16,5 4 0 31,-11 3-2-31,14 3 0 0,-11-6 0 0,8 6 0 0,-8 6-67 16,1-3-14-16,-1 3-2 0,-3-2-504 0,14 11-101 0</inkml:trace>
          <inkml:trace contextRef="#ctx0" brushRef="#br0" timeOffset="129097.3234">31267 7213 1954 0,'10'-6'43'0,"-6"-3"9"0,-4 6 1 0,10-7 3 0,1 1-45 0,-4 3-11 16,0-4 0-16,0 4 0 0,-7 6 29 0,4-3 4 16,6-4 1-16,-10 7 0 0,0 0-24 0,4 0-10 15,6 10 8-15,-10-4-8 0,7 4 0 0,-3 5 0 16,-8 4-12-16,4 0 12 0,-7 0 0 0,7-1 0 15,-10 8 0-15,10-8 0 16,-7 1 24-16,0 0 2 0,3 3 1 0,-3-10 0 16,7-2-2-16,-3 6 0 0,-1-7 0 0,4 0 0 15,0-9-13-15,0 0-2 0,0 0-1 0,0 0 0 16,0 0 2-16,0 0 0 0,0 0 0 0,7 0 0 16,-7 0 0-16,11-3 0 0,-4-6 0 0,0-4 0 15,3 4-11-15,1-1 10 0,3-2-10 0,-3-4 10 0,3-3-10 16,-4 1 0-16,1 2 0 0,3-3 0 0,-3 3 0 0,-4 4 8 0,0-4-8 15,3 7 0-15,-3 3 14 0,-3 6-2 0,-4 0-1 0,0 0 0 16,0 0 1-16,0 0 0 0,7 6 0 0,0 9 0 16,-7-2-20-16,0 3-4 0,0-7-1 0,-4 10 0 15,4-3 13-15,0-4 16 0,0-2-3 0,0-1-1 16,0 4-24-16,0-4-4 0,0-9-2 0,0 0 0 16,4 3 18-16,-4 6 0 15,11-9 8-15,-1 7-8 0,-6-4 12 0,6-3-3 16,-10 0-1-16,11 0 0 0,3-10 22 0,-3 7 4 15,-1-3 1-15,1 6 0 0,-8-9 9 0,8-7 3 16,-1 3 0-16,-6 4 0 0,7-7 4 0,-4 4 1 16,0-4 0-16,3-3 0 0,1 4-36 0,-8-10-8 15,8 6 0-15,0 0-8 0,3 0 0 0,-4 3 0 16,4-2-10-16,-3 2 10 0,-1 7-43 0,5-4-1 16,-8-3 0-16,-4 13 0 0,8-3-164 0,-11 3-34 0,0 3-6 0,0 0-2 15</inkml:trace>
          <inkml:trace contextRef="#ctx0" brushRef="#br0" timeOffset="129685.0727">31962 7179 1267 0,'0'0'56'0,"0"0"12"0,3-3-55 0,-3 3-13 0,0 0 0 0,11 0 0 15,-1 0 113-15,-3 0 20 0,0 0 4 0,-7 0 1 16,8 3-72-16,-5 3-14 0,8-3-4 0,-8 7 0 0,8-1-19 0,-11 1-4 16,7-4-1-16,-4 3 0 0,-3 7 0 15,0-7-1-15,-10 4 0 0,10 3 0 0,-4-1 4 0,-3-5 1 16,4 2 0-16,-8-2 0 0,8-1-7 0,-5 7-1 16,1-10 0-16,0-3 0 15,-3 6 1-15,6 1 0 0,-6-4 0 0,6-6 0 16,-3 10-12-16,7-10-9 0,0 0 12 0,0 0-12 15,0 0 20-15,0 0-4 0,0 0 0 0,0 0 0 16,0 0 10-16,0 0 2 0,0-10 0 0,11 1 0 16,-1-7-10-16,1-3-2 0,-1 4 0 0,-3-4 0 15,11 6 13-15,0-2 3 0,-1-1 0 0,1-3 0 16,7 0-24-16,-4 0-8 0,0 4 0 0,-3-4 9 0,3 10-9 0,-7-7-16 16,0 13 4-16,-3-7 1 0,-1 4 11 0,1 3 16 15,-11 3-4-15,0 0-1 0,0 0-11 0,0 0-12 16,0 0 2-16,0 0 1 0,3 12 9 0,-3-2 12 0,0-1-2 15,0 7-1-15,0-7-9 0,0 7 0 0,0-7 0 16,0 1 0-16,0 9 0 0,0-10 0 0,0 7 0 16,0-7 0-1,0 1-49-15,7 8-12 0,-3-2-3 16,-4-7-703-16,0 1-141 0</inkml:trace>
          <inkml:trace contextRef="#ctx0" brushRef="#br0" timeOffset="130217.2137">32706 7101 1638 0,'0'0'36'0,"4"0"7"0,6-10 1 0,-10 10 3 0,0-3-38 0,7-3-9 0,-3-4 0 0,-4 7 0 0,0 3 49 0,0-6 8 16,0 6 2-16,0 0 0 0,0-10-44 0,0 10-15 15,0 0 9-15,-11 0-9 0,-3 7 0 0,3-4 0 16,-6-3 0-16,-1 9 0 0,4 1 0 0,0-1 0 16,-7 1-11-16,7-4 11 0,3 9 8 0,1-2 8 15,-5 3 0-15,1-7 1 0,-3 10 10 0,3-3 1 16,-1-4 1-16,5 4 0 0,-1-1-9 0,-3-2-3 0,14 3 0 0,-10-7 0 16,-1 10-17-16,7-10 10 0,4 7-10 0,0-16 8 15,0 0 0-15,0 0-8 0,4 9 12 0,7 1-4 16,-4-1-8-16,0 7 0 0,3-7 9 0,1 1-9 15,-1-7 11-15,1 6-3 0,-7 4 0 0,6-4 0 16,-10 1 12-16,0-1 3 0,4-6 0 0,-4 7 0 16,-4-1 5-16,4 4 0 15,0-10 1-15,-3 6 0 0,-8 0-14 0,0 1-3 16,1-4-1-16,-1 4 0 16,1-1-38-16,-4-3-7 0,-1-3-2 0,5 4-984 0</inkml:trace>
          <inkml:trace contextRef="#ctx0" brushRef="#br0" timeOffset="130448.9637">32851 7430 2433 0,'0'0'108'15,"0"0"22"-15,0 0-104 0,0 0-26 0,0 0 0 0,0 0 0 16,-11 0-23-16,1-3-9 0,2-4-3 0</inkml:trace>
        </inkml:traceGroup>
      </inkml:traceGroup>
    </inkml:traceGroup>
    <inkml:traceGroup>
      <inkml:annotationXML>
        <emma:emma xmlns:emma="http://www.w3.org/2003/04/emma" version="1.0">
          <emma:interpretation id="{C7DC09D0-AC5B-4225-AAF2-AE24F6D3B8F1}" emma:medium="tactile" emma:mode="ink">
            <msink:context xmlns:msink="http://schemas.microsoft.com/ink/2010/main" type="paragraph" rotatedBoundingBox="6168,11159 32299,9267 32668,14357 6536,162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8D71793-5E06-4C96-A0B4-A7FCE4681047}" emma:medium="tactile" emma:mode="ink">
              <msink:context xmlns:msink="http://schemas.microsoft.com/ink/2010/main" type="line" rotatedBoundingBox="6168,11159 32299,9267 32438,11182 6306,13074"/>
            </emma:interpretation>
          </emma:emma>
        </inkml:annotationXML>
        <inkml:traceGroup>
          <inkml:annotationXML>
            <emma:emma xmlns:emma="http://www.w3.org/2003/04/emma" version="1.0">
              <emma:interpretation id="{37FD493D-9527-490E-9BC1-A1872BF34C06}" emma:medium="tactile" emma:mode="ink">
                <msink:context xmlns:msink="http://schemas.microsoft.com/ink/2010/main" type="inkWord" rotatedBoundingBox="6208,11720 7736,11609 7832,12946 6305,13057"/>
              </emma:interpretation>
              <emma:one-of disjunction-type="recognition" id="oneOf28">
                <emma:interpretation id="interp104" emma:lang="" emma:confidence="1">
                  <emma:literal>We</emma:literal>
                </emma:interpretation>
                <emma:interpretation id="interp105" emma:lang="" emma:confidence="0">
                  <emma:literal>we</emma:literal>
                </emma:interpretation>
                <emma:interpretation id="interp106" emma:lang="" emma:confidence="0">
                  <emma:literal>WE</emma:literal>
                </emma:interpretation>
                <emma:interpretation id="interp107" emma:lang="" emma:confidence="0">
                  <emma:literal>w</emma:literal>
                </emma:interpretation>
                <emma:interpretation id="interp108" emma:lang="" emma:confidence="0">
                  <emma:literal>W</emma:literal>
                </emma:interpretation>
              </emma:one-of>
            </emma:emma>
          </inkml:annotationXML>
          <inkml:trace contextRef="#ctx0" brushRef="#br0" timeOffset="133176.8425">6223 11723 1335 0,'0'0'59'0,"0"0"13"0,-4 0-58 0,4 0-14 0,0 0 0 0,0 0 0 15,-7 0 35-15,7 0 4 0,-3-3 1 0,3 3 0 16,0 0-7-16,0 0-1 0,0 0 0 0,0 0 0 15,0 0-16-15,0 0-3 0,0 0-1 0,0 0 0 16,0 0 4-16,0 0 1 0,0 0 0 0,0 0 0 16,0 0 10-16,0 0 1 0,0 3 1 0,3 6 0 15,-3 7-1-15,4-7 0 0,-1 7 0 0,-3-4 0 0,4 4 0 0,-4 3-1 16,0-3 0-16,4 2 0 0,-1 11-5 0,1-4-1 16,3 3 0-16,0 6 0 0,0 10-1 0,3 0-1 15,1 3 0-15,-1 7 0 0,5-7-2 0,-1 3 0 0,0 3 0 16,3 0 0-16,1 1-5 0,0-1-2 0,-1 0 0 0,-2 1 0 15,-1-7-10-15,0 3 10 0,-4-3-10 16,1-3 10 0,-4-7-10-16,4-2 0 0,-4-1 9 0,0-5-9 0,-4 5 0 0,1-12 8 15,-4 3-8-15,3-6 0 0,-3-3 0 16,-3-7 9-16,3 0-9 0,0 1 0 0,0-10 11 16,0 0-11-16,0 0 10 0,-4-10-10 0,4-2 11 0,-3-10-11 15,3 3 12-15,0-9-12 0,0 0 17 0,3-7-3 16,1 1-1-16,-1-10 0 0,1-3-5 0,-1-3-8 15,1-4 11-15,-1 7-11 0,4 0 11 0,-3-3-11 0,-1 3 10 0,5-3-10 16,-5 3 0-16,1 3 0 0,-1-3 0 0,1 3 0 16,-4 3 0-16,3 4-16 0,1 2 1 0,-1 7 1 15,-3 3 14-15,7 6 0 0,4 6 0 0,-4-2 0 16,0 8 0-16,0 7 0 0,4 0 0 0,3 7 0 16,0 12 0-16,3-4-12 0,1 7 3 0,0 10 1 15,-1-4 8-15,1 9 0 0,0 7 0 0,-1-6 0 0,-3 6 0 0,1 0 0 16,-1 0 0-16,0 6 0 0,-4-9 0 0,1 2 0 15,-1 1 8-15,-6-6-8 0,3 3 0 0,-3-13 0 16,-1 6 0-16,1-8 8 0,-1-4-8 0,1-4 9 0,-4-2-9 0,0-7 10 16,3 1-1-16,-3-10 0 0,0 0 0 0,0 0 0 15,0 0 15-15,7-3 4 0,4-13 0 0,-1-3 0 32,-2 0 6-32,2-12 2 0,-3 3 0 0,0-10 0 0,0 1-10 0,-3-4-2 15,3-3 0-15,0 6 0 0,-4-9-12 16,1-3-4-16,-1 3 0 0,5-6 0 0,-5 3-8 0,1 2 0 15,3 11 0-15,0-7 0 0,3 3 0 0,-3 4-19 16,4 8 3-16,0-5 1 16,3 9-48-16,-4-3-9 0,4 2-3 0,0 8-681 15,-3-7-136-15</inkml:trace>
          <inkml:trace contextRef="#ctx0" brushRef="#br0" timeOffset="133740.7042">7461 12419 1681 0,'0'0'74'0,"0"0"16"0,0 0-72 0,0 0-18 16,7 0 0-16,4 0 0 0,-4 0 28 0,4-3 1 16,6-4 1-16,1-2 0 0,-1 6 3 0,5-7 1 15,-5-2 0-15,4 3 0 0,1-1-18 0,-5 1-4 0,-3-1-1 0,4 1 0 16,3-7 4-16,-3 7 1 0,-8-4 0 0,4-2 0 15,-3 5 13-15,-4-5 3 0,0 5 1 0,0-2 0 16,-7-4-1-16,4 6 0 0,-8-5 0 0,4 2 0 16,-7 4 3-16,0-7 0 0,0 7 0 0,-4-7 0 15,1 7-3-15,-1-10-1 0,-3 9 0 0,4 1 0 16,-4 0-17-16,-1-7-3 16,1 13-1-16,-3-3 0 0,3 2-10 0,-1 4-16 15,-2-6 4-15,-1 12 1 0,4-2 11 0,-4 5-12 16,4-3 12-16,0 4-12 0,0 2 12 0,-4 10 0 0,8 0-9 15,-4 3 9-15,3 10 0 0,1-7 0 0,-1 10 10 0,0-4-10 16,4 0 12-16,0 4-12 0,0 3 12 0,7-3-12 16,0-1 21-16,0-2-2 0,0-1-1 0,4 4 0 15,-1-10-4-15,4 13-1 0,0-13 0 0,0 0 0 0,4 4-13 16,0-4-8-16,-1-9 8 0,4 6-13 16,4-13-39-16,0 4-7 0,3-7-1 0,3 1-666 15,5-10-133-15</inkml:trace>
        </inkml:traceGroup>
        <inkml:traceGroup>
          <inkml:annotationXML>
            <emma:emma xmlns:emma="http://www.w3.org/2003/04/emma" version="1.0">
              <emma:interpretation id="{CCE15564-F035-448C-B1A5-B8C227E4A975}" emma:medium="tactile" emma:mode="ink">
                <msink:context xmlns:msink="http://schemas.microsoft.com/ink/2010/main" type="inkWord" rotatedBoundingBox="9274,11233 12526,10998 12618,12266 9366,12502"/>
              </emma:interpretation>
              <emma:one-of disjunction-type="recognition" id="oneOf29">
                <emma:interpretation id="interp109" emma:lang="" emma:confidence="1">
                  <emma:literal>want</emma:literal>
                </emma:interpretation>
                <emma:interpretation id="interp110" emma:lang="" emma:confidence="0">
                  <emma:literal>wants</emma:literal>
                </emma:interpretation>
                <emma:interpretation id="interp111" emma:lang="" emma:confidence="0">
                  <emma:literal>wart</emma:literal>
                </emma:interpretation>
                <emma:interpretation id="interp112" emma:lang="" emma:confidence="0">
                  <emma:literal>Want</emma:literal>
                </emma:interpretation>
                <emma:interpretation id="interp113" emma:lang="" emma:confidence="0">
                  <emma:literal>wont</emma:literal>
                </emma:interpretation>
              </emma:one-of>
            </emma:emma>
          </inkml:annotationXML>
          <inkml:trace contextRef="#ctx0" brushRef="#br0" timeOffset="134709.2257">9419 11936 1796 0,'-10'-13'80'0,"10"7"16"0,-4-3-77 0,1 9-19 0,-1-7 0 0,4 7 0 16,0 0 22-16,0 0 1 0,0 0 0 0,0 0 0 16,0 0-13-16,0 0-2 0,0 0-8 0,0 7 12 15,-4 2-12-15,1 7 0 0,3 3 0 0,0-1-10 16,-7 11 19-16,3-4 4 0,1 9 1 0,-1-2 0 16,1 8 5-16,-1-2 1 0,1 0 0 0,3-4 0 15,-4 1 4-15,4-1 2 0,-3-6 0 0,3-3 0 16,3-6-10-16,1 6-1 0,-1-12-1 0,1 3 0 15,-1-7-1-15,1 0 0 0,3-2 0 0,-7-7 0 16,0 0-4-16,3 0-1 0,4-7 0 0,4 4 0 16,0-12 5-16,-4 5 1 0,7-6 0 0,-4 4 0 15,5-4-6-15,-1-9 0 0,-4 6-8 0,4-6 12 16,-3 6-12-16,3-9 8 0,-3 9-8 0,-1-6 0 16,-3 6 8-16,4 4-8 0,-4-4 0 0,0 6 0 0,0 1 19 15,0 9-3-15,-3-4 0 0,-4 7 0 0,7 0-7 16,0 10-1-16,0 6-8 0,3-1 12 0,-3 4-12 0,0 0 0 15,0 6 0-15,1-3 0 0,2 3 0 0,-3-6-8 16,0 3 8-16,0-10-13 0,4 4 5 0,-1-3 8 16,-6-7-13-16,7 3 5 0,-4-3 8 0,3-2 0 15,-3-4 0-15,0 6 0 0,0-6 0 0,4-6 16 16,-4 6-4-16,4-4-1 0,-4-2 17 0,3-3 4 16,1 3 1-16,-1-4 0 0,4 1-2 0,-3-1-1 15,3-9 0-15,-3 4 0 0,-1-4-4 0,1-6-1 16,3 3 0-16,0-3 0 0,-3-3-13 0,3-7-2 15,0 1-1-15,0-1 0 0,0-2-9 0,0 2 8 0,0-3-8 16,-3 4 8-16,3-1-8 0,0 7 0 0,-3 0 0 16,3 3-11-1,-4 6-23-15,1 0-5 0,0 4-1 0,-4 2 0 16,0 1-103-16,0 8-21 0,0-2-4 0,-7 6-820 0</inkml:trace>
          <inkml:trace contextRef="#ctx0" brushRef="#br0" timeOffset="135334.0707">10806 11980 1688 0,'14'-19'75'0,"-14"13"15"0,-7-4-72 0,3 1-18 16,11 0 0-16,0-1 0 0,-10-6 45 0,3 7 6 15,3 0 1-15,1-1 0 0,-1 1-37 0,-3-1-7 16,0 1-8-16,-3 3 11 0,6 3-23 0,-6-4-5 15,-8 4-1-15,4-3 0 0,4 3 2 0,-4-4 0 0,-4 7 0 0,0 0 0 16,1 0 16-16,-1 0 12 0,4 0-1 0,0 0-1 16,-7 10 22-16,3-4 4 0,1-3 0 0,3 7 1 15,-7-1-13-15,3 7-2 0,0-7-1 0,4 10 0 16,-7-3-12-16,-3 12-9 0,-1-3 12 0,7 3-12 16,1 0 10-16,-8-2-10 0,-3 8 8 0,3-6-8 15,8 0 0-15,-1 4 0 0,4-10 0 0,-3 3 0 16,-1 0 0-16,8-6 0 0,3 0 8 0,-4-1-8 15,-7-8 0-15,4-1 0 0,11 4 0 0,3-10 0 16,-7-3-15-16,7 6-1 0,-7-6-1 0,11 0 0 16,3-6 1-16,-4 3 0 0,-3-4 0 0,-3-2 0 15,10 0 25-15,-3-7 6 0,-4 7 1 0,3-10 0 0,1 3 12 16,-4-3 4-16,10-6 0 0,-10 3 0 0,4-3 0 0,0-3 0 16,6 3 0-16,-3 0 0 0,1 6-7 0,-1 0-1 15,3 3 0-15,-3 4 0 0,1 3 7 0,-8-1 1 16,0 4 0-16,0 6 0 0,7 0-4 0,-11 0-1 15,-3 0 0-15,7 9 0 0,-3 1-19 0,-4 5-8 16,0-2 0-16,-4 9 8 0,-3 0-20 0,7-3-5 16,-3 6-1-16,-1 0 0 15,-3-6-19-15,7 6-4 0,0-7-1 0,0 11 0 16,0-10-132-16,0-4-26 0,4 4-6 0</inkml:trace>
          <inkml:trace contextRef="#ctx0" brushRef="#br0" timeOffset="135755.8463">11130 11908 2394 0,'-10'-7'52'0,"10"4"12"0,0 3 1 0,0 0 3 0,0 0-55 0,7-6-13 0,-7 6 0 0,14 0 0 15,3 0 24-15,-6 6 1 0,0 4 1 0,-1-1 0 32,4 1-44-32,-3-1-9 0,-4 7-1 0,0-4-1 0,-4 10 5 0,1-9 0 0,0 5 1 0,-4-2 0 15,-4 0 14-15,0 3 9 0,4-7-12 0,-3 4 12 16,-4 3 0-16,0-10 8 0,7 7 0 0,-4-7 1 16,4 1 1-16,0-4 0 0,0-6 0 0,0 0 0 0,0 0 0 15,0 0 0-15,0 0 0 0,0 0 0 0,11-6 20 0,-4-10 4 16,0 3 1-16,0-2 0 15,0-10-8-15,4 6-2 0,3 0 0 0,0-9 0 0,-7 12-8 16,7-3-1-16,7-6-1 0,-7 13 0 0,-3-4 8 16,3 7 1-16,0 5 1 0,0-2 0 0,4 6-3 0,-4 0-1 15,-7 0 0-15,4 10 0 0,6-4-21 0,-6 3 9 16,-11 1-9-16,7-1 0 0,0 4 0 0,-3 2-12 16,-1-5 0-16,-6 5 0 15,3-5-37-15,0 9-7 0,10-10-2 0,-6 7 0 16,-11-7-174-16,7 0-34 0,14 7-7 0,-14-16-2 0</inkml:trace>
          <inkml:trace contextRef="#ctx0" brushRef="#br0" timeOffset="136037.0284">12009 11720 2502 0,'-15'9'55'0,"15"-9"11"0,-3 3 2 0,-4 3 3 0,7-6-57 0,3 10-14 0,-3-10 0 0,4 6 0 15,7-3 23-15,-1 7 1 0,4-10 1 0,0 6 0 16,0-3-17-16,8-3-8 0,-1 0 0 0,0 0 8 16,4 0-8-16,-1 0-9 0,1-3 9 0,-4-3-13 0,4 6 2 0,0-4 1 15,-4-2 0-15,0-3 0 0,4 9-6 0,-4-10-2 16,3 4 0-16,-2-3 0 15,6 6-42-15,-7-7-8 0,0 1-1 0,0-1-1 16,-3 4-169-16,0-3-33 0,10-10-8 0,-7 3 0 0</inkml:trace>
          <inkml:trace contextRef="#ctx0" brushRef="#br0" timeOffset="136333.8327">12390 11008 1209 0,'0'0'108'0,"0"0"-87"0,0 0-21 0,0 0 0 16,0 0 266-16,0 0 49 0,0 0 9 0,-4 9 3 15,8 7-230-15,-4 3-45 0,0 6-10 0,0 3-2 16,0 10-31-16,-4 2-9 0,-3 4 0 0,3 3 0 15,-6 0 0-15,3 13 8 0,-4-4-8 0,1 13 0 16,-1-6 0-16,0 0 0 0,1-1 0 0,-1-8 8 16,1 5-8-16,-4-8 0 0,3 2 8 0,0 0-8 15,-3 0 0-15,4 1-13 0,-4-1 1 0,3-9 1 16,-3 6-103-16,3-9-21 0,-3 0-4 0</inkml:trace>
        </inkml:traceGroup>
        <inkml:traceGroup>
          <inkml:annotationXML>
            <emma:emma xmlns:emma="http://www.w3.org/2003/04/emma" version="1.0">
              <emma:interpretation id="{00614ABB-A783-4CD6-BB62-89FD2C766DC0}" emma:medium="tactile" emma:mode="ink">
                <msink:context xmlns:msink="http://schemas.microsoft.com/ink/2010/main" type="inkWord" rotatedBoundingBox="14145,10581 15443,10487 15582,12402 14284,12497"/>
              </emma:interpretation>
              <emma:one-of disjunction-type="recognition" id="oneOf30">
                <emma:interpretation id="interp114" emma:lang="" emma:confidence="1">
                  <emma:literal>to</emma:literal>
                </emma:interpretation>
                <emma:interpretation id="interp115" emma:lang="" emma:confidence="0">
                  <emma:literal>t,</emma:literal>
                </emma:interpretation>
                <emma:interpretation id="interp116" emma:lang="" emma:confidence="0">
                  <emma:literal>t.</emma:literal>
                </emma:interpretation>
                <emma:interpretation id="interp117" emma:lang="" emma:confidence="0">
                  <emma:literal>t0</emma:literal>
                </emma:interpretation>
                <emma:interpretation id="interp118" emma:lang="" emma:confidence="0">
                  <emma:literal>td</emma:literal>
                </emma:interpretation>
              </emma:one-of>
            </emma:emma>
          </inkml:annotationXML>
          <inkml:trace contextRef="#ctx0" brushRef="#br0" timeOffset="137036.8102">14298 11500 230 0,'7'0'20'16,"0"-3"-20"-16,-3-3 0 0,6 6 0 0,-3-3 359 0,4-4 67 16,3 7 14-16,4 0 2 0,3-3-322 0,0 3-64 0,4 0-12 0,-1 0-4 15,5 0-12-15,-1 0-2 0,0 0-1 0,4 0 0 16,0 0-14-16,-1 0-3 0,-2-6-8 0,2 6 12 16,-2 0-12-16,2 0 0 0,-2-3 0 0,-1-4-10 15,-4 4-10-15,1-3-3 0,-4 0 0 0,0 3 0 31,1-4-16-31,-8 7-3 0,3-3-1 0,-3-3 0 16,1 3-23-16,-1-3-5 0,-4 6-1 0,1-4 0 16,3-2-9-16,-3 6-3 0,-1-3 0 0,1-3-531 0</inkml:trace>
          <inkml:trace contextRef="#ctx0" brushRef="#br0" timeOffset="137411.7055">14817 10559 1630 0,'0'0'36'0,"-4"-6"7"0,1-3 1 0,-1 5 3 0,4-2-38 0,0 6-9 16,0 0 0-16,0 0 0 0,0 0 53 0,0 0 9 16,0 10 2-16,4 8 0 0,-4 8-40 0,3 2-8 15,-3 6-2-15,0 10 0 0,0 3 14 0,-3 6 2 16,-4 7 1-16,0 6 0 0,-4 9-3 0,-3 0-1 0,0 4 0 16,-4 2 0-16,-3 1 9 0,0 6 1 0,-4 0 1 15,0-1 0-15,-3-2-38 0,0-7 0 0,0 4-9 16,3-4 9-1,-3 4-32-15,0-4 0 0,3-6 1 0,-3-6 0 16,-4 3-49-16,4-6-9 0,-4 0-3 0,4-4-480 0,3-12-97 0</inkml:trace>
          <inkml:trace contextRef="#ctx0" brushRef="#br0" timeOffset="137864.8213">15385 11848 2127 0,'0'0'94'0,"0"0"20"0,0 0-91 0,-7 6-23 0,3-6 0 0,-3 10 0 0,3-1 33 0,1 1 3 15,-1-4 0-15,1 3 0 0,3 1-36 0,-7 5 0 16,3-2 0-16,1 6 0 0,-1-4-19 0,1 4 3 16,-4 0 0-16,3 6 0 0,1-6 4 0,-1 6 2 15,1-6 0-15,-1 6 0 0,1-6-3 0,-1 0-1 16,4-1 0-16,0-2 0 0,0-7-5 0,0 10-1 0,4-9 0 0,-1-1 0 16,4-3 7-16,0-2 1 0,-3 2 0 0,6-6 0 15,-3 0 32-15,4-6 6 0,3-4 2 0,-3 1 0 16,3-1 16-16,-4 1 4 0,4-10 1 0,-3 3 0 15,3-6 11-15,0 0 3 0,-3 1 0 0,-1-5 0 16,1 1-31-16,0-3-7 0,-4 3-1 0,3-3 0 16,-3 3 13-16,-3 3 3 0,3-3 0 0,-4 0 0 15,-3 6-40-15,4-6 0 0,-4 6 0 0,-4 6-12 16,1-2 21-16,-1 5 4 0,1 1 1 0,-4 3 0 16,0-4-33-16,-4 1-6 0,0 9-2 0,1 0 0 15,-4 0-100 1,-4 0-20-16,1 0-4 0,-5 6-542 0,1-3-109 0</inkml:trace>
        </inkml:traceGroup>
        <inkml:traceGroup>
          <inkml:annotationXML>
            <emma:emma xmlns:emma="http://www.w3.org/2003/04/emma" version="1.0">
              <emma:interpretation id="{FF7EAAB7-7223-4301-89AE-E20F9E7D1D3D}" emma:medium="tactile" emma:mode="ink">
                <msink:context xmlns:msink="http://schemas.microsoft.com/ink/2010/main" type="inkWord" rotatedBoundingBox="17113,10445 20732,10183 20857,11911 17238,12173"/>
              </emma:interpretation>
              <emma:one-of disjunction-type="recognition" id="oneOf31">
                <emma:interpretation id="interp119" emma:lang="" emma:confidence="1">
                  <emma:literal>find</emma:literal>
                </emma:interpretation>
                <emma:interpretation id="interp120" emma:lang="" emma:confidence="0">
                  <emma:literal>finds</emma:literal>
                </emma:interpretation>
                <emma:interpretation id="interp121" emma:lang="" emma:confidence="0">
                  <emma:literal>fiend</emma:literal>
                </emma:interpretation>
                <emma:interpretation id="interp122" emma:lang="" emma:confidence="0">
                  <emma:literal>Find</emma:literal>
                </emma:interpretation>
                <emma:interpretation id="interp123" emma:lang="" emma:confidence="0">
                  <emma:literal>fined</emma:literal>
                </emma:interpretation>
              </emma:one-of>
            </emma:emma>
          </inkml:annotationXML>
          <inkml:trace contextRef="#ctx0" brushRef="#br0" timeOffset="138583.4013">17462 11152 1342 0,'0'0'60'0,"0"0"12"0,-7 6-58 0,-3-3-14 0,-1 4 0 0,4 2 0 16,7-9 70-16,-3 9 11 0,-4-2 3 0,3 5 0 15,1-5-56-15,6 2-12 0,4 0-1 0,0-2-1 16,-7-7 1-16,11 3 0 0,-1 3 0 0,8-6 0 15,0 0 25-15,3-6 6 0,4-4 1 0,-1 7 0 16,1-12-1-16,0-1 0 0,-1 3 0 0,1-9 0 16,-4 4 2-16,4-1 0 0,0-6 0 0,-4 3 0 0,0-3-29 15,0 0-6-15,0-4-1 0,-3 4 0 0,0 3 2 16,-4-3 0-16,3-3 0 0,-3-3 0 0,0 2-14 0,-3 1 0 16,0-6 0-16,-8-1 0 0,4 7 0 0,-3-7 0 15,-1 4-11-15,-3 0 11 0,-3-4-20 0,-1 13 4 16,-3-3 1-16,4 0 0 0,-8 6 15 0,0 1-11 15,1 2 11-15,-4 3-10 0,3-2 10 0,1 5-13 16,-4 7 5-16,-1-3 8 0,1 0 0 0,0 2 0 16,0 4 14-16,0 0-4 0,0 0 0 0,3 4 0 15,1 2 0-15,-4 3 0 0,3 1-10 0,0-1 0 16,4 7 9-16,-3 3-9 0,-1 9 11 0,4-3-3 16,0 12 0-16,0 7 0 0,-4 0 27 0,8 10 5 0,-4-1 0 15,0 3 1-15,-4 13-12 0,4 0-2 0,-3 3-1 16,-1 1 0-16,4-1 10 0,-4 0 1 0,1-3 1 0,-4-3 0 15,3 12-30-15,0-9-8 0,1 3 0 0,-1-9 0 16,-3 0 0-16,4-7 0 0,3-6 0 0,-1-3 0 16,-2-9-17-16,-1 6-2 0,1-10 0 0,-4-6 0 31,3 4-20-31,0-10-4 0,-3 3-1 0,0-6 0 16,0-1-84-16,4-2-18 0,-1-6-3 0,-3-1-807 0</inkml:trace>
          <inkml:trace contextRef="#ctx0" brushRef="#br0" timeOffset="138833.344">17201 11660 2426 0,'0'0'53'0,"0"0"11"0,0 0 3 0,0 0 1 0,0 0-54 0,0 0-14 16,7 0 0-16,4 0 0 0,0 0 32 0,3 0 3 15,3 0 1-15,1 6 0 0,3-6-21 0,4-6-4 16,3 6-1-16,-3 0 0 0,3-3-10 0,0-3-16 16,4 6 4-16,0-4 1 15,0-2-39-15,-1 6-8 0,1-9-2 0,0 2 0 16,-4-2-99-16,4 0-20 0,-1 6-4 0,1-13-1 0</inkml:trace>
          <inkml:trace contextRef="#ctx0" brushRef="#br0" timeOffset="139067.6598">18263 11293 1440 0,'0'0'128'0,"0"0"-103"0,0 0-25 0,0 0 0 16,0 0 112-16,0 0 18 0,0 0 3 0,-3 9 1 15,3 1-69-15,-4-1-13 0,1 7-4 0,3 3 0 16,0-4-16-16,-4 4-3 0,1 6-1 0,-1-3 0 15,1 3 1-15,-1 1 0 0,4 2 0 0,-3-3 0 16,3 3-11-16,0-3-2 0,0-3-1 0,3 3 0 16,1-6-24-16,-1-3-5 0,4-1-1 0,0-2 0 15,0-7-143-15,0-3-29 0</inkml:trace>
          <inkml:trace contextRef="#ctx0" brushRef="#br0" timeOffset="139192.8814">18521 10857 1958 0,'0'-12'174'0,"-4"-4"-139"16,4 7-35-16,-3-7 0 0,6 6 18 0,1-2-3 15,-4 6-1-15,7-4-898 0</inkml:trace>
          <inkml:trace contextRef="#ctx0" brushRef="#br0" timeOffset="139645.6651">18997 11318 2509 0,'0'0'55'0,"0"0"11"0,0 0 2 0,0 0 4 0,11 0-58 0,-4 0-14 0,-7 0 0 0,10 3 0 16,8 4 33-16,-4 2 4 0,-3 0 1 0,3 1 0 15,0-1-27-15,-4 7-11 0,1-7 8 0,0 10-8 16,-4-9 0-16,-4 8 0 0,1-2 0 0,-1-7 0 16,-3 10-16-16,0-9-8 0,-3 5-1 15,-1-5-1-15,-3 5 3 0,4-5 1 0,3-10 0 0,0 0 0 0,-4 3-1 0,4-3 0 16,0 0 0-16,0 0 0 0,0 0 37 0,0 0 7 15,0 0 2-15,7-9 0 0,0-1 1 0,0-9 0 16,4 10 0-16,-1-10 0 0,5 0 12 0,-1-3 4 16,3 4 0-16,-3-1 0 0,4 3-16 0,0 3-4 15,-4-2 0-15,3 5 0 0,-2 1 8 0,2 3 2 16,-3 3 0-16,0-4 0 0,1 7-10 0,-1 7-3 16,-4-4 0-16,4 3 0 0,-3 3-17 0,3 1 0 15,-3-1 0-15,3 10 0 0,-4-10-13 0,4 7-7 16,-3 0 0-16,3-4-1 15,-3 4-24-15,-1 0-5 0,1-4-1 0,-4-2-773 0,0-1-154 16</inkml:trace>
          <inkml:trace contextRef="#ctx0" brushRef="#br0" timeOffset="140411.1385">20426 11371 1904 0,'0'0'84'0,"3"-9"18"0,4 3-82 0,-3-4-20 16,7 1 0-16,-4 0 0 0,0-1 46 0,0 1 5 16,3-1 1-16,-3-5 0 0,0 5-35 0,0 4-6 15,0-7-2-15,-3 4 0 0,0 0-24 0,-1-7-5 16,-6 7 0-16,3-7-1 16,-4 6-17-16,0-8-3 0,1 8-1 0,-1-5 0 0,1 5 30 0,-4 1 12 15,0-1-8-15,0 1 8 0,-4 3 11 0,4 3 7 16,-3 3 2-16,-1-7 0 0,0 7 12 0,1 0 4 15,-4 7 0-15,3-4 0 0,-3 3 0 0,-4 3 0 16,1 1 0-16,3-1 0 0,-4 7-15 0,-3-4-2 0,3 4-1 16,-3 9 0-16,0-6-5 0,0 9-1 0,-1-3 0 15,1 10 0-15,0-7-12 0,4 6 0 0,-1-5 0 16,4 5 0-16,0-6 0 0,7 7 12 0,0-7-3 0,3 0-1 16,0-3-8-16,4 4 10 0,4-14-10 0,3 4 10 15,-3 0-10-15,3-3 0 0,0-7-10 0,0-3 10 16,3-3-14-16,1 4 3 0,0-7 1 0,-1-7 0 15,8 7 2-15,-1-9 0 0,1 0 0 0,-4-1 0 16,4-5 8-16,-1-4 0 0,1 3 8 0,0-6-8 16,-1-3 20-16,4 0-1 0,-6-3 0 0,6-7 0 15,-7 1 24-15,0 2 5 0,4-12 0 0,-4 1 1 16,0-11-17-16,3 1-4 0,-2 0-1 0,2-10 0 16,1 0-4-16,-1 4-1 0,-2-4 0 0,2 6 0 15,1-2-32-15,0 2-6 0,-1 4-2 0,1 9 0 0,-1 0 18 16,-2 10 0-16,-1-4-8 0,0 13 8 0,-7-3 0 15,7 9 0-15,-3 0-8 0,-1 4 8 0,1 2 0 0,-4 1 0 16,-4 2 0-16,1 10 0 0,3-3-12 16,-7 3 12-16,0 0-12 0,0 9 12 0,0 10-9 0,-4 6 9 15,-3 4 0-15,4 8-9 0,-4 4 9 0,0 6 14 16,-4 6-3-16,0 1-1 0,4 5 6 0,0-2 2 16,0 5 0-16,-3 7 0 0,-1-6-4 0,1 3-1 15,3-3 0-15,-4-1 0 0,0 1-13 0,1-3 0 16,-1 2-12-16,1-5 12 15,3 5-103-15,-4-2-13 0,4-4-4 0,0-2 0 16,0-1-116-16,0-9-24 0,0 28-5 0,3-28-1 0</inkml:trace>
        </inkml:traceGroup>
        <inkml:traceGroup>
          <inkml:annotationXML>
            <emma:emma xmlns:emma="http://www.w3.org/2003/04/emma" version="1.0">
              <emma:interpretation id="{2BE6471D-E58F-44C2-8277-ADAF7287D8F3}" emma:medium="tactile" emma:mode="ink">
                <msink:context xmlns:msink="http://schemas.microsoft.com/ink/2010/main" type="inkWord" rotatedBoundingBox="22948,10444 24024,10366 24120,11685 23044,11763"/>
              </emma:interpretation>
              <emma:one-of disjunction-type="recognition" id="oneOf32">
                <emma:interpretation id="interp124" emma:lang="" emma:confidence="1">
                  <emma:literal>X</emma:literal>
                </emma:interpretation>
                <emma:interpretation id="interp125" emma:lang="" emma:confidence="0">
                  <emma:literal>x</emma:literal>
                </emma:interpretation>
                <emma:interpretation id="interp126" emma:lang="" emma:confidence="0">
                  <emma:literal>¥</emma:literal>
                </emma:interpretation>
                <emma:interpretation id="interp127" emma:lang="" emma:confidence="0">
                  <emma:literal>=</emma:literal>
                </emma:interpretation>
                <emma:interpretation id="interp12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42129.4391">22980 10873 1497 0,'0'0'133'0,"0"0"-106"16,0-6-27-16,3 2 0 0,-3-2 67 0,8 3 8 15,-1-3 1-15,0-4 1 0,-4 7-36 0,4-6-7 16,0-7-2-16,4 10 0 0,-1-7-11 0,1-2-2 15,0 5-1-15,-1-9 0 0,1 4-6 0,-1-4 0 16,1 0-1-16,0-6 0 0,-1 6 13 0,1-6 4 16,3 6 0-16,-4 1 0 0,1-8 2 0,3 8 1 15,-3-1 0-15,-1 3 0 0,4-3-9 0,-3 7-2 16,3-4 0-16,0 7 0 0,0-1-3 0,0 1-1 16,0 3 0-16,1-4 0 0,-1 10-16 0,0 0 0 0,0 0 0 15,-3 10 0-15,3-1 0 0,0 0 0 0,0 7 0 0,0 3 0 16,0 0 0-16,0 6 12 0,0 9-1 0,0 4 0 15,4 0 13-15,-4 5 4 0,0 8 0 0,0-4 0 16,0 6 7-16,1 0 1 0,-1 7 1 0,0-4 0 16,0-2-18-16,-3-1-4 0,3 0-1 0,0-6 0 15,3-3-14-15,1 0 9 0,-4 0-9 0,7 3 8 16,-3-6-8-16,3-4 0 0,-3 1-10 0,3-3 10 16,-3-10-50-1,-1 9-4-15,1-12-1 0,-1 3 0 0,-2-6-126 0,-1-3-26 0,-7-1-5 0,-4-5-663 16</inkml:trace>
          <inkml:trace contextRef="#ctx0" brushRef="#br0" timeOffset="142582.4676">24028 10446 1638 0,'0'0'72'0,"0"0"16"0,0 0-71 0,0 0-17 0,0 0 0 0,0 0 0 15,0 0 73-15,0 0 11 0,0 0 3 0,0 0 0 16,0 0-31-16,3 10-5 0,-3-10-2 0,0 6 0 16,0 4-28-16,0-4-5 0,0-6-2 0,-3 9 0 15,-1-6-14-15,1 7 11 0,-4-1-11 0,0 1 10 16,-1 5-10-16,-2 4 0 0,-1 0 0 0,-3 12 0 16,4-3 0-16,-4 10 0 0,-4 6-10 0,-3-6 10 15,-4 12 0-15,-3-3-9 0,3 6 9 0,-7 0 0 16,4 1 0-16,0-4 0 0,0-3 0 0,3-3 0 15,-3-7 0-15,3 4 0 0,-3-9 8 0,0 2-8 16,-1-6 0-16,1 7 0 0,-4-7 0 0,4-3 0 16,0 3 0-16,0 4 0 0,3-10-12 0,-3 3 4 15,7 3 0-15,3-9 0 0,0 6 0 0,1-6 0 16,3-1-25-16,3 4-5 0,0-3-1 16,1-9-871-16</inkml:trace>
        </inkml:traceGroup>
        <inkml:traceGroup>
          <inkml:annotationXML>
            <emma:emma xmlns:emma="http://www.w3.org/2003/04/emma" version="1.0">
              <emma:interpretation id="{DD49DB1D-1991-4603-83F6-AB5E279D4D6B}" emma:medium="tactile" emma:mode="ink">
                <msink:context xmlns:msink="http://schemas.microsoft.com/ink/2010/main" type="inkWord" rotatedBoundingBox="26215,10612 27686,10506 27743,11300 26273,11406"/>
              </emma:interpretation>
              <emma:one-of disjunction-type="recognition" id="oneOf33">
                <emma:interpretation id="interp129" emma:lang="" emma:confidence="1">
                  <emma:literal>So</emma:literal>
                </emma:interpretation>
                <emma:interpretation id="interp130" emma:lang="" emma:confidence="0">
                  <emma:literal>so</emma:literal>
                </emma:interpretation>
                <emma:interpretation id="interp131" emma:lang="" emma:confidence="0">
                  <emma:literal>son</emma:literal>
                </emma:interpretation>
                <emma:interpretation id="interp132" emma:lang="" emma:confidence="0">
                  <emma:literal>Son</emma:literal>
                </emma:interpretation>
                <emma:interpretation id="interp133" emma:lang="" emma:confidence="0">
                  <emma:literal>Do</emma:literal>
                </emma:interpretation>
              </emma:one-of>
            </emma:emma>
          </inkml:annotationXML>
          <inkml:trace contextRef="#ctx0" brushRef="#br0" timeOffset="143515.1056">26896 10572 748 0,'0'0'67'0,"0"0"-54"15,7 0-13-15,0-3 0 0,3-4 178 0,-2 7 33 16,-1 7 6-16,0-7 2 0,0 0-159 0,0 0-32 16,0 3-7-16,-7-3-1 0,0 0-11 0,0 0-9 15,0 0 12-15,0 0-12 0,0 0 8 0,0 0-8 16,0 0 0-16,0 0 0 0,0 0 12 0,0 0-12 16,0 0 12-16,0 0-12 0,-7 0 15 0,0 6-4 15,-4-3-1-15,-3 4 0 0,0-1-2 0,-4-3-8 16,-3 3 12-16,0-3-4 0,-4-3 8 0,-3 7 0 15,-4-4 1-15,1 3 0 0,-1-3 23 0,0 3 4 0,-3 4 0 0,3-1 1 16,0 1 3-16,0 5 1 0,4-2 0 0,-3 3 0 16,-1-1-9-16,4 4-1 0,-1-6-1 0,5 12 0 15,2-7-21-15,-2-2-4 0,3 3-1 0,6 0 0 16,1-4-12-16,4 4 8 0,3 0-8 0,0-3 0 16,3-4 0-16,1 4 0 0,6 3 0 0,1-10 0 15,-1 7 0-15,8 0-10 0,-1-4 2 0,1-2 0 16,3 5 8-16,0-5 0 0,4 5 10 0,-1-5-10 15,5-1 17-15,-5-6-2 0,4 7-1 0,4 2 0 16,-4-2 4-16,4-1 1 0,-4 0 0 0,0 4 0 16,0-7 6-16,1 10 2 0,-5-4 0 0,1-2 0 15,-11-1-7-15,0 7-2 0,4-7 0 0,-8 1 0 0,-3-1-6 16,0 1-2-16,0-1 0 0,-3 0 0 0,-8 7-10 16,-3-7-9-16,0 1 9 0,-7-1-13 15,-1 7-35-15,-2-7-6 0,-4 7-2 0,3-7 0 16,0 1-55-16,0-1-11 0,4-9-2 0,-3 10-508 15,2-10-102-15</inkml:trace>
          <inkml:trace contextRef="#ctx0" brushRef="#br0" timeOffset="143999.3587">27587 10867 2156 0,'0'0'48'0,"0"0"9"0,0 0 3 0,0-4 0 0,0 4-48 0,0 0-12 0,0 0 0 0,0 0 0 16,0 0 24-16,0 0 4 0,0 0 0 0,0 0 0 15,-7 0-28-15,0 0-17 0,-3 4 2 0,2 2 1 16,-2 3 0-16,-1 1 0 0,1-4 0 0,-1 7 0 16,1 2 14-16,-1 1 0 0,0-4 12 0,1 7-12 15,-1 6 24-15,1-6-1 0,-1 6-1 0,4-6 0 16,0 9-22-16,3-12 0 0,1 9-12 0,-1-6 4 16,4 0 8-16,4-1 0 0,-1-8 0 0,1 6 8 0,3-7-8 15,0 0 11-15,0 1-11 0,0-4 12 0,4-3 0 16,3 3 1-16,0-6 0 0,4 0 0 0,-8-6 7 0,4 6 0 15,0-3 1-15,4-3 0 0,-4-4 9 0,4 1 2 16,-4 0 0-16,0-1 0 0,4-6 1 0,-4 4 1 16,-4-4 0-16,1 1 0 0,3 2 0 0,-3-3 0 15,-4 1 0-15,-4-4 0 0,4 6-18 0,-3-9-4 16,-8 10-1-16,-3-7 0 0,7 3-11 0,-3 1 10 16,3 5-10-16,-4-2 10 0,-3-4-10 0,-3 7-16 15,-5-1 4-15,1 1 1 16,-3 3-80-16,-4-4-16 0,-8 1-3 0,1 9-642 0,-7-10-129 0</inkml:trace>
        </inkml:traceGroup>
        <inkml:traceGroup>
          <inkml:annotationXML>
            <emma:emma xmlns:emma="http://www.w3.org/2003/04/emma" version="1.0">
              <emma:interpretation id="{C5B358D1-51E5-4E9D-90AB-0CD77BECC6B0}" emma:medium="tactile" emma:mode="ink">
                <msink:context xmlns:msink="http://schemas.microsoft.com/ink/2010/main" type="inkWord" rotatedBoundingBox="28989,9813 32322,9572 32433,11109 29100,11351"/>
              </emma:interpretation>
              <emma:one-of disjunction-type="recognition" id="oneOf34">
                <emma:interpretation id="interp134" emma:lang="" emma:confidence="1">
                  <emma:literal>that</emma:literal>
                </emma:interpretation>
                <emma:interpretation id="interp135" emma:lang="" emma:confidence="0">
                  <emma:literal>That</emma:literal>
                </emma:interpretation>
                <emma:interpretation id="interp136" emma:lang="" emma:confidence="0">
                  <emma:literal>thot</emma:literal>
                </emma:interpretation>
                <emma:interpretation id="interp137" emma:lang="" emma:confidence="0">
                  <emma:literal>thank</emma:literal>
                </emma:interpretation>
                <emma:interpretation id="interp138" emma:lang="" emma:confidence="0">
                  <emma:literal>than</emma:literal>
                </emma:interpretation>
              </emma:one-of>
            </emma:emma>
          </inkml:annotationXML>
          <inkml:trace contextRef="#ctx0" brushRef="#br0" timeOffset="144967.8798">29048 10622 518 0,'0'0'23'0,"0"0"5"0,0 0-28 0,0 0 0 0,0 0 0 0,0 0 0 16,0 0 340-16,7 3 62 0,-4-3 13 0,8 0 2 16,-1 0-310-16,-6 6-63 0,14-6-12 0,-1 0-2 15,4 0 0-15,4 4 0 0,3-4 0 0,4 0 0 16,3 0-10-16,4 0-1 0,4 6-1 0,-1-6 0 15,4 0-18-15,-7-6 0 0,6 6 0 0,-6-4 0 16,-4-2 0-16,11 3-12 0,-3-3 1 0,-1-4 1 16,-7 1 10-16,8 9-10 0,-5-9 10 0,1 2-10 15,-3 4 10-15,-5-3 0 0,1 3 0 0,0-7 0 16,-4 4-42-16,0-3-3 0,-3-1-1 16,-7 1-591-16,6-1-119 0</inkml:trace>
          <inkml:trace contextRef="#ctx0" brushRef="#br0" timeOffset="145405.2792">29803 9847 1400 0,'0'0'62'0,"0"0"13"0,0 0-60 0,0 0-15 0,0 0 0 0,0 0 0 15,0 0 62-15,0 0 10 0,0 0 1 0,0 0 1 16,0 0-31-16,0 0-7 0,0 0 0 0,0 0-1 16,10 7-13-16,-10 2-2 0,0 1-1 0,-10 2 0 15,10 10 5-15,-7 0 2 0,0 3 0 0,-4 10 0 16,-3 8 11-16,-7 5 3 0,7 5 0 0,-11 6 0 16,4-2 9-16,-4 15 3 0,4-3 0 0,0 3 0 15,-8 0-24-15,12 0-4 0,-4-3 0 0,-4-3-1 16,4-3 8-16,3-4 1 0,1 4 1 0,-1-6 0 0,0 2-33 15,4-5-12-15,-7-7 0 0,3 3 0 16,-3-6-145-16,7-7-29 0,-11 1-6 16,4-13 0-16</inkml:trace>
          <inkml:trace contextRef="#ctx0" brushRef="#br0" timeOffset="145976.8209">30621 9703 1796 0,'0'0'40'0,"0"0"8"0,0 0 1 0,0 0 1 0,0 0-40 0,0 0-10 0,0 0 0 0,0 0 0 16,0 0 29-16,0 0 4 0,-3 3 1 0,3-3 0 16,-4 10-3-16,-3 2-1 0,3 1 0 0,-3 6 0 15,4 3-14-15,-1 0-4 0,-3 6 0 0,-3 6 0 16,10 10 8-16,-7 0 0 0,-4 9 1 0,4 1 0 0,-4-1 7 0,8 10 2 15,-8-1 0-15,1 11 0 0,-1-4-7 0,-3 3-2 16,7 0 0-16,-11-3 0 0,8-3-21 16,6-4 8-16,-3-2-8 0,-7-4 0 0,0-2 0 15,-7-4 0-15,10-9 0 0,-6-1 0 0,-5-2-12 0,8-10 0 16,-7-3 0-16,7 0 0 0,0-12 4 0,0 3 0 16,3-10 0-16,1-3 0 0,3-3 8 0,7 0 11 0,0 0-3 0,-4-9 0 15,4-7 12-15,4-3 1 0,3-3 1 0,3-3 0 16,8-9 16-16,3 9 3 0,4-7 1 0,-1 7 0 15,12-3 2-15,-5 6 0 0,-2 0 0 0,-5 6 0 16,12 1 0-16,-12 5 0 0,-2 7 0 0,-1 3 0 0,-4 0-5 0,4 3-1 16,-3 3 0-16,-7 4 0 0,-1-1-30 15,4 10-8-15,4-3 0 0,-4 3 0 16,-3-1-30-16,-1 1-10 0,-3 6-3 0,11-6 0 16,-7 0-183-16,3 3-37 0,14 6-7 0,-3-15-2 0</inkml:trace>
          <inkml:trace contextRef="#ctx0" brushRef="#br0" timeOffset="146804.7472">31447 10751 288 0,'0'-13'25'0,"0"4"-25"0,0-1 0 0,0-5 0 16,-4 5 400-16,4-6 76 0,-7 7 14 0,7-3 3 16,0 2-363-16,0-2-73 0,0 12-14 0,-3-4-3 15,3 4-24-15,0 0-4 0,-4-6 0 0,4 6-1 16,0 0-11-16,0 0 0 0,-7-9 0 0,7 9 0 16,0 0-15-16,-11 0 5 0,1 0 1 0,10 0 0 15,-7 6-7-15,0-3 0 0,-4 3-1 0,4 4 0 16,0 9 17-16,-4-4-10 0,-3-2 10 0,4 9-8 15,-4 0 8-15,3-3 0 0,-3 6 0 0,7-7 0 16,-7 8 9-16,10-1-9 0,-3-7 12 0,7 1-12 0,-3 0 0 16,6-3 0-16,-3-7 0 0,7 7 0 0,-3-13 0 15,10 6 0-15,-4-9 0 0,1 0 0 0,3 0 12 16,4-3 0-16,-1-3-1 0,1-3 0 0,0-1 9 0,-4 4 1 16,7-7 1-16,-7-2 0 0,4-4 17 0,-1 3 3 15,1-3 1-15,0 1 0 0,-4 2-1 0,-4-3 0 16,8 0 0-16,-4 4 0 0,-3 5-17 0,-4 1-3 15,3-1-1-15,-3 10 0 0,-7 0-21 0,0 0 9 16,0 0-9-16,4 7 0 0,-4 5 0 0,-4 4-20 16,-3 3 2-16,-3-1 1 0,6 1 2 0,-6 6 1 15,-1-6 0-15,4 6 0 16,0 0-37-16,-4-6-7 0,11 0-2 0,-3-3 0 16,-4-4-11-16,7-2-2 0,7 2-1 0,-4-9 0 0,4 7 49 0,-7-10 9 15,4 0 3-15,10 0 0 0,-3 0 21 0,-1-3 4 16,-6-4 0-16,6 4 1 0,1-3 35 0,3-3 8 0,-3 2 0 0,-4-2 1 15,0-1 2-15,3 1 0 0,1-10 0 0,3 10 0 16,-3-10-35-16,3 0-8 0,-4-3 0 0,4-6-1 16,7 3-15-16,1-3 8 0,-8-10-8 0,10-6 0 15,1 0 0-15,-4 0 0 0,0-3 0 0,-3-3-10 16,14-3 10-16,-7-10-13 0,-1 10 5 0,1-10 8 16,0 7-9-16,-1-4 9 0,1-3 0 0,0 7 0 15,-1-4 0-15,-2 4 0 0,2 6 0 0,1 3 0 16,-4 0 12-16,-7 6-4 0,11 3-8 0,-14 4 12 15,3 6-2-15,0 2-1 0,-4 8 0 0,1 8 0 16,-4 1 2-16,-3 3 0 0,-4 6 0 0,0 0 0 16,0 0-3-16,0 0-8 0,-4 9 12 0,-3 7-4 0,-4 2-8 15,1 8 0-15,-4 2 0 0,0 6 0 0,-8 4 0 0,-2 6 0 16,10 9-11-16,-11 0 11 0,0 10 0 0,0 0-8 16,4 0 8-16,-3-1 0 0,13 1 0 0,-7 0 0 15,1-1 0-15,-1 7-8 0,0-12 8 0,4 6-12 16,4-4 12-16,-1-2-12 15,8-4-19-15,-1 0-4 0,-3-9-1 0,7 6 0 16,0-12-108-16,0 0-21 0,0-4-5 0,11-9-1 16,-8-6 59-16,8 0 12 0,-1-4 3 0,4-11-391 15,-3 5-79-15</inkml:trace>
          <inkml:trace contextRef="#ctx0" brushRef="#br0" timeOffset="147039.0609">31732 9979 2646 0,'0'0'58'0,"0"0"12"0,0 0 2 0,4-6 3 0,6 6-60 0,5 0-15 0,-5 0 0 0,15 0 0 16,0 0-10-16,10 0-5 0,-3 0-1 0,6 6 0 15,1-3-44-15,7-3-10 0,0 0-2 0,-7 0 0 16,3 7-147-16,-7-4-29 0</inkml:trace>
        </inkml:traceGroup>
      </inkml:traceGroup>
      <inkml:traceGroup>
        <inkml:annotationXML>
          <emma:emma xmlns:emma="http://www.w3.org/2003/04/emma" version="1.0">
            <emma:interpretation id="{E1F30AF0-FD67-47E6-9A0D-776DD459438B}" emma:medium="tactile" emma:mode="ink">
              <msink:context xmlns:msink="http://schemas.microsoft.com/ink/2010/main" type="line" rotatedBoundingBox="7653,14008 15132,13523 15271,15673 7792,16158"/>
            </emma:interpretation>
          </emma:emma>
        </inkml:annotationXML>
        <inkml:traceGroup>
          <inkml:annotationXML>
            <emma:emma xmlns:emma="http://www.w3.org/2003/04/emma" version="1.0">
              <emma:interpretation id="{945F7650-701D-4E61-8D72-FA2CB2494520}" emma:medium="tactile" emma:mode="ink">
                <msink:context xmlns:msink="http://schemas.microsoft.com/ink/2010/main" type="inkWord" rotatedBoundingBox="7653,14008 15132,13523 15271,15673 7792,16158"/>
              </emma:interpretation>
              <emma:one-of disjunction-type="recognition" id="oneOf35">
                <emma:interpretation id="interp139" emma:lang="" emma:confidence="0">
                  <emma:literal>AXED</emma:literal>
                </emma:interpretation>
                <emma:interpretation id="interp140" emma:lang="" emma:confidence="0">
                  <emma:literal>A X E b</emma:literal>
                </emma:interpretation>
                <emma:interpretation id="interp141" emma:lang="" emma:confidence="0">
                  <emma:literal>A X sb</emma:literal>
                </emma:interpretation>
                <emma:interpretation id="interp142" emma:lang="" emma:confidence="0">
                  <emma:literal>A X [ b</emma:literal>
                </emma:interpretation>
                <emma:interpretation id="interp143" emma:lang="" emma:confidence="0">
                  <emma:literal>A X Eb</emma:literal>
                </emma:interpretation>
              </emma:one-of>
            </emma:emma>
          </inkml:annotationXML>
          <inkml:trace contextRef="#ctx0" brushRef="#br0" timeOffset="148927.7527">8093 14824 1407 0,'-11'-6'62'0,"8"6"14"0,-1-10-61 0,1 4-15 0,-1 3 0 0,1-3 0 15,3 6 54-15,0-3 8 0,0-4 2 0,3-2 0 16,4-1-17-16,-3 7-3 0,-4-9-1 0,3 9 0 15,4-4-27-15,-3-2-6 0,-4 9-1 0,0 0 0 16,0 0-9-16,0 0 10 0,0 0-10 0,0 0 10 16,-7 9 10-16,3-2 1 0,1 8 1 0,-1-2 0 15,1 3-2-15,-4 2 0 0,3 11 0 0,-3-4 0 16,3 3-4-16,1 6-2 0,-1 4 0 0,4 6 0 16,-3 0 14-16,-1 15 2 0,-3-2 1 0,0 15 0 15,0-3 2-15,0-3 1 0,-7 3 0 0,3 3 0 16,1 0-17-16,-1 0-3 0,-3-9-1 0,0 0 0 0,0-1 1 0,-4-8 0 15,4-1 0-15,4-12 0 16,-5-4 11-16,5-8 3 0,-1-4 0 0,8-7 0 0,-4 1-8 16,0-9-2-16,3 5 0 0,1-8 0 0,3-7-18 15,0 0 8-15,-4 3-8 0,4-3 0 0,0 0 10 0,-3-3-10 16,-1-4 8-16,0-2-8 0,1-7 8 0,-4 7-8 16,7-10 0-16,-4 0 8 0,1-6-8 0,3-3 0 15,-4 3 9-15,8-10-9 0,-4-2 0 0,3-1 0 16,1-6 0-16,-1-6 0 0,1 3 0 0,3 0 0 15,0-6 0-15,-3 2 0 0,3-2 0 0,3 0-10 16,-3-1 10-16,4-2 0 0,-4-4 0 0,7 13-8 16,-3-6 8-16,3 6 0 0,-4-3 0 0,4 3 0 15,1-3 0-15,2 3 0 0,-3 3 0 0,0 0 0 0,0 0 0 16,4 6 0-16,0 4 0 0,-8-4 0 0,4 4 0 16,-3-1 0-16,0 1 0 0,-4 5 0 0,0 8 0 15,0-5 0-15,0 1 0 0,-4 7 0 0,1 2 0 16,-1-3 0-16,-3 0 0 0,0 4 8 0,0 5-8 0,4 1 0 15,-8-10 0-15,4 10 0 0,7 2 0 0,-7-2 0 16,4 6 0-16,-4 3 0 0,0-7 0 0,0 7 0 16,0 0 0-16,0 0-8 0,0 0 8 0,0 0 0 15,0 0 0-15,0 0 0 0,0 0 0 0,0 0 0 16,0 0 0-16,0 0 0 0,0 0 0 0,0 0 0 16,0 0 0-16,0 0 0 0,0 0 0 0,0 0 0 15,0 0 0-15,0 0 0 0,0 0-8 0,0 0 8 16,0 0 0-16,0 0 0 0,0 0 0 0,0 0 0 15,0 0 0-15,0 0 0 0,0 0 0 0,7 7 0 16,-7-7 0-16,0 0 0 0,0 0 0 0,4 9 0 0,-4-9 0 16,0 0 0-16,3 10 0 0,-3-10 0 15,0 0 8-15,0 0-8 0,0 0 0 0,0 0 0 0,0 9 0 16,0-9 0-16,0 0 0 0,7 0 0 0,-7 0 0 16,0 0 8-16,0 0-8 0,0 0 0 0,0 0 0 0,0 0 0 15,0 0 0-15,0 0 0 0,0 0 8 0,0 0-8 16,0 0 0-16,0 0 9 0,0 0-9 0,0 0 0 15,0 0 9-15,0 0-9 0,0 0 0 0,0 9 0 16,4 1 0-16,3-4 0 0,-4 3 0 0,1-5 0 16,-1 5 0-16,4 7 0 0,0-7 0 0,4 10 0 15,-4 6 0-15,0 0 0 0,4 3 0 0,3 10 12 0,0-4-4 16,0 10 0-16,7 3 5 0,4 7 2 0,0-1 0 0,-1 7 0 16,1-4 9-16,3 4 1 0,-3-4 1 0,0 7 0 15,-1-1-2-15,1 7 0 0,0-6 0 0,-4 0 0 16,-4 0-8-16,5-10-3 0,-8 0 0 0,3 0 0 15,-2 1-1-15,-1-7-1 0,-11 6 0 16,4-9 0-16,-3-3-24 0,-4-10-5 0,0 4-1 0,0-17 0 31,0 1-76-31,-4-3-15 0,1-7-3 0,3-9-671 0,0 0-133 0</inkml:trace>
          <inkml:trace contextRef="#ctx0" brushRef="#br0" timeOffset="149349.5209">7994 15461 1728 0,'0'0'153'0,"0"0"-122"0,0 0-31 0,0 0 0 15,0 0 72-15,0 0 8 0,0 0 1 0,0 0 1 16,0 0-19-16,11 0-4 0,-1 0-1 0,1 0 0 16,3 0-16-16,-4 0-3 0,8 0-1 0,0 0 0 15,-1 6-6-15,4-3 0 0,1-3-1 0,-1 6 0 16,0-3-31-16,0 4 0 0,-7-4 0 0,7-3 0 16,8 6-28-16,-5-6-9 15,1 0-2-15,3 0-1023 0</inkml:trace>
          <inkml:trace contextRef="#ctx0" brushRef="#br0" timeOffset="149896.2827">9458 14686 1267 0,'0'0'112'0,"-7"-3"-89"0,0-7-23 0,0-5 0 16,-4 5 202-16,8-5 36 0,-4 5 7 0,7-2 2 16,0-4-158-16,0-3-31 0,7 4-6 0,0-4-2 15,3 0-35-15,4 0-7 0,1 0-8 0,2-6 11 16,4 10-11-16,-3-4 0 0,-4 0 0 0,4 3 0 15,-1 7-10-15,-3 6 10 0,1-4 0 0,2 14-9 16,1-4 9-16,0 6 0 0,-1 7 10 0,1 3-10 16,3 0 32-16,0 12 0 0,0 0 0 0,0 10 0 0,4 3 4 15,-4 3 0-15,4 16 1 0,0-4 0 0,6 7 3 0,-2-3 0 16,-5 6 0-16,1-6 0 0,3 2-20 0,1-5-3 16,-1 3-1-16,-4-1 0 0,1-5-16 0,3-4 0 15,-3-9 8-15,3 6-8 0,-7-12 0 0,4 0 0 16,-4-4 0-16,4 0-9 15,-4-5-39-15,-7-4-7 0,-7 0-1 16,0-6-739-16,7 0-147 0</inkml:trace>
          <inkml:trace contextRef="#ctx0" brushRef="#br0" timeOffset="150239.9394">10612 14413 2304 0,'-18'-12'102'0,"11"9"21"0,-4-4-99 0,1-2-24 0,3 6 0 0,0-4 0 15,-4 4 41-15,7-3 3 0,4 6 1 0,0 0 0 16,-7 0-31-16,7 0-6 0,0 0-8 0,0 0 11 15,0 0-29-15,-3 9-6 0,-4 7 0 0,0 3-1 16,3 9 25-16,-10 7 0 0,-11 9 0 0,1 3 0 16,-4 6 22-16,-4 6 10 0,-11-2 1 0,1 6 1 15,-4-1 8-15,0 1 2 0,-3 0 0 0,0 6 0 0,-4-7-17 16,3 1-3-16,4-9-1 0,1 5 0 16,6-6-23-16,3-6-16 0,1 0 2 0,3-3 1 15,4-3-95-15,0-3-18 0,3-1-4 0,-3-2-595 16,3-1-119-16</inkml:trace>
          <inkml:trace contextRef="#ctx0" brushRef="#br0" timeOffset="151073.1605">12665 14266 1897 0,'0'0'84'0,"0"0"17"0,-7-10-81 0,7 7-20 16,0 3 0-16,0 0 0 0,0 0 43 0,0 0 4 15,7-9 1-15,0 3 0 0,-7 6-39 0,0 0-9 16,7-7 0-16,0 4 0 0,-7 3 0 0,0 0 0 16,0 0 0-16,0 0 0 0,0 0 8 0,0 0 0 15,-4 10 0-15,-6-1 0 0,-1 7 13 0,-6-4 3 16,-1 4 0-16,-3 3 0 0,-7 0 3 0,-1 6 1 15,1-7 0-15,-7 8 0 0,3-1-28 0,0-3 0 0,1 3 8 16,2-7-8-16,1 8 10 0,-4-8 0 0,4 1 0 16,-4 0 0-16,1 3 8 0,-1-3 2 0,4 0 0 0,3-1 0 15,0-2-12-15,1-3-8 0,2 9 12 0,-2-10-12 16,-1 7 0-16,4-3 0 0,-4-1 0 0,4-2 0 31,3 3 8-31,4-7-8 0,-3 0 0 0,2 1 0 0,1-1 16 16,4 1-4-16,3-1-1 0,0-3 0 0,0-3 3 15,7-3 1-15,0 0 0 0,0 0 0 0,0 0-2 0,0 0 0 16,0 0 0-16,0 0 0 0,7 7-13 0,3-4 8 16,1-3-8-16,-1 0 0 0,5 0 12 0,-1 0-4 15,3 0-8-15,1 6 12 0,3-6 16 0,0 0 4 16,-3 0 0-16,3 9 0 0,4-2-20 0,-1-4-3 16,-2 6-1-16,2 1 0 0,5-4 0 0,-5 3 0 15,1 7 0-15,0-3 0 0,3-4-8 0,-3 0 8 16,3 1-8-16,-4 2 8 0,8-9-8 0,0 7 0 15,0-4 9-15,-1-3-9 0,5 4 0 0,-1-4 9 0,0-3-9 16,1 6 0-16,-1-3 0 0,-3 3 0 0,3 4 0 16,-3-4 0-16,-4-3 0 0,0 7 0 0,0-1 0 0,-7-3 0 31,4 4-26-31,-7-1-6 0,-1 0 0 0,-2 1-1 16,-1-1-126-16,-4 1-25 0,-3-1-4 0</inkml:trace>
          <inkml:trace contextRef="#ctx0" brushRef="#br0" timeOffset="151479.3144">11994 15414 1785 0,'0'0'79'0,"-7"3"17"0,0-3-77 0,7 0-19 0,0 0 0 0,0 0 0 0,0 0 15 0,0 0-1 15,0 0 0-15,0 0 0 0,0 0-2 0,0 0 0 16,0 0 0-16,0 0 0 0,0 0-12 0,0 0 0 31,4 6 0-31,3-3 0 0,0-3 28 0,4 6 0 0,-4-3 0 0,0-3 0 0,0 0 30 0,0 7 6 16,3-7 0-16,1 0 1 0,0 0-3 0,6 3-1 15,-3 3 0-15,4-6 0 0,7 10-12 0,-4-10-2 0,3 9-1 16,1-3 0-16,0-3-5 0,3 7-1 0,0-4 0 0,4 3 0 16,0-2-20-16,0 2-5 0,6-6-1 0,-2 7 0 15,-1-4-14-15,0-3 0 0,0 7 0 16,-3-4 0 0,0 3-36-16,3-3-3 0,-3 4-1 0,0-7-762 0,0 3-153 0</inkml:trace>
          <inkml:trace contextRef="#ctx0" brushRef="#br0" timeOffset="152432.2171">14531 13730 1843 0,'0'-10'40'0,"0"-9"9"0,0 4 2 0,3-4 1 0,1 0-42 0,0 3-10 0,-1-2 0 0,1 8 0 15,3-6 36-15,-4 7 6 0,1 0 1 0,-1 6 0 16,-3-4-24-16,0 7-5 0,0 0-1 0,0 0 0 16,0 0 8-16,0 0 2 0,0 0 0 0,7 10 0 15,-7 5 8-15,4 4 1 0,-1 6 1 0,-3 3 0 0,0 1-4 0,0 5-1 16,0 10 0-16,0 0 0 15,-3 3 12-15,3 6 1 0,0 1 1 0,-4 8 0 0,1 1-5 0,-1 6-1 16,1 3 0-16,-1 0 0 0,-3 7-12 16,0-7-2-16,4 9-1 0,-5-2 0 0,1-4 3 0,-3 3 0 15,3-5 0-15,0-11 0 0,-4 1-16 0,4 0-8 16,0-10 8-16,0 0-8 0,0-3 11 0,0-2-3 16,-4-11 0-16,8 7 0 0,-4-9-8 0,0-7 8 15,0 3-8-15,0-9 8 0,3-6-8 0,-3-1 0 16,3-5 0-16,1-7 0 0,3-3 0 0,0 0 0 15,0 0 0-15,-4 0 0 0,1-9 0 0,-1-7 0 0,4-3 0 16,0 0-11-16,4-9 11 0,3-6 0 0,0-4 0 0,0-6 0 16,4 6 0-16,3-2 0 0,0-4 8 0,7 0-8 15,0 6 0-15,4-6 0 0,0 7 0 0,3-1-8 16,0 4-1-16,0-1 0 0,4 1 0 0,0 5 0 16,-1-5 9-16,1 6 0 0,-4 9-9 0,4 0 9 15,-4-3 0-15,4 9 0 0,-7-2 0 0,3 5 0 16,-3 1 0-16,-1 0 0 0,-2 2 0 0,2 7 0 15,-3 0 0-15,1 0 0 0,-1 0 0 0,-4 7 0 16,1 2-12-16,0 0 3 0,-1 7 0 0,-6-3 0 16,0 9 9-16,-1-4 9 0,4 1-1 0,-7 0-8 15,-3 6 17-15,-1-3-3 0,-3 3-1 0,0 3 0 16,-3-3 0-16,-4 4 0 0,0-4 0 0,0 3 0 16,-4-3 0-16,-3 0 0 0,-4-3 0 0,1 3 0 15,-1-6 3-15,-3 6 1 0,-4 0 0 0,0-6 0 0,1 6 2 16,-4-6 0-16,-1 0 0 0,-6 0 0 0,-4-1 10 0,4-2 3 15,-4 3 0-15,0-3 0 0,-7-7-44 0,4 3-8 16,-4-5-1-16,4 2-1 16,-4-3-94-16,0-2-18 0,0-8-4 0,-7-2-1096 15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33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3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82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2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78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84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85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1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50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21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5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C026B-AF14-4C01-BF67-20121F32E17B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39826-A75A-49FA-90FA-E121931E0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3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11.emf"/><Relationship Id="rId7" Type="http://schemas.openxmlformats.org/officeDocument/2006/relationships/image" Target="../media/image9.emf"/><Relationship Id="rId12" Type="http://schemas.openxmlformats.org/officeDocument/2006/relationships/customXml" Target="../ink/ink18.xm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.xml"/><Relationship Id="rId11" Type="http://schemas.openxmlformats.org/officeDocument/2006/relationships/customXml" Target="../ink/ink17.xml"/><Relationship Id="rId5" Type="http://schemas.openxmlformats.org/officeDocument/2006/relationships/customXml" Target="../ink/ink13.xml"/><Relationship Id="rId10" Type="http://schemas.openxmlformats.org/officeDocument/2006/relationships/customXml" Target="../ink/ink16.xml"/><Relationship Id="rId4" Type="http://schemas.openxmlformats.org/officeDocument/2006/relationships/customXml" Target="../ink/ink12.xml"/><Relationship Id="rId9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3" Type="http://schemas.openxmlformats.org/officeDocument/2006/relationships/image" Target="../media/image100.emf"/><Relationship Id="rId7" Type="http://schemas.openxmlformats.org/officeDocument/2006/relationships/image" Target="../media/image14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.xml"/><Relationship Id="rId5" Type="http://schemas.openxmlformats.org/officeDocument/2006/relationships/image" Target="../media/image13.emf"/><Relationship Id="rId4" Type="http://schemas.openxmlformats.org/officeDocument/2006/relationships/customXml" Target="../ink/ink21.xml"/><Relationship Id="rId9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customXml" Target="../ink/ink2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13" Type="http://schemas.openxmlformats.org/officeDocument/2006/relationships/image" Target="../media/image21.emf"/><Relationship Id="rId18" Type="http://schemas.openxmlformats.org/officeDocument/2006/relationships/customXml" Target="../ink/ink35.xml"/><Relationship Id="rId3" Type="http://schemas.openxmlformats.org/officeDocument/2006/relationships/image" Target="../media/image130.emf"/><Relationship Id="rId21" Type="http://schemas.openxmlformats.org/officeDocument/2006/relationships/image" Target="../media/image25.emf"/><Relationship Id="rId7" Type="http://schemas.openxmlformats.org/officeDocument/2006/relationships/image" Target="../media/image18.emf"/><Relationship Id="rId12" Type="http://schemas.openxmlformats.org/officeDocument/2006/relationships/customXml" Target="../ink/ink32.xml"/><Relationship Id="rId17" Type="http://schemas.openxmlformats.org/officeDocument/2006/relationships/image" Target="../media/image23.emf"/><Relationship Id="rId2" Type="http://schemas.openxmlformats.org/officeDocument/2006/relationships/customXml" Target="../ink/ink27.xml"/><Relationship Id="rId16" Type="http://schemas.openxmlformats.org/officeDocument/2006/relationships/customXml" Target="../ink/ink34.xml"/><Relationship Id="rId20" Type="http://schemas.openxmlformats.org/officeDocument/2006/relationships/customXml" Target="../ink/ink3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Relationship Id="rId11" Type="http://schemas.openxmlformats.org/officeDocument/2006/relationships/image" Target="../media/image20.emf"/><Relationship Id="rId5" Type="http://schemas.openxmlformats.org/officeDocument/2006/relationships/image" Target="../media/image17.emf"/><Relationship Id="rId15" Type="http://schemas.openxmlformats.org/officeDocument/2006/relationships/image" Target="../media/image22.emf"/><Relationship Id="rId10" Type="http://schemas.openxmlformats.org/officeDocument/2006/relationships/customXml" Target="../ink/ink31.xml"/><Relationship Id="rId19" Type="http://schemas.openxmlformats.org/officeDocument/2006/relationships/image" Target="../media/image24.emf"/><Relationship Id="rId4" Type="http://schemas.openxmlformats.org/officeDocument/2006/relationships/customXml" Target="../ink/ink28.xml"/><Relationship Id="rId9" Type="http://schemas.openxmlformats.org/officeDocument/2006/relationships/image" Target="../media/image19.emf"/><Relationship Id="rId14" Type="http://schemas.openxmlformats.org/officeDocument/2006/relationships/customXml" Target="../ink/ink3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0.xml"/><Relationship Id="rId5" Type="http://schemas.openxmlformats.org/officeDocument/2006/relationships/image" Target="../media/image28.emf"/><Relationship Id="rId4" Type="http://schemas.openxmlformats.org/officeDocument/2006/relationships/customXml" Target="../ink/ink3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13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2.emf"/><Relationship Id="rId12" Type="http://schemas.openxmlformats.org/officeDocument/2006/relationships/customXml" Target="../ink/ink46.xml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3.xml"/><Relationship Id="rId11" Type="http://schemas.openxmlformats.org/officeDocument/2006/relationships/image" Target="../media/image34.emf"/><Relationship Id="rId5" Type="http://schemas.openxmlformats.org/officeDocument/2006/relationships/image" Target="../media/image31.emf"/><Relationship Id="rId10" Type="http://schemas.openxmlformats.org/officeDocument/2006/relationships/customXml" Target="../ink/ink45.xml"/><Relationship Id="rId4" Type="http://schemas.openxmlformats.org/officeDocument/2006/relationships/customXml" Target="../ink/ink42.xml"/><Relationship Id="rId9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27931" y="950367"/>
              <a:ext cx="8073720" cy="1586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2451" y="933087"/>
                <a:ext cx="8111520" cy="162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344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6680" y="69120"/>
              <a:ext cx="11457000" cy="6680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00" y="59040"/>
                <a:ext cx="11481120" cy="670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572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00" y="41760"/>
                <a:ext cx="10118880" cy="45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1371600" y="46800"/>
              <a:ext cx="6377040" cy="4496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62960" y="41760"/>
                <a:ext cx="6398280" cy="451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9631800" y="2225520"/>
              <a:ext cx="82800" cy="277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27840" y="2212920"/>
                <a:ext cx="9720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" name="Ink 6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8" name="Ink 7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81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8480" y="20880"/>
              <a:ext cx="10850040" cy="4147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5240" y="9360"/>
                <a:ext cx="10865160" cy="41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809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32960" y="43200"/>
              <a:ext cx="11003400" cy="6672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5040" y="32760"/>
                <a:ext cx="11022120" cy="66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77760" y="4527360"/>
              <a:ext cx="249480" cy="1103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67680" y="4515480"/>
                <a:ext cx="271800" cy="11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481200" y="5264280"/>
              <a:ext cx="1007280" cy="482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69320" y="5252040"/>
                <a:ext cx="103140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3154680" y="5247360"/>
              <a:ext cx="179280" cy="6584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43520" y="5237640"/>
                <a:ext cx="202680" cy="68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371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27560" y="46800"/>
              <a:ext cx="10100880" cy="4496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00" y="41760"/>
                <a:ext cx="10118880" cy="451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172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38560" y="830160"/>
              <a:ext cx="2380320" cy="102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8320" y="49680"/>
                <a:ext cx="11209680" cy="64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15520" y="59040"/>
              <a:ext cx="11193120" cy="6422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8320" y="49680"/>
                <a:ext cx="11209680" cy="644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463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2520" y="27360"/>
              <a:ext cx="10230120" cy="666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7840" y="17640"/>
                <a:ext cx="10420560" cy="66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8891280" y="2408727"/>
              <a:ext cx="1697291" cy="876993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80481" y="2391806"/>
                <a:ext cx="1725369" cy="9047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9537480" y="1567800"/>
              <a:ext cx="53171" cy="684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2750" y="1553040"/>
                <a:ext cx="82631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" name="Ink 11"/>
              <p14:cNvContentPartPr/>
              <p14:nvPr/>
            </p14:nvContentPartPr>
            <p14:xfrm>
              <a:off x="9668520" y="1237680"/>
              <a:ext cx="1371960" cy="13154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64920" y="1229040"/>
                <a:ext cx="1383480" cy="13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" name="Ink 17"/>
              <p14:cNvContentPartPr/>
              <p14:nvPr/>
            </p14:nvContentPartPr>
            <p14:xfrm>
              <a:off x="8645040" y="1578600"/>
              <a:ext cx="1985400" cy="19724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35680" y="1566720"/>
                <a:ext cx="2008440" cy="19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" name="Ink 19"/>
              <p14:cNvContentPartPr/>
              <p14:nvPr/>
            </p14:nvContentPartPr>
            <p14:xfrm>
              <a:off x="9899640" y="1894320"/>
              <a:ext cx="270360" cy="2156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880200" y="1878840"/>
                <a:ext cx="30132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" name="Ink 20"/>
              <p14:cNvContentPartPr/>
              <p14:nvPr/>
            </p14:nvContentPartPr>
            <p14:xfrm>
              <a:off x="9601200" y="2844327"/>
              <a:ext cx="832931" cy="810033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85362" y="2829206"/>
                <a:ext cx="859208" cy="8352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" name="Ink 22"/>
              <p14:cNvContentPartPr/>
              <p14:nvPr/>
            </p14:nvContentPartPr>
            <p14:xfrm>
              <a:off x="8051760" y="1738800"/>
              <a:ext cx="749771" cy="17456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44201" y="1732680"/>
                <a:ext cx="768128" cy="17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" name="Ink 23"/>
              <p14:cNvContentPartPr/>
              <p14:nvPr/>
            </p14:nvContentPartPr>
            <p14:xfrm>
              <a:off x="8871120" y="3473280"/>
              <a:ext cx="1253051" cy="19404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54921" y="3456720"/>
                <a:ext cx="1284728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" name="Ink 24"/>
              <p14:cNvContentPartPr/>
              <p14:nvPr/>
            </p14:nvContentPartPr>
            <p14:xfrm>
              <a:off x="8232371" y="2854767"/>
              <a:ext cx="2274480" cy="1066713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16171" y="2841447"/>
                <a:ext cx="2302560" cy="109083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951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38571" y="27360"/>
              <a:ext cx="11406349" cy="6616047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011" y="18000"/>
                <a:ext cx="11421829" cy="664124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77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80083" y="289614"/>
              <a:ext cx="10047240" cy="6280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7843" y="280254"/>
                <a:ext cx="10072440" cy="629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125323" y="4249974"/>
              <a:ext cx="884160" cy="1198593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08763" y="4238453"/>
                <a:ext cx="913680" cy="1228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1174483" y="4835694"/>
              <a:ext cx="1364400" cy="5817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4043" y="4824174"/>
                <a:ext cx="1387800" cy="60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600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72720" y="10440"/>
              <a:ext cx="10240560" cy="4813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3360" y="360"/>
                <a:ext cx="10263600" cy="48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9370080" y="4154760"/>
              <a:ext cx="2166840" cy="18673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61440" y="4144320"/>
                <a:ext cx="2186640" cy="18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6850440" y="3413160"/>
              <a:ext cx="3047040" cy="23043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39640" y="3402720"/>
                <a:ext cx="3065760" cy="232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" name="Ink 28"/>
              <p14:cNvContentPartPr/>
              <p14:nvPr/>
            </p14:nvContentPartPr>
            <p14:xfrm>
              <a:off x="2112840" y="3593520"/>
              <a:ext cx="1048680" cy="137088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96640" y="3582720"/>
                <a:ext cx="1078200" cy="13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3785760" y="3335040"/>
              <a:ext cx="3317760" cy="1245927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69920" y="3326760"/>
                <a:ext cx="3345480" cy="12758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2" name="Ink 31"/>
              <p14:cNvContentPartPr/>
              <p14:nvPr/>
            </p14:nvContentPartPr>
            <p14:xfrm>
              <a:off x="4742280" y="3351960"/>
              <a:ext cx="1801080" cy="971607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34360" y="3341880"/>
                <a:ext cx="1820880" cy="100040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642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1600" y="55800"/>
              <a:ext cx="9987840" cy="651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0440" y="46080"/>
                <a:ext cx="10011960" cy="653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390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4120" y="15120"/>
              <a:ext cx="11147400" cy="3886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2960" y="2880"/>
                <a:ext cx="11170080" cy="391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534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88720" y="-8640"/>
              <a:ext cx="10593360" cy="5141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560" y="-16920"/>
                <a:ext cx="10615680" cy="51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192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36960" y="-22320"/>
              <a:ext cx="10413000" cy="5360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6880" y="-31320"/>
                <a:ext cx="10434600" cy="538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323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3120" y="252000"/>
              <a:ext cx="9355320" cy="3646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4840" y="242640"/>
                <a:ext cx="9374760" cy="366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187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L1.</a:t>
            </a:r>
            <a:fld id="{0F3A0C1F-766F-492A-9F98-2EDBEC5BFB0B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630640" y="122040"/>
              <a:ext cx="7659720" cy="5904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17320" y="110160"/>
                <a:ext cx="7685280" cy="59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06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86200" y="37800"/>
              <a:ext cx="10588320" cy="516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9360" y="27720"/>
                <a:ext cx="10607400" cy="518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952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75800" y="84960"/>
              <a:ext cx="10988640" cy="665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7880" y="75600"/>
                <a:ext cx="11007360" cy="667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395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1000" y="14040"/>
              <a:ext cx="10761120" cy="2147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320" y="6120"/>
                <a:ext cx="10778400" cy="216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810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386971" y="75207"/>
              <a:ext cx="10106640" cy="10353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2571" y="68727"/>
                <a:ext cx="10141920" cy="106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789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99400" y="360"/>
              <a:ext cx="11227320" cy="581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9320" y="-6840"/>
                <a:ext cx="11249280" cy="583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599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7463</TotalTime>
  <Words>1</Words>
  <Application>Microsoft Office PowerPoint</Application>
  <PresentationFormat>Widescreen</PresentationFormat>
  <Paragraphs>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7</cp:revision>
  <dcterms:created xsi:type="dcterms:W3CDTF">2019-03-25T18:53:17Z</dcterms:created>
  <dcterms:modified xsi:type="dcterms:W3CDTF">2020-03-29T21:22:58Z</dcterms:modified>
</cp:coreProperties>
</file>

<file path=docProps/thumbnail.jpeg>
</file>